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7" r:id="rId3"/>
    <p:sldId id="288" r:id="rId4"/>
    <p:sldId id="259" r:id="rId5"/>
    <p:sldId id="268" r:id="rId6"/>
    <p:sldId id="283" r:id="rId7"/>
    <p:sldId id="284" r:id="rId8"/>
    <p:sldId id="285" r:id="rId9"/>
    <p:sldId id="289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0D0"/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85" autoAdjust="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 smtClean="0"/>
          </a:p>
          <a:p>
            <a:r>
              <a:rPr lang="en-US" dirty="0" smtClean="0"/>
              <a:t>Insert a photo relevant to your presentation (it will appear in the background – you may need to adjust the location of the presentation title up or down, so as not to skew your photo).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Presentation Title</a:t>
            </a:r>
            <a:br>
              <a:rPr lang="en-US" dirty="0" smtClean="0"/>
            </a:br>
            <a:r>
              <a:rPr lang="en-US" sz="2000" dirty="0" smtClean="0"/>
              <a:t>Subtitle, If Needed</a:t>
            </a:r>
            <a:endParaRPr lang="en-US" dirty="0" smtClean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r>
              <a:rPr lang="en-US" smtClean="0"/>
              <a:t>Meeting Name</a:t>
            </a:r>
          </a:p>
          <a:p>
            <a:r>
              <a:rPr lang="en-US" smtClean="0"/>
              <a:t>Presenter First and Last Name</a:t>
            </a:r>
          </a:p>
          <a:p>
            <a:r>
              <a:rPr lang="en-US" smtClean="0"/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690D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E29-30D5-4727-9D85-C6050B98A93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2E29-30D5-4727-9D85-C6050B98A93F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PIO\New Photo Library\Greenways\Happy Kids Bik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7"/>
          <a:stretch/>
        </p:blipFill>
        <p:spPr bwMode="auto">
          <a:xfrm>
            <a:off x="-10510" y="0"/>
            <a:ext cx="91545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362200"/>
            <a:ext cx="9154510" cy="13176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Rainier Valley Safety &amp; Bicycle Projects</a:t>
            </a:r>
          </a:p>
          <a:p>
            <a:r>
              <a:rPr lang="en-US" sz="2200" dirty="0" smtClean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Vision Zero and Neighborhood Greenways</a:t>
            </a:r>
            <a:endParaRPr lang="en-US" sz="22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562600"/>
            <a:ext cx="495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Bicycle Advisory Board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Summer Jawson &amp; Jim Curtin </a:t>
            </a: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January 06, </a:t>
            </a:r>
            <a:r>
              <a:rPr lang="en-US" sz="2000" dirty="0">
                <a:latin typeface="Segoe UI Light" panose="020B0502040204020203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222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summer.jawson@seattle.gov | (206) 648-8264</a:t>
            </a:r>
          </a:p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jim.curtin@seattle.gov 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| (206) </a:t>
            </a: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648-8874</a:t>
            </a:r>
            <a:endParaRPr lang="en-US" dirty="0">
              <a:latin typeface="Segoe UI Light" panose="020B0502040204020203" pitchFamily="34" charset="0"/>
              <a:ea typeface="Kozuka Gothic Pro L" pitchFamily="34" charset="-128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Segoe UI Light" panose="020B0502040204020203" pitchFamily="34" charset="0"/>
                <a:ea typeface="Kozuka Gothic Pro L" pitchFamily="34" charset="-128"/>
              </a:rPr>
              <a:t>www.seattle.gov/transportation/bike.htm</a:t>
            </a: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http://www.seattle.gov/transportation/rainieraves.htm</a:t>
            </a: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  <a:endParaRPr lang="en-US" dirty="0">
              <a:solidFill>
                <a:srgbClr val="1690D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Update on the Rainier Valley North – South Neighborhood Greenway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Rainier Ave South – Road Safety Corridor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Discussion </a:t>
            </a: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14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Rainier Valley</a:t>
            </a:r>
            <a:b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North – South </a:t>
            </a:r>
            <a:b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Neighborhood </a:t>
            </a:r>
            <a:b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Greenway</a:t>
            </a:r>
            <a:endParaRPr lang="en-US" sz="3600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346628"/>
            <a:ext cx="4038600" cy="4525963"/>
          </a:xfrm>
        </p:spPr>
        <p:txBody>
          <a:bodyPr/>
          <a:lstStyle/>
          <a:p>
            <a:r>
              <a:rPr lang="en-US" dirty="0" smtClean="0"/>
              <a:t>Connects the I-90 Lid Trail to Rainier Beach Library</a:t>
            </a:r>
          </a:p>
          <a:p>
            <a:r>
              <a:rPr lang="en-US" dirty="0" smtClean="0"/>
              <a:t>6.2 miles</a:t>
            </a:r>
          </a:p>
          <a:p>
            <a:r>
              <a:rPr lang="en-US" dirty="0" smtClean="0"/>
              <a:t>10 Arterial Crossing</a:t>
            </a:r>
          </a:p>
          <a:p>
            <a:r>
              <a:rPr lang="en-US" dirty="0" smtClean="0"/>
              <a:t>4 SRTS Partnerships</a:t>
            </a:r>
          </a:p>
          <a:p>
            <a:r>
              <a:rPr lang="en-US" dirty="0" smtClean="0"/>
              <a:t>10 Park Connections</a:t>
            </a:r>
          </a:p>
          <a:p>
            <a:r>
              <a:rPr lang="en-US" dirty="0" smtClean="0"/>
              <a:t>1 NPSF Partnership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91" y="-76200"/>
            <a:ext cx="4711809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6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Improvements to Greenway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Segoe UI Light" panose="020B0502040204020203" pitchFamily="34" charset="0"/>
              </a:rPr>
              <a:t>Since the Most Promising Route was published in September there have been: 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4 Route Re-alignments</a:t>
            </a:r>
            <a:endParaRPr lang="en-US" sz="2800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Modifications to arterial crossing improvements</a:t>
            </a:r>
            <a:endParaRPr lang="en-US" sz="2800" dirty="0" smtClean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Addition of pedestrian scale lighting to trail improvements</a:t>
            </a:r>
            <a:endParaRPr lang="en-US" sz="2800" dirty="0" smtClean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 smtClean="0">
              <a:latin typeface="Segoe UI Light" panose="020B0502040204020203" pitchFamily="34" charset="0"/>
            </a:endParaRPr>
          </a:p>
          <a:p>
            <a:endParaRPr lang="en-US" sz="2800" dirty="0">
              <a:latin typeface="Segoe UI Light" panose="020B0502040204020203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4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Greenway Improvements at Othello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r>
              <a:rPr lang="en-US" dirty="0" smtClean="0"/>
              <a:t>Crossing Beacons </a:t>
            </a:r>
          </a:p>
          <a:p>
            <a:r>
              <a:rPr lang="en-US" dirty="0" smtClean="0"/>
              <a:t>Curb Bulbs</a:t>
            </a:r>
          </a:p>
          <a:p>
            <a:r>
              <a:rPr lang="en-US" dirty="0" smtClean="0"/>
              <a:t>Trail Improvements and Lighting </a:t>
            </a:r>
          </a:p>
          <a:p>
            <a:r>
              <a:rPr lang="en-US" dirty="0" smtClean="0"/>
              <a:t>Route realignment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" y="3657600"/>
            <a:ext cx="7413626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Hillman City Realignment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761999"/>
          </a:xfrm>
        </p:spPr>
        <p:txBody>
          <a:bodyPr>
            <a:normAutofit/>
          </a:bodyPr>
          <a:lstStyle/>
          <a:p>
            <a:r>
              <a:rPr lang="en-US" dirty="0" smtClean="0"/>
              <a:t>Avoids 30 feet of unnecessary elevation change 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5105400" cy="20205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4419600"/>
            <a:ext cx="5105400" cy="1820545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1"/>
          <a:stretch/>
        </p:blipFill>
        <p:spPr bwMode="auto">
          <a:xfrm>
            <a:off x="4419600" y="2971800"/>
            <a:ext cx="4038600" cy="257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Rainier Ave S Crossing 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Leading Pedestrian Interval signal prioritizes non-motorized crossings</a:t>
            </a:r>
          </a:p>
          <a:p>
            <a:r>
              <a:rPr lang="en-US" dirty="0" smtClean="0"/>
              <a:t>Lower volume street</a:t>
            </a:r>
          </a:p>
          <a:p>
            <a:r>
              <a:rPr lang="en-US" dirty="0" smtClean="0"/>
              <a:t>Fewer turning conflicts </a:t>
            </a:r>
            <a:endParaRPr lang="en-US" dirty="0"/>
          </a:p>
          <a:p>
            <a:r>
              <a:rPr lang="en-US" dirty="0" smtClean="0"/>
              <a:t>Bicycle activation of pedestrian signal</a:t>
            </a:r>
          </a:p>
          <a:p>
            <a:r>
              <a:rPr lang="en-US" dirty="0" smtClean="0"/>
              <a:t>Evaluating inclusion of bicycle lean rail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7</a:t>
            </a:fld>
            <a:endParaRPr lang="en-US" sz="12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59077"/>
            <a:ext cx="5029200" cy="214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/>
          <a:stretch/>
        </p:blipFill>
        <p:spPr bwMode="auto">
          <a:xfrm>
            <a:off x="6270171" y="2422389"/>
            <a:ext cx="2731071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36</a:t>
            </a:r>
            <a:r>
              <a:rPr lang="en-US" baseline="30000" dirty="0" smtClean="0">
                <a:solidFill>
                  <a:srgbClr val="1690D0"/>
                </a:solidFill>
              </a:rPr>
              <a:t>th</a:t>
            </a:r>
            <a:r>
              <a:rPr lang="en-US" dirty="0" smtClean="0">
                <a:solidFill>
                  <a:srgbClr val="1690D0"/>
                </a:solidFill>
              </a:rPr>
              <a:t> Ave S Realignment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r>
              <a:rPr lang="en-US" dirty="0" smtClean="0"/>
              <a:t>Avoids steep grade and 10 feet of unnecessary elevation change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8</a:t>
            </a:fld>
            <a:endParaRPr lang="en-US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7"/>
          <a:stretch/>
        </p:blipFill>
        <p:spPr bwMode="auto">
          <a:xfrm>
            <a:off x="314225" y="3637451"/>
            <a:ext cx="7153376" cy="247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42" y="2362200"/>
            <a:ext cx="36480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0510" y="2263775"/>
            <a:ext cx="9154510" cy="1317625"/>
          </a:xfrm>
          <a:prstGeom prst="rect">
            <a:avLst/>
          </a:prstGeom>
          <a:solidFill>
            <a:srgbClr val="1690D0">
              <a:alpha val="9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Rainier Ave S Road Safety Corridor</a:t>
            </a:r>
            <a:endParaRPr lang="en-US" sz="2200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>
                <a:solidFill>
                  <a:prstClr val="black"/>
                </a:solidFill>
              </a:rPr>
              <a:pPr algn="r">
                <a:defRPr/>
              </a:pPr>
              <a:t>9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fe520cf-d419-4b31-8538-9537a5b85259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Move Seattle">
      <a:dk1>
        <a:srgbClr val="000000"/>
      </a:dk1>
      <a:lt1>
        <a:sysClr val="window" lastClr="FFFFFF"/>
      </a:lt1>
      <a:dk2>
        <a:srgbClr val="000000"/>
      </a:dk2>
      <a:lt2>
        <a:srgbClr val="E1D91E"/>
      </a:lt2>
      <a:accent1>
        <a:srgbClr val="1690D0"/>
      </a:accent1>
      <a:accent2>
        <a:srgbClr val="E1D91E"/>
      </a:accent2>
      <a:accent3>
        <a:srgbClr val="00A85D"/>
      </a:accent3>
      <a:accent4>
        <a:srgbClr val="492F92"/>
      </a:accent4>
      <a:accent5>
        <a:srgbClr val="FF6C2C"/>
      </a:accent5>
      <a:accent6>
        <a:srgbClr val="808284"/>
      </a:accent6>
      <a:hlink>
        <a:srgbClr val="0000FF"/>
      </a:hlink>
      <a:folHlink>
        <a:srgbClr val="800080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205</Words>
  <Application>Microsoft Office PowerPoint</Application>
  <PresentationFormat>On-screen Show (4:3)</PresentationFormat>
  <Paragraphs>57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Presentation overview</vt:lpstr>
      <vt:lpstr>Rainier Valley North – South  Neighborhood  Greenway</vt:lpstr>
      <vt:lpstr>Improvements to Greenway</vt:lpstr>
      <vt:lpstr>Greenway Improvements at Othello</vt:lpstr>
      <vt:lpstr>Hillman City Realignment</vt:lpstr>
      <vt:lpstr>Rainier Ave S Crossing </vt:lpstr>
      <vt:lpstr>36th Ave S Realignment</vt:lpstr>
      <vt:lpstr>PowerPoint Presentation</vt:lpstr>
      <vt:lpstr>Questions?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Jawson, Summer D</cp:lastModifiedBy>
  <cp:revision>47</cp:revision>
  <dcterms:created xsi:type="dcterms:W3CDTF">2014-01-29T22:35:29Z</dcterms:created>
  <dcterms:modified xsi:type="dcterms:W3CDTF">2016-01-07T01:22:42Z</dcterms:modified>
</cp:coreProperties>
</file>