
<file path=[Content_Types].xml><?xml version="1.0" encoding="utf-8"?>
<Types xmlns="http://schemas.openxmlformats.org/package/2006/content-types">
  <Default Extension="emf" ContentType="image/x-emf"/>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embedTrueTypeFonts="1" saveSubsetFonts="1">
  <p:sldMasterIdLst>
    <p:sldMasterId id="2147483648" r:id="rId4"/>
    <p:sldMasterId id="2147483673" r:id="rId5"/>
    <p:sldMasterId id="2147483683" r:id="rId6"/>
  </p:sldMasterIdLst>
  <p:notesMasterIdLst>
    <p:notesMasterId r:id="rId46"/>
  </p:notesMasterIdLst>
  <p:sldIdLst>
    <p:sldId id="269" r:id="rId7"/>
    <p:sldId id="321" r:id="rId8"/>
    <p:sldId id="1428" r:id="rId9"/>
    <p:sldId id="1429" r:id="rId10"/>
    <p:sldId id="1431" r:id="rId11"/>
    <p:sldId id="1432" r:id="rId12"/>
    <p:sldId id="1433" r:id="rId13"/>
    <p:sldId id="1436" r:id="rId14"/>
    <p:sldId id="1437" r:id="rId15"/>
    <p:sldId id="1455" r:id="rId16"/>
    <p:sldId id="1038" r:id="rId17"/>
    <p:sldId id="1422" r:id="rId18"/>
    <p:sldId id="1434" r:id="rId19"/>
    <p:sldId id="1435" r:id="rId20"/>
    <p:sldId id="1439" r:id="rId21"/>
    <p:sldId id="1440" r:id="rId22"/>
    <p:sldId id="1402" r:id="rId23"/>
    <p:sldId id="1403" r:id="rId24"/>
    <p:sldId id="1404" r:id="rId25"/>
    <p:sldId id="987" r:id="rId26"/>
    <p:sldId id="1406" r:id="rId27"/>
    <p:sldId id="1405" r:id="rId28"/>
    <p:sldId id="1407" r:id="rId29"/>
    <p:sldId id="1441" r:id="rId30"/>
    <p:sldId id="1411" r:id="rId31"/>
    <p:sldId id="840" r:id="rId32"/>
    <p:sldId id="834" r:id="rId33"/>
    <p:sldId id="849" r:id="rId34"/>
    <p:sldId id="1415" r:id="rId35"/>
    <p:sldId id="1448" r:id="rId36"/>
    <p:sldId id="1451" r:id="rId37"/>
    <p:sldId id="1456" r:id="rId38"/>
    <p:sldId id="1449" r:id="rId39"/>
    <p:sldId id="1450" r:id="rId40"/>
    <p:sldId id="1418" r:id="rId41"/>
    <p:sldId id="1419" r:id="rId42"/>
    <p:sldId id="1454" r:id="rId43"/>
    <p:sldId id="1457" r:id="rId44"/>
    <p:sldId id="265" r:id="rId45"/>
  </p:sldIdLst>
  <p:sldSz cx="12192000" cy="6858000"/>
  <p:notesSz cx="6858000" cy="9144000"/>
  <p:embeddedFontLst>
    <p:embeddedFont>
      <p:font typeface="Calibri" panose="020F0502020204030204" pitchFamily="34" charset="0"/>
      <p:regular r:id="rId47"/>
      <p:bold r:id="rId48"/>
      <p:italic r:id="rId49"/>
      <p:boldItalic r:id="rId50"/>
    </p:embeddedFont>
    <p:embeddedFont>
      <p:font typeface="Seattle Text" pitchFamily="2" charset="0"/>
      <p:regular r:id="rId51"/>
      <p:bold r:id="rId52"/>
      <p:italic r:id="rId53"/>
      <p:boldItalic r:id="rId54"/>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Chow, Evelyn" initials="CE" lastIdx="0" clrIdx="0">
    <p:extLst>
      <p:ext uri="{19B8F6BF-5375-455C-9EA6-DF929625EA0E}">
        <p15:presenceInfo xmlns:p15="http://schemas.microsoft.com/office/powerpoint/2012/main" userId="S-1-5-21-1005559283-1549754204-3747669754-137415" providerId="AD"/>
      </p:ext>
    </p:extLst>
  </p:cmAuthor>
  <p:cmAuthor id="2" name="Berry, Melody" initials="BM" lastIdx="1" clrIdx="1">
    <p:extLst>
      <p:ext uri="{19B8F6BF-5375-455C-9EA6-DF929625EA0E}">
        <p15:presenceInfo xmlns:p15="http://schemas.microsoft.com/office/powerpoint/2012/main" userId="S::melody.berry@seattle.gov::31bd6066-c510-4faa-ad29-e552a3d0ff26"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6600"/>
    <a:srgbClr val="FF9933"/>
    <a:srgbClr val="003DA5"/>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3835309-A6FE-443C-9509-C44D67295879}" v="219" dt="2021-03-12T16:33:38.489"/>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ABFCF23-3B69-468F-B69F-88F6DE6A72F2}" styleName="Medium Style 1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125E5076-3810-47DD-B79F-674D7AD40C01}" styleName="Dark Style 1 - Accent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1"/>
          </a:solidFill>
        </a:fill>
      </a:tcStyle>
    </a:wholeTbl>
    <a:band1H>
      <a:tcStyle>
        <a:tcBdr/>
        <a:fill>
          <a:solidFill>
            <a:schemeClr val="accent1">
              <a:shade val="60000"/>
            </a:schemeClr>
          </a:solidFill>
        </a:fill>
      </a:tcStyle>
    </a:band1H>
    <a:band1V>
      <a:tcStyle>
        <a:tcBdr/>
        <a:fill>
          <a:solidFill>
            <a:schemeClr val="accent1">
              <a:shade val="60000"/>
            </a:schemeClr>
          </a:solidFill>
        </a:fill>
      </a:tcStyle>
    </a:band1V>
    <a:lastCol>
      <a:tcTxStyle b="on"/>
      <a:tcStyle>
        <a:tcBdr>
          <a:left>
            <a:ln w="25400" cmpd="sng">
              <a:solidFill>
                <a:schemeClr val="lt1"/>
              </a:solidFill>
            </a:ln>
          </a:left>
        </a:tcBdr>
        <a:fill>
          <a:solidFill>
            <a:schemeClr val="accent1">
              <a:shade val="60000"/>
            </a:schemeClr>
          </a:solidFill>
        </a:fill>
      </a:tcStyle>
    </a:lastCol>
    <a:firstCol>
      <a:tcTxStyle b="on"/>
      <a:tcStyle>
        <a:tcBdr>
          <a:right>
            <a:ln w="25400" cmpd="sng">
              <a:solidFill>
                <a:schemeClr val="lt1"/>
              </a:solidFill>
            </a:ln>
          </a:right>
        </a:tcBdr>
        <a:fill>
          <a:solidFill>
            <a:schemeClr val="accent1">
              <a:shade val="60000"/>
            </a:schemeClr>
          </a:solidFill>
        </a:fill>
      </a:tcStyle>
    </a:firstCol>
    <a:lastRow>
      <a:tcTxStyle b="on"/>
      <a:tcStyle>
        <a:tcBdr>
          <a:top>
            <a:ln w="25400" cmpd="sng">
              <a:solidFill>
                <a:schemeClr val="lt1"/>
              </a:solidFill>
            </a:ln>
          </a:top>
        </a:tcBdr>
        <a:fill>
          <a:solidFill>
            <a:schemeClr val="accent1">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8EC20E35-A176-4012-BC5E-935CFFF8708E}" styleName="Medium Style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 styleId="{AF606853-7671-496A-8E4F-DF71F8EC918B}" styleName="Dark Style 1 - Accent 6">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6"/>
          </a:solidFill>
        </a:fill>
      </a:tcStyle>
    </a:wholeTbl>
    <a:band1H>
      <a:tcStyle>
        <a:tcBdr/>
        <a:fill>
          <a:solidFill>
            <a:schemeClr val="accent6">
              <a:shade val="60000"/>
            </a:schemeClr>
          </a:solidFill>
        </a:fill>
      </a:tcStyle>
    </a:band1H>
    <a:band1V>
      <a:tcStyle>
        <a:tcBdr/>
        <a:fill>
          <a:solidFill>
            <a:schemeClr val="accent6">
              <a:shade val="60000"/>
            </a:schemeClr>
          </a:solidFill>
        </a:fill>
      </a:tcStyle>
    </a:band1V>
    <a:lastCol>
      <a:tcTxStyle b="on"/>
      <a:tcStyle>
        <a:tcBdr>
          <a:left>
            <a:ln w="25400" cmpd="sng">
              <a:solidFill>
                <a:schemeClr val="lt1"/>
              </a:solidFill>
            </a:ln>
          </a:left>
        </a:tcBdr>
        <a:fill>
          <a:solidFill>
            <a:schemeClr val="accent6">
              <a:shade val="60000"/>
            </a:schemeClr>
          </a:solidFill>
        </a:fill>
      </a:tcStyle>
    </a:lastCol>
    <a:firstCol>
      <a:tcTxStyle b="on"/>
      <a:tcStyle>
        <a:tcBdr>
          <a:right>
            <a:ln w="25400" cmpd="sng">
              <a:solidFill>
                <a:schemeClr val="lt1"/>
              </a:solidFill>
            </a:ln>
          </a:right>
        </a:tcBdr>
        <a:fill>
          <a:solidFill>
            <a:schemeClr val="accent6">
              <a:shade val="60000"/>
            </a:schemeClr>
          </a:solidFill>
        </a:fill>
      </a:tcStyle>
    </a:firstCol>
    <a:lastRow>
      <a:tcTxStyle b="on"/>
      <a:tcStyle>
        <a:tcBdr>
          <a:top>
            <a:ln w="25400" cmpd="sng">
              <a:solidFill>
                <a:schemeClr val="lt1"/>
              </a:solidFill>
            </a:ln>
          </a:top>
        </a:tcBdr>
        <a:fill>
          <a:solidFill>
            <a:schemeClr val="accent6">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2A488322-F2BA-4B5B-9748-0D474271808F}" styleName="Medium Style 3 - Accent 6">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6"/>
          </a:solidFill>
        </a:fill>
      </a:tcStyle>
    </a:lastCol>
    <a:firstCol>
      <a:tcTxStyle b="on">
        <a:fontRef idx="minor">
          <a:scrgbClr r="0" g="0" b="0"/>
        </a:fontRef>
        <a:schemeClr val="lt1"/>
      </a:tcTxStyle>
      <a:tcStyle>
        <a:tcBdr/>
        <a:fill>
          <a:solidFill>
            <a:schemeClr val="accent6"/>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6"/>
          </a:solidFill>
        </a:fill>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1E171933-4619-4E11-9A3F-F7608DF75F80}" styleName="Medium Style 1 - Accent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a:noFill/>
            </a:ln>
          </a:insideV>
        </a:tcBdr>
        <a:fill>
          <a:solidFill>
            <a:schemeClr val="lt1"/>
          </a:solidFill>
        </a:fill>
      </a:tcStyle>
    </a:wholeTbl>
    <a:band1H>
      <a:tcStyle>
        <a:tcBdr/>
        <a:fill>
          <a:solidFill>
            <a:schemeClr val="accent4">
              <a:tint val="20000"/>
            </a:schemeClr>
          </a:solidFill>
        </a:fill>
      </a:tcStyle>
    </a:band1H>
    <a:band1V>
      <a:tcStyle>
        <a:tcBdr/>
        <a:fill>
          <a:solidFill>
            <a:schemeClr val="accent4">
              <a:tint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solidFill>
            <a:schemeClr val="lt1"/>
          </a:solidFill>
        </a:fill>
      </a:tcStyle>
    </a:lastRow>
    <a:firstRow>
      <a:tcTxStyle b="on">
        <a:fontRef idx="minor">
          <a:scrgbClr r="0" g="0" b="0"/>
        </a:fontRef>
        <a:schemeClr val="lt1"/>
      </a:tcTxStyle>
      <a:tcStyle>
        <a:tcBdr/>
        <a:fill>
          <a:solidFill>
            <a:schemeClr val="accent4"/>
          </a:solidFill>
        </a:fill>
      </a:tcStyle>
    </a:firstRow>
  </a:tblStyle>
  <a:tblStyle styleId="{9DCAF9ED-07DC-4A11-8D7F-57B35C25682E}" styleName="Medium Style 1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 styleId="{1FECB4D8-DB02-4DC6-A0A2-4F2EBAE1DC90}" styleName="Medium Style 1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a:noFill/>
            </a:ln>
          </a:insideV>
        </a:tcBdr>
        <a:fill>
          <a:solidFill>
            <a:schemeClr val="lt1"/>
          </a:solidFill>
        </a:fill>
      </a:tcStyle>
    </a:wholeTbl>
    <a:band1H>
      <a:tcStyle>
        <a:tcBdr/>
        <a:fill>
          <a:solidFill>
            <a:schemeClr val="accent3">
              <a:tint val="20000"/>
            </a:schemeClr>
          </a:solidFill>
        </a:fill>
      </a:tcStyle>
    </a:band1H>
    <a:band1V>
      <a:tcStyle>
        <a:tcBdr/>
        <a:fill>
          <a:solidFill>
            <a:schemeClr val="accent3">
              <a:tint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solidFill>
            <a:schemeClr val="lt1"/>
          </a:solidFill>
        </a:fill>
      </a:tcStyle>
    </a:lastRow>
    <a:firstRow>
      <a:tcTxStyle b="on">
        <a:fontRef idx="minor">
          <a:scrgbClr r="0" g="0" b="0"/>
        </a:fontRef>
        <a:schemeClr val="lt1"/>
      </a:tcTxStyle>
      <a:tcStyle>
        <a:tcBdr/>
        <a:fill>
          <a:solidFill>
            <a:schemeClr val="accent3"/>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37CE84F3-28C3-443E-9E96-99CF82512B78}" styleName="Dark Style 1 - Accent 2">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2"/>
          </a:solidFill>
        </a:fill>
      </a:tcStyle>
    </a:wholeTbl>
    <a:band1H>
      <a:tcStyle>
        <a:tcBdr/>
        <a:fill>
          <a:solidFill>
            <a:schemeClr val="accent2">
              <a:shade val="60000"/>
            </a:schemeClr>
          </a:solidFill>
        </a:fill>
      </a:tcStyle>
    </a:band1H>
    <a:band1V>
      <a:tcStyle>
        <a:tcBdr/>
        <a:fill>
          <a:solidFill>
            <a:schemeClr val="accent2">
              <a:shade val="60000"/>
            </a:schemeClr>
          </a:solidFill>
        </a:fill>
      </a:tcStyle>
    </a:band1V>
    <a:lastCol>
      <a:tcTxStyle b="on"/>
      <a:tcStyle>
        <a:tcBdr>
          <a:left>
            <a:ln w="25400" cmpd="sng">
              <a:solidFill>
                <a:schemeClr val="lt1"/>
              </a:solidFill>
            </a:ln>
          </a:left>
        </a:tcBdr>
        <a:fill>
          <a:solidFill>
            <a:schemeClr val="accent2">
              <a:shade val="60000"/>
            </a:schemeClr>
          </a:solidFill>
        </a:fill>
      </a:tcStyle>
    </a:lastCol>
    <a:firstCol>
      <a:tcTxStyle b="on"/>
      <a:tcStyle>
        <a:tcBdr>
          <a:right>
            <a:ln w="25400" cmpd="sng">
              <a:solidFill>
                <a:schemeClr val="lt1"/>
              </a:solidFill>
            </a:ln>
          </a:right>
        </a:tcBdr>
        <a:fill>
          <a:solidFill>
            <a:schemeClr val="accent2">
              <a:shade val="60000"/>
            </a:schemeClr>
          </a:solidFill>
        </a:fill>
      </a:tcStyle>
    </a:firstCol>
    <a:lastRow>
      <a:tcTxStyle b="on"/>
      <a:tcStyle>
        <a:tcBdr>
          <a:top>
            <a:ln w="25400" cmpd="sng">
              <a:solidFill>
                <a:schemeClr val="lt1"/>
              </a:solidFill>
            </a:ln>
          </a:top>
        </a:tcBdr>
        <a:fill>
          <a:solidFill>
            <a:schemeClr val="accent2">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93979" autoAdjust="0"/>
  </p:normalViewPr>
  <p:slideViewPr>
    <p:cSldViewPr snapToGrid="0">
      <p:cViewPr varScale="1">
        <p:scale>
          <a:sx n="86" d="100"/>
          <a:sy n="86" d="100"/>
        </p:scale>
        <p:origin x="144" y="9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9" Type="http://schemas.openxmlformats.org/officeDocument/2006/relationships/slide" Target="slides/slide33.xml"/><Relationship Id="rId21" Type="http://schemas.openxmlformats.org/officeDocument/2006/relationships/slide" Target="slides/slide15.xml"/><Relationship Id="rId34" Type="http://schemas.openxmlformats.org/officeDocument/2006/relationships/slide" Target="slides/slide28.xml"/><Relationship Id="rId42" Type="http://schemas.openxmlformats.org/officeDocument/2006/relationships/slide" Target="slides/slide36.xml"/><Relationship Id="rId47" Type="http://schemas.openxmlformats.org/officeDocument/2006/relationships/font" Target="fonts/font1.fntdata"/><Relationship Id="rId50" Type="http://schemas.openxmlformats.org/officeDocument/2006/relationships/font" Target="fonts/font4.fntdata"/><Relationship Id="rId55" Type="http://schemas.openxmlformats.org/officeDocument/2006/relationships/commentAuthors" Target="commentAuthors.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slide" Target="slides/slide27.xml"/><Relationship Id="rId38" Type="http://schemas.openxmlformats.org/officeDocument/2006/relationships/slide" Target="slides/slide32.xml"/><Relationship Id="rId46" Type="http://schemas.openxmlformats.org/officeDocument/2006/relationships/notesMaster" Target="notesMasters/notesMaster1.xml"/><Relationship Id="rId59"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0.xml"/><Relationship Id="rId20" Type="http://schemas.openxmlformats.org/officeDocument/2006/relationships/slide" Target="slides/slide14.xml"/><Relationship Id="rId29" Type="http://schemas.openxmlformats.org/officeDocument/2006/relationships/slide" Target="slides/slide23.xml"/><Relationship Id="rId41" Type="http://schemas.openxmlformats.org/officeDocument/2006/relationships/slide" Target="slides/slide35.xml"/><Relationship Id="rId54" Type="http://schemas.openxmlformats.org/officeDocument/2006/relationships/font" Target="fonts/font8.fntdata"/><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slide" Target="slides/slide26.xml"/><Relationship Id="rId37" Type="http://schemas.openxmlformats.org/officeDocument/2006/relationships/slide" Target="slides/slide31.xml"/><Relationship Id="rId40" Type="http://schemas.openxmlformats.org/officeDocument/2006/relationships/slide" Target="slides/slide34.xml"/><Relationship Id="rId45" Type="http://schemas.openxmlformats.org/officeDocument/2006/relationships/slide" Target="slides/slide39.xml"/><Relationship Id="rId53" Type="http://schemas.openxmlformats.org/officeDocument/2006/relationships/font" Target="fonts/font7.fntdata"/><Relationship Id="rId58" Type="http://schemas.openxmlformats.org/officeDocument/2006/relationships/theme" Target="theme/theme1.xml"/><Relationship Id="rId5" Type="http://schemas.openxmlformats.org/officeDocument/2006/relationships/slideMaster" Target="slideMasters/slideMaster2.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slide" Target="slides/slide30.xml"/><Relationship Id="rId49" Type="http://schemas.openxmlformats.org/officeDocument/2006/relationships/font" Target="fonts/font3.fntdata"/><Relationship Id="rId57" Type="http://schemas.openxmlformats.org/officeDocument/2006/relationships/viewProps" Target="viewProps.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slide" Target="slides/slide25.xml"/><Relationship Id="rId44" Type="http://schemas.openxmlformats.org/officeDocument/2006/relationships/slide" Target="slides/slide38.xml"/><Relationship Id="rId52" Type="http://schemas.openxmlformats.org/officeDocument/2006/relationships/font" Target="fonts/font6.fntdata"/><Relationship Id="rId60" Type="http://schemas.microsoft.com/office/2015/10/relationships/revisionInfo" Target="revisionInfo.xml"/><Relationship Id="rId4" Type="http://schemas.openxmlformats.org/officeDocument/2006/relationships/slideMaster" Target="slideMasters/slideMaster1.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slide" Target="slides/slide24.xml"/><Relationship Id="rId35" Type="http://schemas.openxmlformats.org/officeDocument/2006/relationships/slide" Target="slides/slide29.xml"/><Relationship Id="rId43" Type="http://schemas.openxmlformats.org/officeDocument/2006/relationships/slide" Target="slides/slide37.xml"/><Relationship Id="rId48" Type="http://schemas.openxmlformats.org/officeDocument/2006/relationships/font" Target="fonts/font2.fntdata"/><Relationship Id="rId56" Type="http://schemas.openxmlformats.org/officeDocument/2006/relationships/presProps" Target="presProps.xml"/><Relationship Id="rId8" Type="http://schemas.openxmlformats.org/officeDocument/2006/relationships/slide" Target="slides/slide2.xml"/><Relationship Id="rId51" Type="http://schemas.openxmlformats.org/officeDocument/2006/relationships/font" Target="fonts/font5.fntdata"/><Relationship Id="rId3" Type="http://schemas.openxmlformats.org/officeDocument/2006/relationships/customXml" Target="../customXml/item3.xml"/></Relationships>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2575D2E-4BC7-4AB1-9EE1-EB5EBB40E71C}" type="doc">
      <dgm:prSet loTypeId="urn:microsoft.com/office/officeart/2005/8/layout/vList2" loCatId="list" qsTypeId="urn:microsoft.com/office/officeart/2005/8/quickstyle/simple1" qsCatId="simple" csTypeId="urn:microsoft.com/office/officeart/2005/8/colors/colorful2" csCatId="colorful" phldr="1"/>
      <dgm:spPr/>
      <dgm:t>
        <a:bodyPr/>
        <a:lstStyle/>
        <a:p>
          <a:endParaRPr lang="en-US"/>
        </a:p>
      </dgm:t>
    </dgm:pt>
    <dgm:pt modelId="{F1F3CA60-5302-46D6-BE6E-39D25B54692F}">
      <dgm:prSet/>
      <dgm:spPr/>
      <dgm:t>
        <a:bodyPr/>
        <a:lstStyle/>
        <a:p>
          <a:r>
            <a:rPr lang="en-US" b="1" dirty="0"/>
            <a:t>Contractor applies for SDCI permit</a:t>
          </a:r>
          <a:endParaRPr lang="en-US" dirty="0"/>
        </a:p>
      </dgm:t>
    </dgm:pt>
    <dgm:pt modelId="{751C116A-4C8A-4CA0-8A53-86DEFCDE221A}" type="parTrans" cxnId="{4F9EE54B-0132-4EA3-AB8F-8FEB16113FD8}">
      <dgm:prSet/>
      <dgm:spPr/>
      <dgm:t>
        <a:bodyPr/>
        <a:lstStyle/>
        <a:p>
          <a:endParaRPr lang="en-US"/>
        </a:p>
      </dgm:t>
    </dgm:pt>
    <dgm:pt modelId="{E34AA487-57B8-4E12-89CF-6C0ED13EC1B6}" type="sibTrans" cxnId="{4F9EE54B-0132-4EA3-AB8F-8FEB16113FD8}">
      <dgm:prSet/>
      <dgm:spPr/>
      <dgm:t>
        <a:bodyPr/>
        <a:lstStyle/>
        <a:p>
          <a:endParaRPr lang="en-US"/>
        </a:p>
      </dgm:t>
    </dgm:pt>
    <dgm:pt modelId="{6348B480-D037-4CC4-9907-A6CF351917BA}">
      <dgm:prSet/>
      <dgm:spPr/>
      <dgm:t>
        <a:bodyPr/>
        <a:lstStyle/>
        <a:p>
          <a:r>
            <a:rPr lang="en-US" b="1" dirty="0"/>
            <a:t>Contractor requests that a SDOT permit is created </a:t>
          </a:r>
          <a:endParaRPr lang="en-US" dirty="0"/>
        </a:p>
      </dgm:t>
    </dgm:pt>
    <dgm:pt modelId="{17C63B11-C457-429C-88FC-18546F74027E}" type="parTrans" cxnId="{CB3042DB-5BCC-42EF-991F-CA8C2340E28B}">
      <dgm:prSet/>
      <dgm:spPr/>
      <dgm:t>
        <a:bodyPr/>
        <a:lstStyle/>
        <a:p>
          <a:endParaRPr lang="en-US"/>
        </a:p>
      </dgm:t>
    </dgm:pt>
    <dgm:pt modelId="{AE4ADAD5-2F47-40D9-9A93-386F8F6E9F18}" type="sibTrans" cxnId="{CB3042DB-5BCC-42EF-991F-CA8C2340E28B}">
      <dgm:prSet/>
      <dgm:spPr/>
      <dgm:t>
        <a:bodyPr/>
        <a:lstStyle/>
        <a:p>
          <a:endParaRPr lang="en-US"/>
        </a:p>
      </dgm:t>
    </dgm:pt>
    <dgm:pt modelId="{0CED6CB2-BCCB-4698-BCDF-D586D2A42897}">
      <dgm:prSet/>
      <dgm:spPr/>
      <dgm:t>
        <a:bodyPr/>
        <a:lstStyle/>
        <a:p>
          <a:r>
            <a:rPr lang="en-US" b="1" dirty="0"/>
            <a:t>SDOT permit application is created after the SDCI permit is issued</a:t>
          </a:r>
          <a:endParaRPr lang="en-US" dirty="0"/>
        </a:p>
      </dgm:t>
    </dgm:pt>
    <dgm:pt modelId="{D0C7A65C-B56B-4CA1-8397-186131031159}" type="parTrans" cxnId="{1CB0D040-E14D-455F-8B20-DEB318FB0650}">
      <dgm:prSet/>
      <dgm:spPr/>
      <dgm:t>
        <a:bodyPr/>
        <a:lstStyle/>
        <a:p>
          <a:endParaRPr lang="en-US"/>
        </a:p>
      </dgm:t>
    </dgm:pt>
    <dgm:pt modelId="{62838F14-CDFB-4965-AA49-FBC795617B02}" type="sibTrans" cxnId="{1CB0D040-E14D-455F-8B20-DEB318FB0650}">
      <dgm:prSet/>
      <dgm:spPr/>
      <dgm:t>
        <a:bodyPr/>
        <a:lstStyle/>
        <a:p>
          <a:endParaRPr lang="en-US"/>
        </a:p>
      </dgm:t>
    </dgm:pt>
    <dgm:pt modelId="{06D209D7-0599-4A89-A512-A03D0A00B362}">
      <dgm:prSet/>
      <dgm:spPr/>
      <dgm:t>
        <a:bodyPr/>
        <a:lstStyle/>
        <a:p>
          <a:r>
            <a:rPr lang="en-US" b="1" dirty="0"/>
            <a:t>SDOT reviews permit per normal business practice</a:t>
          </a:r>
          <a:endParaRPr lang="en-US" dirty="0"/>
        </a:p>
      </dgm:t>
    </dgm:pt>
    <dgm:pt modelId="{61B54CFE-CC8D-45FD-B7DA-57DB4D1A97F4}" type="parTrans" cxnId="{E67D5471-0AB7-46BF-B411-C71F8925B1FA}">
      <dgm:prSet/>
      <dgm:spPr/>
      <dgm:t>
        <a:bodyPr/>
        <a:lstStyle/>
        <a:p>
          <a:endParaRPr lang="en-US"/>
        </a:p>
      </dgm:t>
    </dgm:pt>
    <dgm:pt modelId="{ACCF111E-256C-4E9A-8043-4D024992ECD7}" type="sibTrans" cxnId="{E67D5471-0AB7-46BF-B411-C71F8925B1FA}">
      <dgm:prSet/>
      <dgm:spPr/>
      <dgm:t>
        <a:bodyPr/>
        <a:lstStyle/>
        <a:p>
          <a:endParaRPr lang="en-US"/>
        </a:p>
      </dgm:t>
    </dgm:pt>
    <dgm:pt modelId="{AEDFE5CD-B6FA-458A-9FA8-4C42899A7C4F}" type="pres">
      <dgm:prSet presAssocID="{02575D2E-4BC7-4AB1-9EE1-EB5EBB40E71C}" presName="linear" presStyleCnt="0">
        <dgm:presLayoutVars>
          <dgm:animLvl val="lvl"/>
          <dgm:resizeHandles val="exact"/>
        </dgm:presLayoutVars>
      </dgm:prSet>
      <dgm:spPr/>
    </dgm:pt>
    <dgm:pt modelId="{CE02AC2F-B65D-4FC3-B9E6-19737431DD0F}" type="pres">
      <dgm:prSet presAssocID="{F1F3CA60-5302-46D6-BE6E-39D25B54692F}" presName="parentText" presStyleLbl="node1" presStyleIdx="0" presStyleCnt="4">
        <dgm:presLayoutVars>
          <dgm:chMax val="0"/>
          <dgm:bulletEnabled val="1"/>
        </dgm:presLayoutVars>
      </dgm:prSet>
      <dgm:spPr/>
    </dgm:pt>
    <dgm:pt modelId="{7173643B-5270-4018-B2AB-F33DED1129F3}" type="pres">
      <dgm:prSet presAssocID="{E34AA487-57B8-4E12-89CF-6C0ED13EC1B6}" presName="spacer" presStyleCnt="0"/>
      <dgm:spPr/>
    </dgm:pt>
    <dgm:pt modelId="{01C8D0C6-EACB-4D8C-BB4E-E8F3F3CED25F}" type="pres">
      <dgm:prSet presAssocID="{6348B480-D037-4CC4-9907-A6CF351917BA}" presName="parentText" presStyleLbl="node1" presStyleIdx="1" presStyleCnt="4">
        <dgm:presLayoutVars>
          <dgm:chMax val="0"/>
          <dgm:bulletEnabled val="1"/>
        </dgm:presLayoutVars>
      </dgm:prSet>
      <dgm:spPr/>
    </dgm:pt>
    <dgm:pt modelId="{EAB0D475-1589-422F-9C54-0B07E3B99A84}" type="pres">
      <dgm:prSet presAssocID="{AE4ADAD5-2F47-40D9-9A93-386F8F6E9F18}" presName="spacer" presStyleCnt="0"/>
      <dgm:spPr/>
    </dgm:pt>
    <dgm:pt modelId="{C8E27F5B-7C59-428E-8653-910D31AA5AD4}" type="pres">
      <dgm:prSet presAssocID="{0CED6CB2-BCCB-4698-BCDF-D586D2A42897}" presName="parentText" presStyleLbl="node1" presStyleIdx="2" presStyleCnt="4">
        <dgm:presLayoutVars>
          <dgm:chMax val="0"/>
          <dgm:bulletEnabled val="1"/>
        </dgm:presLayoutVars>
      </dgm:prSet>
      <dgm:spPr/>
    </dgm:pt>
    <dgm:pt modelId="{AAE20086-DBF9-430C-B4D3-DDB949D630D3}" type="pres">
      <dgm:prSet presAssocID="{62838F14-CDFB-4965-AA49-FBC795617B02}" presName="spacer" presStyleCnt="0"/>
      <dgm:spPr/>
    </dgm:pt>
    <dgm:pt modelId="{6A77EA2D-2C9D-4BC8-97D8-5B0D97F8643A}" type="pres">
      <dgm:prSet presAssocID="{06D209D7-0599-4A89-A512-A03D0A00B362}" presName="parentText" presStyleLbl="node1" presStyleIdx="3" presStyleCnt="4">
        <dgm:presLayoutVars>
          <dgm:chMax val="0"/>
          <dgm:bulletEnabled val="1"/>
        </dgm:presLayoutVars>
      </dgm:prSet>
      <dgm:spPr/>
    </dgm:pt>
  </dgm:ptLst>
  <dgm:cxnLst>
    <dgm:cxn modelId="{B06FC50D-CFE4-4DE5-94F9-708FBB94FB6E}" type="presOf" srcId="{0CED6CB2-BCCB-4698-BCDF-D586D2A42897}" destId="{C8E27F5B-7C59-428E-8653-910D31AA5AD4}" srcOrd="0" destOrd="0" presId="urn:microsoft.com/office/officeart/2005/8/layout/vList2"/>
    <dgm:cxn modelId="{DB095239-0080-4227-934D-ADC9EB575CBD}" type="presOf" srcId="{F1F3CA60-5302-46D6-BE6E-39D25B54692F}" destId="{CE02AC2F-B65D-4FC3-B9E6-19737431DD0F}" srcOrd="0" destOrd="0" presId="urn:microsoft.com/office/officeart/2005/8/layout/vList2"/>
    <dgm:cxn modelId="{1CB0D040-E14D-455F-8B20-DEB318FB0650}" srcId="{02575D2E-4BC7-4AB1-9EE1-EB5EBB40E71C}" destId="{0CED6CB2-BCCB-4698-BCDF-D586D2A42897}" srcOrd="2" destOrd="0" parTransId="{D0C7A65C-B56B-4CA1-8397-186131031159}" sibTransId="{62838F14-CDFB-4965-AA49-FBC795617B02}"/>
    <dgm:cxn modelId="{4C6C2344-F102-45B1-B134-DAE0BA7DDE44}" type="presOf" srcId="{02575D2E-4BC7-4AB1-9EE1-EB5EBB40E71C}" destId="{AEDFE5CD-B6FA-458A-9FA8-4C42899A7C4F}" srcOrd="0" destOrd="0" presId="urn:microsoft.com/office/officeart/2005/8/layout/vList2"/>
    <dgm:cxn modelId="{BB882B49-B03E-4668-B85E-FA41D302037D}" type="presOf" srcId="{06D209D7-0599-4A89-A512-A03D0A00B362}" destId="{6A77EA2D-2C9D-4BC8-97D8-5B0D97F8643A}" srcOrd="0" destOrd="0" presId="urn:microsoft.com/office/officeart/2005/8/layout/vList2"/>
    <dgm:cxn modelId="{4F9EE54B-0132-4EA3-AB8F-8FEB16113FD8}" srcId="{02575D2E-4BC7-4AB1-9EE1-EB5EBB40E71C}" destId="{F1F3CA60-5302-46D6-BE6E-39D25B54692F}" srcOrd="0" destOrd="0" parTransId="{751C116A-4C8A-4CA0-8A53-86DEFCDE221A}" sibTransId="{E34AA487-57B8-4E12-89CF-6C0ED13EC1B6}"/>
    <dgm:cxn modelId="{E67D5471-0AB7-46BF-B411-C71F8925B1FA}" srcId="{02575D2E-4BC7-4AB1-9EE1-EB5EBB40E71C}" destId="{06D209D7-0599-4A89-A512-A03D0A00B362}" srcOrd="3" destOrd="0" parTransId="{61B54CFE-CC8D-45FD-B7DA-57DB4D1A97F4}" sibTransId="{ACCF111E-256C-4E9A-8043-4D024992ECD7}"/>
    <dgm:cxn modelId="{09D25AB5-465F-4705-AD3B-DAF246CE0888}" type="presOf" srcId="{6348B480-D037-4CC4-9907-A6CF351917BA}" destId="{01C8D0C6-EACB-4D8C-BB4E-E8F3F3CED25F}" srcOrd="0" destOrd="0" presId="urn:microsoft.com/office/officeart/2005/8/layout/vList2"/>
    <dgm:cxn modelId="{CB3042DB-5BCC-42EF-991F-CA8C2340E28B}" srcId="{02575D2E-4BC7-4AB1-9EE1-EB5EBB40E71C}" destId="{6348B480-D037-4CC4-9907-A6CF351917BA}" srcOrd="1" destOrd="0" parTransId="{17C63B11-C457-429C-88FC-18546F74027E}" sibTransId="{AE4ADAD5-2F47-40D9-9A93-386F8F6E9F18}"/>
    <dgm:cxn modelId="{865CC3D9-708B-4887-81FB-3CA0265BF4F5}" type="presParOf" srcId="{AEDFE5CD-B6FA-458A-9FA8-4C42899A7C4F}" destId="{CE02AC2F-B65D-4FC3-B9E6-19737431DD0F}" srcOrd="0" destOrd="0" presId="urn:microsoft.com/office/officeart/2005/8/layout/vList2"/>
    <dgm:cxn modelId="{A27A0925-A18D-4463-9D20-7E7ABB795A52}" type="presParOf" srcId="{AEDFE5CD-B6FA-458A-9FA8-4C42899A7C4F}" destId="{7173643B-5270-4018-B2AB-F33DED1129F3}" srcOrd="1" destOrd="0" presId="urn:microsoft.com/office/officeart/2005/8/layout/vList2"/>
    <dgm:cxn modelId="{29298305-91CD-4CA1-8252-F39574D5F12F}" type="presParOf" srcId="{AEDFE5CD-B6FA-458A-9FA8-4C42899A7C4F}" destId="{01C8D0C6-EACB-4D8C-BB4E-E8F3F3CED25F}" srcOrd="2" destOrd="0" presId="urn:microsoft.com/office/officeart/2005/8/layout/vList2"/>
    <dgm:cxn modelId="{D9FBE931-0E47-40B9-953A-273E16D0E711}" type="presParOf" srcId="{AEDFE5CD-B6FA-458A-9FA8-4C42899A7C4F}" destId="{EAB0D475-1589-422F-9C54-0B07E3B99A84}" srcOrd="3" destOrd="0" presId="urn:microsoft.com/office/officeart/2005/8/layout/vList2"/>
    <dgm:cxn modelId="{DB150C54-D4FC-4F87-AD3B-16F4F9615E82}" type="presParOf" srcId="{AEDFE5CD-B6FA-458A-9FA8-4C42899A7C4F}" destId="{C8E27F5B-7C59-428E-8653-910D31AA5AD4}" srcOrd="4" destOrd="0" presId="urn:microsoft.com/office/officeart/2005/8/layout/vList2"/>
    <dgm:cxn modelId="{91C06657-8BA8-4CFD-9D29-B92E0DEBDBD0}" type="presParOf" srcId="{AEDFE5CD-B6FA-458A-9FA8-4C42899A7C4F}" destId="{AAE20086-DBF9-430C-B4D3-DDB949D630D3}" srcOrd="5" destOrd="0" presId="urn:microsoft.com/office/officeart/2005/8/layout/vList2"/>
    <dgm:cxn modelId="{5DDB6414-74C0-4721-A42D-D161FC10D6F6}" type="presParOf" srcId="{AEDFE5CD-B6FA-458A-9FA8-4C42899A7C4F}" destId="{6A77EA2D-2C9D-4BC8-97D8-5B0D97F8643A}" srcOrd="6"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02575D2E-4BC7-4AB1-9EE1-EB5EBB40E71C}" type="doc">
      <dgm:prSet loTypeId="urn:microsoft.com/office/officeart/2005/8/layout/vList2" loCatId="list" qsTypeId="urn:microsoft.com/office/officeart/2005/8/quickstyle/simple1" qsCatId="simple" csTypeId="urn:microsoft.com/office/officeart/2005/8/colors/colorful2" csCatId="colorful" phldr="1"/>
      <dgm:spPr/>
      <dgm:t>
        <a:bodyPr/>
        <a:lstStyle/>
        <a:p>
          <a:endParaRPr lang="en-US"/>
        </a:p>
      </dgm:t>
    </dgm:pt>
    <dgm:pt modelId="{F1F3CA60-5302-46D6-BE6E-39D25B54692F}">
      <dgm:prSet/>
      <dgm:spPr/>
      <dgm:t>
        <a:bodyPr/>
        <a:lstStyle/>
        <a:p>
          <a:r>
            <a:rPr lang="en-US" b="1" dirty="0"/>
            <a:t>Contractor applies for SDOT permit</a:t>
          </a:r>
          <a:endParaRPr lang="en-US" dirty="0"/>
        </a:p>
      </dgm:t>
    </dgm:pt>
    <dgm:pt modelId="{751C116A-4C8A-4CA0-8A53-86DEFCDE221A}" type="parTrans" cxnId="{4F9EE54B-0132-4EA3-AB8F-8FEB16113FD8}">
      <dgm:prSet/>
      <dgm:spPr/>
      <dgm:t>
        <a:bodyPr/>
        <a:lstStyle/>
        <a:p>
          <a:endParaRPr lang="en-US"/>
        </a:p>
      </dgm:t>
    </dgm:pt>
    <dgm:pt modelId="{E34AA487-57B8-4E12-89CF-6C0ED13EC1B6}" type="sibTrans" cxnId="{4F9EE54B-0132-4EA3-AB8F-8FEB16113FD8}">
      <dgm:prSet/>
      <dgm:spPr/>
      <dgm:t>
        <a:bodyPr/>
        <a:lstStyle/>
        <a:p>
          <a:endParaRPr lang="en-US"/>
        </a:p>
      </dgm:t>
    </dgm:pt>
    <dgm:pt modelId="{6348B480-D037-4CC4-9907-A6CF351917BA}">
      <dgm:prSet/>
      <dgm:spPr/>
      <dgm:t>
        <a:bodyPr/>
        <a:lstStyle/>
        <a:p>
          <a:r>
            <a:rPr lang="en-US" b="1" dirty="0"/>
            <a:t>SDOT reviews permit per normal business practice, but holds up issuance until SDCI permit is issued</a:t>
          </a:r>
          <a:endParaRPr lang="en-US" dirty="0"/>
        </a:p>
      </dgm:t>
    </dgm:pt>
    <dgm:pt modelId="{17C63B11-C457-429C-88FC-18546F74027E}" type="parTrans" cxnId="{CB3042DB-5BCC-42EF-991F-CA8C2340E28B}">
      <dgm:prSet/>
      <dgm:spPr/>
      <dgm:t>
        <a:bodyPr/>
        <a:lstStyle/>
        <a:p>
          <a:endParaRPr lang="en-US"/>
        </a:p>
      </dgm:t>
    </dgm:pt>
    <dgm:pt modelId="{AE4ADAD5-2F47-40D9-9A93-386F8F6E9F18}" type="sibTrans" cxnId="{CB3042DB-5BCC-42EF-991F-CA8C2340E28B}">
      <dgm:prSet/>
      <dgm:spPr/>
      <dgm:t>
        <a:bodyPr/>
        <a:lstStyle/>
        <a:p>
          <a:endParaRPr lang="en-US"/>
        </a:p>
      </dgm:t>
    </dgm:pt>
    <dgm:pt modelId="{0CED6CB2-BCCB-4698-BCDF-D586D2A42897}">
      <dgm:prSet/>
      <dgm:spPr/>
      <dgm:t>
        <a:bodyPr/>
        <a:lstStyle/>
        <a:p>
          <a:r>
            <a:rPr lang="en-US" b="1" dirty="0"/>
            <a:t>Contractor applies for SDCI permit</a:t>
          </a:r>
          <a:endParaRPr lang="en-US" dirty="0"/>
        </a:p>
      </dgm:t>
    </dgm:pt>
    <dgm:pt modelId="{D0C7A65C-B56B-4CA1-8397-186131031159}" type="parTrans" cxnId="{1CB0D040-E14D-455F-8B20-DEB318FB0650}">
      <dgm:prSet/>
      <dgm:spPr/>
      <dgm:t>
        <a:bodyPr/>
        <a:lstStyle/>
        <a:p>
          <a:endParaRPr lang="en-US"/>
        </a:p>
      </dgm:t>
    </dgm:pt>
    <dgm:pt modelId="{62838F14-CDFB-4965-AA49-FBC795617B02}" type="sibTrans" cxnId="{1CB0D040-E14D-455F-8B20-DEB318FB0650}">
      <dgm:prSet/>
      <dgm:spPr/>
      <dgm:t>
        <a:bodyPr/>
        <a:lstStyle/>
        <a:p>
          <a:endParaRPr lang="en-US"/>
        </a:p>
      </dgm:t>
    </dgm:pt>
    <dgm:pt modelId="{06D209D7-0599-4A89-A512-A03D0A00B362}">
      <dgm:prSet/>
      <dgm:spPr/>
      <dgm:t>
        <a:bodyPr/>
        <a:lstStyle/>
        <a:p>
          <a:r>
            <a:rPr lang="en-US" b="1" dirty="0"/>
            <a:t>SDCI issues permit</a:t>
          </a:r>
          <a:endParaRPr lang="en-US" dirty="0"/>
        </a:p>
      </dgm:t>
    </dgm:pt>
    <dgm:pt modelId="{61B54CFE-CC8D-45FD-B7DA-57DB4D1A97F4}" type="parTrans" cxnId="{E67D5471-0AB7-46BF-B411-C71F8925B1FA}">
      <dgm:prSet/>
      <dgm:spPr/>
      <dgm:t>
        <a:bodyPr/>
        <a:lstStyle/>
        <a:p>
          <a:endParaRPr lang="en-US"/>
        </a:p>
      </dgm:t>
    </dgm:pt>
    <dgm:pt modelId="{ACCF111E-256C-4E9A-8043-4D024992ECD7}" type="sibTrans" cxnId="{E67D5471-0AB7-46BF-B411-C71F8925B1FA}">
      <dgm:prSet/>
      <dgm:spPr/>
      <dgm:t>
        <a:bodyPr/>
        <a:lstStyle/>
        <a:p>
          <a:endParaRPr lang="en-US"/>
        </a:p>
      </dgm:t>
    </dgm:pt>
    <dgm:pt modelId="{75AAE983-1316-4AB4-94D9-B6D42708CF15}">
      <dgm:prSet/>
      <dgm:spPr/>
      <dgm:t>
        <a:bodyPr/>
        <a:lstStyle/>
        <a:p>
          <a:r>
            <a:rPr lang="en-US" b="1" dirty="0"/>
            <a:t>SDOT issues permit after Contractor submits </a:t>
          </a:r>
        </a:p>
        <a:p>
          <a:r>
            <a:rPr lang="en-US" b="1" dirty="0"/>
            <a:t>SDCI permit document</a:t>
          </a:r>
        </a:p>
      </dgm:t>
    </dgm:pt>
    <dgm:pt modelId="{9BC6485A-6192-4DD9-BB78-535F2BC68CF1}" type="parTrans" cxnId="{2ACF1188-7836-43E8-9CA8-F18460798C58}">
      <dgm:prSet/>
      <dgm:spPr/>
      <dgm:t>
        <a:bodyPr/>
        <a:lstStyle/>
        <a:p>
          <a:endParaRPr lang="en-US"/>
        </a:p>
      </dgm:t>
    </dgm:pt>
    <dgm:pt modelId="{287C6D71-1324-4B78-902D-C19422DA2A5C}" type="sibTrans" cxnId="{2ACF1188-7836-43E8-9CA8-F18460798C58}">
      <dgm:prSet/>
      <dgm:spPr/>
      <dgm:t>
        <a:bodyPr/>
        <a:lstStyle/>
        <a:p>
          <a:endParaRPr lang="en-US"/>
        </a:p>
      </dgm:t>
    </dgm:pt>
    <dgm:pt modelId="{E2D10042-F260-4B46-973E-FC9B6C641FA5}" type="pres">
      <dgm:prSet presAssocID="{02575D2E-4BC7-4AB1-9EE1-EB5EBB40E71C}" presName="linear" presStyleCnt="0">
        <dgm:presLayoutVars>
          <dgm:animLvl val="lvl"/>
          <dgm:resizeHandles val="exact"/>
        </dgm:presLayoutVars>
      </dgm:prSet>
      <dgm:spPr/>
    </dgm:pt>
    <dgm:pt modelId="{F073C05F-7101-4663-9C95-D23C10097D3F}" type="pres">
      <dgm:prSet presAssocID="{F1F3CA60-5302-46D6-BE6E-39D25B54692F}" presName="parentText" presStyleLbl="node1" presStyleIdx="0" presStyleCnt="5">
        <dgm:presLayoutVars>
          <dgm:chMax val="0"/>
          <dgm:bulletEnabled val="1"/>
        </dgm:presLayoutVars>
      </dgm:prSet>
      <dgm:spPr/>
    </dgm:pt>
    <dgm:pt modelId="{FEF73268-A0F1-4BAF-A8CC-5D201861C466}" type="pres">
      <dgm:prSet presAssocID="{E34AA487-57B8-4E12-89CF-6C0ED13EC1B6}" presName="spacer" presStyleCnt="0"/>
      <dgm:spPr/>
    </dgm:pt>
    <dgm:pt modelId="{7E4D089E-39E1-479E-AE64-008C1FAA14C9}" type="pres">
      <dgm:prSet presAssocID="{6348B480-D037-4CC4-9907-A6CF351917BA}" presName="parentText" presStyleLbl="node1" presStyleIdx="1" presStyleCnt="5">
        <dgm:presLayoutVars>
          <dgm:chMax val="0"/>
          <dgm:bulletEnabled val="1"/>
        </dgm:presLayoutVars>
      </dgm:prSet>
      <dgm:spPr/>
    </dgm:pt>
    <dgm:pt modelId="{E351C372-3735-4A43-8026-66F93EA7DAB1}" type="pres">
      <dgm:prSet presAssocID="{AE4ADAD5-2F47-40D9-9A93-386F8F6E9F18}" presName="spacer" presStyleCnt="0"/>
      <dgm:spPr/>
    </dgm:pt>
    <dgm:pt modelId="{FE68E42B-3408-4212-90E7-2B2FC956EC33}" type="pres">
      <dgm:prSet presAssocID="{0CED6CB2-BCCB-4698-BCDF-D586D2A42897}" presName="parentText" presStyleLbl="node1" presStyleIdx="2" presStyleCnt="5">
        <dgm:presLayoutVars>
          <dgm:chMax val="0"/>
          <dgm:bulletEnabled val="1"/>
        </dgm:presLayoutVars>
      </dgm:prSet>
      <dgm:spPr/>
    </dgm:pt>
    <dgm:pt modelId="{2B13C4FA-B257-4147-8452-7DAE7C7F64E0}" type="pres">
      <dgm:prSet presAssocID="{62838F14-CDFB-4965-AA49-FBC795617B02}" presName="spacer" presStyleCnt="0"/>
      <dgm:spPr/>
    </dgm:pt>
    <dgm:pt modelId="{320D08E7-1B2E-40D6-A94D-9857C4239229}" type="pres">
      <dgm:prSet presAssocID="{06D209D7-0599-4A89-A512-A03D0A00B362}" presName="parentText" presStyleLbl="node1" presStyleIdx="3" presStyleCnt="5">
        <dgm:presLayoutVars>
          <dgm:chMax val="0"/>
          <dgm:bulletEnabled val="1"/>
        </dgm:presLayoutVars>
      </dgm:prSet>
      <dgm:spPr/>
    </dgm:pt>
    <dgm:pt modelId="{EEF47B05-5065-4800-A16D-798BDC2FAFE4}" type="pres">
      <dgm:prSet presAssocID="{ACCF111E-256C-4E9A-8043-4D024992ECD7}" presName="spacer" presStyleCnt="0"/>
      <dgm:spPr/>
    </dgm:pt>
    <dgm:pt modelId="{54736A2A-A795-437A-8A32-627E674A1C43}" type="pres">
      <dgm:prSet presAssocID="{75AAE983-1316-4AB4-94D9-B6D42708CF15}" presName="parentText" presStyleLbl="node1" presStyleIdx="4" presStyleCnt="5">
        <dgm:presLayoutVars>
          <dgm:chMax val="0"/>
          <dgm:bulletEnabled val="1"/>
        </dgm:presLayoutVars>
      </dgm:prSet>
      <dgm:spPr/>
    </dgm:pt>
  </dgm:ptLst>
  <dgm:cxnLst>
    <dgm:cxn modelId="{FF1C6B21-7E1D-47B3-8303-EC18148D6745}" type="presOf" srcId="{0CED6CB2-BCCB-4698-BCDF-D586D2A42897}" destId="{FE68E42B-3408-4212-90E7-2B2FC956EC33}" srcOrd="0" destOrd="0" presId="urn:microsoft.com/office/officeart/2005/8/layout/vList2"/>
    <dgm:cxn modelId="{1CB0D040-E14D-455F-8B20-DEB318FB0650}" srcId="{02575D2E-4BC7-4AB1-9EE1-EB5EBB40E71C}" destId="{0CED6CB2-BCCB-4698-BCDF-D586D2A42897}" srcOrd="2" destOrd="0" parTransId="{D0C7A65C-B56B-4CA1-8397-186131031159}" sibTransId="{62838F14-CDFB-4965-AA49-FBC795617B02}"/>
    <dgm:cxn modelId="{0DD0F860-E6EE-4C61-8D97-B64C40C3715D}" type="presOf" srcId="{02575D2E-4BC7-4AB1-9EE1-EB5EBB40E71C}" destId="{E2D10042-F260-4B46-973E-FC9B6C641FA5}" srcOrd="0" destOrd="0" presId="urn:microsoft.com/office/officeart/2005/8/layout/vList2"/>
    <dgm:cxn modelId="{4F9EE54B-0132-4EA3-AB8F-8FEB16113FD8}" srcId="{02575D2E-4BC7-4AB1-9EE1-EB5EBB40E71C}" destId="{F1F3CA60-5302-46D6-BE6E-39D25B54692F}" srcOrd="0" destOrd="0" parTransId="{751C116A-4C8A-4CA0-8A53-86DEFCDE221A}" sibTransId="{E34AA487-57B8-4E12-89CF-6C0ED13EC1B6}"/>
    <dgm:cxn modelId="{E67D5471-0AB7-46BF-B411-C71F8925B1FA}" srcId="{02575D2E-4BC7-4AB1-9EE1-EB5EBB40E71C}" destId="{06D209D7-0599-4A89-A512-A03D0A00B362}" srcOrd="3" destOrd="0" parTransId="{61B54CFE-CC8D-45FD-B7DA-57DB4D1A97F4}" sibTransId="{ACCF111E-256C-4E9A-8043-4D024992ECD7}"/>
    <dgm:cxn modelId="{DBFAD881-BF80-4A62-830B-08C34788E3C9}" type="presOf" srcId="{75AAE983-1316-4AB4-94D9-B6D42708CF15}" destId="{54736A2A-A795-437A-8A32-627E674A1C43}" srcOrd="0" destOrd="0" presId="urn:microsoft.com/office/officeart/2005/8/layout/vList2"/>
    <dgm:cxn modelId="{72B2E581-EAE7-44A1-A93C-87EEDD067501}" type="presOf" srcId="{F1F3CA60-5302-46D6-BE6E-39D25B54692F}" destId="{F073C05F-7101-4663-9C95-D23C10097D3F}" srcOrd="0" destOrd="0" presId="urn:microsoft.com/office/officeart/2005/8/layout/vList2"/>
    <dgm:cxn modelId="{2ACF1188-7836-43E8-9CA8-F18460798C58}" srcId="{02575D2E-4BC7-4AB1-9EE1-EB5EBB40E71C}" destId="{75AAE983-1316-4AB4-94D9-B6D42708CF15}" srcOrd="4" destOrd="0" parTransId="{9BC6485A-6192-4DD9-BB78-535F2BC68CF1}" sibTransId="{287C6D71-1324-4B78-902D-C19422DA2A5C}"/>
    <dgm:cxn modelId="{1D67C3A5-B080-445A-8392-1AE92AA565C7}" type="presOf" srcId="{6348B480-D037-4CC4-9907-A6CF351917BA}" destId="{7E4D089E-39E1-479E-AE64-008C1FAA14C9}" srcOrd="0" destOrd="0" presId="urn:microsoft.com/office/officeart/2005/8/layout/vList2"/>
    <dgm:cxn modelId="{CAE047B2-491E-492C-925D-F4D2053D2131}" type="presOf" srcId="{06D209D7-0599-4A89-A512-A03D0A00B362}" destId="{320D08E7-1B2E-40D6-A94D-9857C4239229}" srcOrd="0" destOrd="0" presId="urn:microsoft.com/office/officeart/2005/8/layout/vList2"/>
    <dgm:cxn modelId="{CB3042DB-5BCC-42EF-991F-CA8C2340E28B}" srcId="{02575D2E-4BC7-4AB1-9EE1-EB5EBB40E71C}" destId="{6348B480-D037-4CC4-9907-A6CF351917BA}" srcOrd="1" destOrd="0" parTransId="{17C63B11-C457-429C-88FC-18546F74027E}" sibTransId="{AE4ADAD5-2F47-40D9-9A93-386F8F6E9F18}"/>
    <dgm:cxn modelId="{CB47B236-5F39-481F-9C08-F9B92194AAD6}" type="presParOf" srcId="{E2D10042-F260-4B46-973E-FC9B6C641FA5}" destId="{F073C05F-7101-4663-9C95-D23C10097D3F}" srcOrd="0" destOrd="0" presId="urn:microsoft.com/office/officeart/2005/8/layout/vList2"/>
    <dgm:cxn modelId="{35D10929-C409-4CDF-A3D4-48A607B16EBA}" type="presParOf" srcId="{E2D10042-F260-4B46-973E-FC9B6C641FA5}" destId="{FEF73268-A0F1-4BAF-A8CC-5D201861C466}" srcOrd="1" destOrd="0" presId="urn:microsoft.com/office/officeart/2005/8/layout/vList2"/>
    <dgm:cxn modelId="{F1743A48-F67F-4ADC-A1B8-97FD3B71131F}" type="presParOf" srcId="{E2D10042-F260-4B46-973E-FC9B6C641FA5}" destId="{7E4D089E-39E1-479E-AE64-008C1FAA14C9}" srcOrd="2" destOrd="0" presId="urn:microsoft.com/office/officeart/2005/8/layout/vList2"/>
    <dgm:cxn modelId="{68FE6F71-C7C0-4AB1-87D4-E37A521D4E29}" type="presParOf" srcId="{E2D10042-F260-4B46-973E-FC9B6C641FA5}" destId="{E351C372-3735-4A43-8026-66F93EA7DAB1}" srcOrd="3" destOrd="0" presId="urn:microsoft.com/office/officeart/2005/8/layout/vList2"/>
    <dgm:cxn modelId="{C16864C3-A7C2-403A-9579-5EAB03F49CB0}" type="presParOf" srcId="{E2D10042-F260-4B46-973E-FC9B6C641FA5}" destId="{FE68E42B-3408-4212-90E7-2B2FC956EC33}" srcOrd="4" destOrd="0" presId="urn:microsoft.com/office/officeart/2005/8/layout/vList2"/>
    <dgm:cxn modelId="{A4C5AFA1-BB9B-4576-BF77-81BB501E5E49}" type="presParOf" srcId="{E2D10042-F260-4B46-973E-FC9B6C641FA5}" destId="{2B13C4FA-B257-4147-8452-7DAE7C7F64E0}" srcOrd="5" destOrd="0" presId="urn:microsoft.com/office/officeart/2005/8/layout/vList2"/>
    <dgm:cxn modelId="{0E7AE568-16C9-4E6A-A78D-E3CB323E872D}" type="presParOf" srcId="{E2D10042-F260-4B46-973E-FC9B6C641FA5}" destId="{320D08E7-1B2E-40D6-A94D-9857C4239229}" srcOrd="6" destOrd="0" presId="urn:microsoft.com/office/officeart/2005/8/layout/vList2"/>
    <dgm:cxn modelId="{B5AE355A-416E-4CB0-B983-6895623ED619}" type="presParOf" srcId="{E2D10042-F260-4B46-973E-FC9B6C641FA5}" destId="{EEF47B05-5065-4800-A16D-798BDC2FAFE4}" srcOrd="7" destOrd="0" presId="urn:microsoft.com/office/officeart/2005/8/layout/vList2"/>
    <dgm:cxn modelId="{637441A1-93DA-48FF-AAC4-F0E8FC932280}" type="presParOf" srcId="{E2D10042-F260-4B46-973E-FC9B6C641FA5}" destId="{54736A2A-A795-437A-8A32-627E674A1C43}" srcOrd="8" destOrd="0" presId="urn:microsoft.com/office/officeart/2005/8/layout/vList2"/>
  </dgm:cxnLst>
  <dgm:bg>
    <a:noFill/>
  </dgm:bg>
  <dgm:whole>
    <a:ln>
      <a:noFill/>
    </a:ln>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E02AC2F-B65D-4FC3-B9E6-19737431DD0F}">
      <dsp:nvSpPr>
        <dsp:cNvPr id="0" name=""/>
        <dsp:cNvSpPr/>
      </dsp:nvSpPr>
      <dsp:spPr>
        <a:xfrm>
          <a:off x="0" y="71693"/>
          <a:ext cx="6263640" cy="1271205"/>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ctr" anchorCtr="0">
          <a:noAutofit/>
        </a:bodyPr>
        <a:lstStyle/>
        <a:p>
          <a:pPr marL="0" lvl="0" indent="0" algn="l" defTabSz="1422400">
            <a:lnSpc>
              <a:spcPct val="90000"/>
            </a:lnSpc>
            <a:spcBef>
              <a:spcPct val="0"/>
            </a:spcBef>
            <a:spcAft>
              <a:spcPct val="35000"/>
            </a:spcAft>
            <a:buNone/>
          </a:pPr>
          <a:r>
            <a:rPr lang="en-US" sz="3200" b="1" kern="1200" dirty="0"/>
            <a:t>Contractor applies for SDCI permit</a:t>
          </a:r>
          <a:endParaRPr lang="en-US" sz="3200" kern="1200" dirty="0"/>
        </a:p>
      </dsp:txBody>
      <dsp:txXfrm>
        <a:off x="62055" y="133748"/>
        <a:ext cx="6139530" cy="1147095"/>
      </dsp:txXfrm>
    </dsp:sp>
    <dsp:sp modelId="{01C8D0C6-EACB-4D8C-BB4E-E8F3F3CED25F}">
      <dsp:nvSpPr>
        <dsp:cNvPr id="0" name=""/>
        <dsp:cNvSpPr/>
      </dsp:nvSpPr>
      <dsp:spPr>
        <a:xfrm>
          <a:off x="0" y="1435058"/>
          <a:ext cx="6263640" cy="1271205"/>
        </a:xfrm>
        <a:prstGeom prst="roundRect">
          <a:avLst/>
        </a:prstGeom>
        <a:solidFill>
          <a:schemeClr val="accent2">
            <a:hueOff val="-485121"/>
            <a:satOff val="-27976"/>
            <a:lumOff val="2876"/>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ctr" anchorCtr="0">
          <a:noAutofit/>
        </a:bodyPr>
        <a:lstStyle/>
        <a:p>
          <a:pPr marL="0" lvl="0" indent="0" algn="l" defTabSz="1422400">
            <a:lnSpc>
              <a:spcPct val="90000"/>
            </a:lnSpc>
            <a:spcBef>
              <a:spcPct val="0"/>
            </a:spcBef>
            <a:spcAft>
              <a:spcPct val="35000"/>
            </a:spcAft>
            <a:buNone/>
          </a:pPr>
          <a:r>
            <a:rPr lang="en-US" sz="3200" b="1" kern="1200" dirty="0"/>
            <a:t>Contractor requests that a SDOT permit is created </a:t>
          </a:r>
          <a:endParaRPr lang="en-US" sz="3200" kern="1200" dirty="0"/>
        </a:p>
      </dsp:txBody>
      <dsp:txXfrm>
        <a:off x="62055" y="1497113"/>
        <a:ext cx="6139530" cy="1147095"/>
      </dsp:txXfrm>
    </dsp:sp>
    <dsp:sp modelId="{C8E27F5B-7C59-428E-8653-910D31AA5AD4}">
      <dsp:nvSpPr>
        <dsp:cNvPr id="0" name=""/>
        <dsp:cNvSpPr/>
      </dsp:nvSpPr>
      <dsp:spPr>
        <a:xfrm>
          <a:off x="0" y="2798423"/>
          <a:ext cx="6263640" cy="1271205"/>
        </a:xfrm>
        <a:prstGeom prst="roundRect">
          <a:avLst/>
        </a:prstGeom>
        <a:solidFill>
          <a:schemeClr val="accent2">
            <a:hueOff val="-970242"/>
            <a:satOff val="-55952"/>
            <a:lumOff val="5752"/>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ctr" anchorCtr="0">
          <a:noAutofit/>
        </a:bodyPr>
        <a:lstStyle/>
        <a:p>
          <a:pPr marL="0" lvl="0" indent="0" algn="l" defTabSz="1422400">
            <a:lnSpc>
              <a:spcPct val="90000"/>
            </a:lnSpc>
            <a:spcBef>
              <a:spcPct val="0"/>
            </a:spcBef>
            <a:spcAft>
              <a:spcPct val="35000"/>
            </a:spcAft>
            <a:buNone/>
          </a:pPr>
          <a:r>
            <a:rPr lang="en-US" sz="3200" b="1" kern="1200" dirty="0"/>
            <a:t>SDOT permit application is created after the SDCI permit is issued</a:t>
          </a:r>
          <a:endParaRPr lang="en-US" sz="3200" kern="1200" dirty="0"/>
        </a:p>
      </dsp:txBody>
      <dsp:txXfrm>
        <a:off x="62055" y="2860478"/>
        <a:ext cx="6139530" cy="1147095"/>
      </dsp:txXfrm>
    </dsp:sp>
    <dsp:sp modelId="{6A77EA2D-2C9D-4BC8-97D8-5B0D97F8643A}">
      <dsp:nvSpPr>
        <dsp:cNvPr id="0" name=""/>
        <dsp:cNvSpPr/>
      </dsp:nvSpPr>
      <dsp:spPr>
        <a:xfrm>
          <a:off x="0" y="4161789"/>
          <a:ext cx="6263640" cy="1271205"/>
        </a:xfrm>
        <a:prstGeom prst="roundRect">
          <a:avLst/>
        </a:prstGeom>
        <a:solidFill>
          <a:schemeClr val="accent2">
            <a:hueOff val="-1455363"/>
            <a:satOff val="-83928"/>
            <a:lumOff val="8628"/>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ctr" anchorCtr="0">
          <a:noAutofit/>
        </a:bodyPr>
        <a:lstStyle/>
        <a:p>
          <a:pPr marL="0" lvl="0" indent="0" algn="l" defTabSz="1422400">
            <a:lnSpc>
              <a:spcPct val="90000"/>
            </a:lnSpc>
            <a:spcBef>
              <a:spcPct val="0"/>
            </a:spcBef>
            <a:spcAft>
              <a:spcPct val="35000"/>
            </a:spcAft>
            <a:buNone/>
          </a:pPr>
          <a:r>
            <a:rPr lang="en-US" sz="3200" b="1" kern="1200" dirty="0"/>
            <a:t>SDOT reviews permit per normal business practice</a:t>
          </a:r>
          <a:endParaRPr lang="en-US" sz="3200" kern="1200" dirty="0"/>
        </a:p>
      </dsp:txBody>
      <dsp:txXfrm>
        <a:off x="62055" y="4223844"/>
        <a:ext cx="6139530" cy="1147095"/>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073C05F-7101-4663-9C95-D23C10097D3F}">
      <dsp:nvSpPr>
        <dsp:cNvPr id="0" name=""/>
        <dsp:cNvSpPr/>
      </dsp:nvSpPr>
      <dsp:spPr>
        <a:xfrm>
          <a:off x="0" y="214934"/>
          <a:ext cx="6723612" cy="1056440"/>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l" defTabSz="1022350">
            <a:lnSpc>
              <a:spcPct val="90000"/>
            </a:lnSpc>
            <a:spcBef>
              <a:spcPct val="0"/>
            </a:spcBef>
            <a:spcAft>
              <a:spcPct val="35000"/>
            </a:spcAft>
            <a:buNone/>
          </a:pPr>
          <a:r>
            <a:rPr lang="en-US" sz="2300" b="1" kern="1200" dirty="0"/>
            <a:t>Contractor applies for SDOT permit</a:t>
          </a:r>
          <a:endParaRPr lang="en-US" sz="2300" kern="1200" dirty="0"/>
        </a:p>
      </dsp:txBody>
      <dsp:txXfrm>
        <a:off x="51571" y="266505"/>
        <a:ext cx="6620470" cy="953298"/>
      </dsp:txXfrm>
    </dsp:sp>
    <dsp:sp modelId="{7E4D089E-39E1-479E-AE64-008C1FAA14C9}">
      <dsp:nvSpPr>
        <dsp:cNvPr id="0" name=""/>
        <dsp:cNvSpPr/>
      </dsp:nvSpPr>
      <dsp:spPr>
        <a:xfrm>
          <a:off x="0" y="1337615"/>
          <a:ext cx="6723612" cy="1056440"/>
        </a:xfrm>
        <a:prstGeom prst="roundRect">
          <a:avLst/>
        </a:prstGeom>
        <a:solidFill>
          <a:schemeClr val="accent2">
            <a:hueOff val="-363841"/>
            <a:satOff val="-20982"/>
            <a:lumOff val="2157"/>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l" defTabSz="1022350">
            <a:lnSpc>
              <a:spcPct val="90000"/>
            </a:lnSpc>
            <a:spcBef>
              <a:spcPct val="0"/>
            </a:spcBef>
            <a:spcAft>
              <a:spcPct val="35000"/>
            </a:spcAft>
            <a:buNone/>
          </a:pPr>
          <a:r>
            <a:rPr lang="en-US" sz="2300" b="1" kern="1200" dirty="0"/>
            <a:t>SDOT reviews permit per normal business practice, but holds up issuance until SDCI permit is issued</a:t>
          </a:r>
          <a:endParaRPr lang="en-US" sz="2300" kern="1200" dirty="0"/>
        </a:p>
      </dsp:txBody>
      <dsp:txXfrm>
        <a:off x="51571" y="1389186"/>
        <a:ext cx="6620470" cy="953298"/>
      </dsp:txXfrm>
    </dsp:sp>
    <dsp:sp modelId="{FE68E42B-3408-4212-90E7-2B2FC956EC33}">
      <dsp:nvSpPr>
        <dsp:cNvPr id="0" name=""/>
        <dsp:cNvSpPr/>
      </dsp:nvSpPr>
      <dsp:spPr>
        <a:xfrm>
          <a:off x="0" y="2460296"/>
          <a:ext cx="6723612" cy="1056440"/>
        </a:xfrm>
        <a:prstGeom prst="roundRect">
          <a:avLst/>
        </a:prstGeom>
        <a:solidFill>
          <a:schemeClr val="accent2">
            <a:hueOff val="-727682"/>
            <a:satOff val="-41964"/>
            <a:lumOff val="4314"/>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l" defTabSz="1022350">
            <a:lnSpc>
              <a:spcPct val="90000"/>
            </a:lnSpc>
            <a:spcBef>
              <a:spcPct val="0"/>
            </a:spcBef>
            <a:spcAft>
              <a:spcPct val="35000"/>
            </a:spcAft>
            <a:buNone/>
          </a:pPr>
          <a:r>
            <a:rPr lang="en-US" sz="2300" b="1" kern="1200" dirty="0"/>
            <a:t>Contractor applies for SDCI permit</a:t>
          </a:r>
          <a:endParaRPr lang="en-US" sz="2300" kern="1200" dirty="0"/>
        </a:p>
      </dsp:txBody>
      <dsp:txXfrm>
        <a:off x="51571" y="2511867"/>
        <a:ext cx="6620470" cy="953298"/>
      </dsp:txXfrm>
    </dsp:sp>
    <dsp:sp modelId="{320D08E7-1B2E-40D6-A94D-9857C4239229}">
      <dsp:nvSpPr>
        <dsp:cNvPr id="0" name=""/>
        <dsp:cNvSpPr/>
      </dsp:nvSpPr>
      <dsp:spPr>
        <a:xfrm>
          <a:off x="0" y="3582977"/>
          <a:ext cx="6723612" cy="1056440"/>
        </a:xfrm>
        <a:prstGeom prst="roundRect">
          <a:avLst/>
        </a:prstGeom>
        <a:solidFill>
          <a:schemeClr val="accent2">
            <a:hueOff val="-1091522"/>
            <a:satOff val="-62946"/>
            <a:lumOff val="6471"/>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l" defTabSz="1022350">
            <a:lnSpc>
              <a:spcPct val="90000"/>
            </a:lnSpc>
            <a:spcBef>
              <a:spcPct val="0"/>
            </a:spcBef>
            <a:spcAft>
              <a:spcPct val="35000"/>
            </a:spcAft>
            <a:buNone/>
          </a:pPr>
          <a:r>
            <a:rPr lang="en-US" sz="2300" b="1" kern="1200" dirty="0"/>
            <a:t>SDCI issues permit</a:t>
          </a:r>
          <a:endParaRPr lang="en-US" sz="2300" kern="1200" dirty="0"/>
        </a:p>
      </dsp:txBody>
      <dsp:txXfrm>
        <a:off x="51571" y="3634548"/>
        <a:ext cx="6620470" cy="953298"/>
      </dsp:txXfrm>
    </dsp:sp>
    <dsp:sp modelId="{54736A2A-A795-437A-8A32-627E674A1C43}">
      <dsp:nvSpPr>
        <dsp:cNvPr id="0" name=""/>
        <dsp:cNvSpPr/>
      </dsp:nvSpPr>
      <dsp:spPr>
        <a:xfrm>
          <a:off x="0" y="4705658"/>
          <a:ext cx="6723612" cy="1056440"/>
        </a:xfrm>
        <a:prstGeom prst="roundRect">
          <a:avLst/>
        </a:prstGeom>
        <a:solidFill>
          <a:schemeClr val="accent2">
            <a:hueOff val="-1455363"/>
            <a:satOff val="-83928"/>
            <a:lumOff val="8628"/>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l" defTabSz="1022350">
            <a:lnSpc>
              <a:spcPct val="90000"/>
            </a:lnSpc>
            <a:spcBef>
              <a:spcPct val="0"/>
            </a:spcBef>
            <a:spcAft>
              <a:spcPct val="35000"/>
            </a:spcAft>
            <a:buNone/>
          </a:pPr>
          <a:r>
            <a:rPr lang="en-US" sz="2300" b="1" kern="1200" dirty="0"/>
            <a:t>SDOT issues permit after Contractor submits </a:t>
          </a:r>
        </a:p>
        <a:p>
          <a:pPr marL="0" lvl="0" indent="0" algn="l" defTabSz="1022350">
            <a:lnSpc>
              <a:spcPct val="90000"/>
            </a:lnSpc>
            <a:spcBef>
              <a:spcPct val="0"/>
            </a:spcBef>
            <a:spcAft>
              <a:spcPct val="35000"/>
            </a:spcAft>
            <a:buNone/>
          </a:pPr>
          <a:r>
            <a:rPr lang="en-US" sz="2300" b="1" kern="1200" dirty="0"/>
            <a:t>SDCI permit document</a:t>
          </a:r>
        </a:p>
      </dsp:txBody>
      <dsp:txXfrm>
        <a:off x="51571" y="4757229"/>
        <a:ext cx="6620470" cy="953298"/>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46BAE5B-F118-4961-BA92-79310DC277B4}" type="datetimeFigureOut">
              <a:rPr lang="en-US" smtClean="0"/>
              <a:t>3/17/2021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6462E38-1DBF-493E-8775-8109287F1EB1}" type="slidenum">
              <a:rPr lang="en-US" smtClean="0"/>
              <a:t>‹#›</a:t>
            </a:fld>
            <a:endParaRPr lang="en-US"/>
          </a:p>
        </p:txBody>
      </p:sp>
    </p:spTree>
    <p:extLst>
      <p:ext uri="{BB962C8B-B14F-4D97-AF65-F5344CB8AC3E}">
        <p14:creationId xmlns:p14="http://schemas.microsoft.com/office/powerpoint/2010/main" val="257453718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3" Type="http://schemas.openxmlformats.org/officeDocument/2006/relationships/hyperlink" Target="http://www.seattle.gov/transportation/permits-and-services/permits/street-improvement-permits" TargetMode="External"/><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ctr"/>
            <a:r>
              <a:rPr lang="en-US" dirty="0"/>
              <a:t>Welcome to the SDOT Street Use Utility workshop</a:t>
            </a:r>
          </a:p>
        </p:txBody>
      </p:sp>
      <p:sp>
        <p:nvSpPr>
          <p:cNvPr id="4" name="Slide Number Placeholder 3"/>
          <p:cNvSpPr>
            <a:spLocks noGrp="1"/>
          </p:cNvSpPr>
          <p:nvPr>
            <p:ph type="sldNum" sz="quarter" idx="5"/>
          </p:nvPr>
        </p:nvSpPr>
        <p:spPr/>
        <p:txBody>
          <a:bodyPr/>
          <a:lstStyle/>
          <a:p>
            <a:fld id="{B6462E38-1DBF-493E-8775-8109287F1EB1}" type="slidenum">
              <a:rPr lang="en-US" smtClean="0"/>
              <a:t>1</a:t>
            </a:fld>
            <a:endParaRPr lang="en-US"/>
          </a:p>
        </p:txBody>
      </p:sp>
    </p:spTree>
    <p:extLst>
      <p:ext uri="{BB962C8B-B14F-4D97-AF65-F5344CB8AC3E}">
        <p14:creationId xmlns:p14="http://schemas.microsoft.com/office/powerpoint/2010/main" val="289671659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buNone/>
            </a:pPr>
            <a:r>
              <a:rPr lang="en-US" sz="1200" kern="1200" dirty="0">
                <a:solidFill>
                  <a:schemeClr val="tx1"/>
                </a:solidFill>
                <a:effectLst/>
                <a:latin typeface="+mn-lt"/>
                <a:ea typeface="+mn-ea"/>
                <a:cs typeface="+mn-cs"/>
              </a:rPr>
              <a:t>After the fees are paid (or are billed), the permit automatically issues and the permit </a:t>
            </a:r>
            <a:r>
              <a:rPr lang="en-US" sz="1200" b="1" kern="1200" dirty="0">
                <a:solidFill>
                  <a:schemeClr val="tx1"/>
                </a:solidFill>
                <a:effectLst/>
                <a:latin typeface="+mn-lt"/>
                <a:ea typeface="+mn-ea"/>
                <a:cs typeface="+mn-cs"/>
              </a:rPr>
              <a:t>Status</a:t>
            </a:r>
            <a:r>
              <a:rPr lang="en-US" sz="1200" kern="1200" dirty="0">
                <a:solidFill>
                  <a:schemeClr val="tx1"/>
                </a:solidFill>
                <a:effectLst/>
                <a:latin typeface="+mn-lt"/>
                <a:ea typeface="+mn-ea"/>
                <a:cs typeface="+mn-cs"/>
              </a:rPr>
              <a:t> updates to</a:t>
            </a:r>
            <a:r>
              <a:rPr lang="en-US" sz="1200" b="1" kern="1200" dirty="0">
                <a:solidFill>
                  <a:schemeClr val="tx1"/>
                </a:solidFill>
                <a:effectLst/>
                <a:latin typeface="+mn-lt"/>
                <a:ea typeface="+mn-ea"/>
                <a:cs typeface="+mn-cs"/>
              </a:rPr>
              <a:t> Issued</a:t>
            </a:r>
            <a:r>
              <a:rPr lang="en-US" sz="1200" kern="1200" dirty="0">
                <a:solidFill>
                  <a:schemeClr val="tx1"/>
                </a:solidFill>
                <a:effectLst/>
                <a:latin typeface="+mn-lt"/>
                <a:ea typeface="+mn-ea"/>
                <a:cs typeface="+mn-cs"/>
              </a:rPr>
              <a:t> in My Records list.</a:t>
            </a:r>
          </a:p>
          <a:p>
            <a:pPr marL="0" lvl="0" indent="0">
              <a:buNone/>
            </a:pPr>
            <a:r>
              <a:rPr lang="en-US" sz="1200" kern="1200" dirty="0">
                <a:solidFill>
                  <a:schemeClr val="tx1"/>
                </a:solidFill>
                <a:effectLst/>
                <a:latin typeface="+mn-lt"/>
                <a:ea typeface="+mn-ea"/>
                <a:cs typeface="+mn-cs"/>
              </a:rPr>
              <a:t>The applicant can now make changes to the permit using the </a:t>
            </a:r>
            <a:r>
              <a:rPr lang="en-US" sz="1200" b="1" kern="1200" dirty="0">
                <a:solidFill>
                  <a:schemeClr val="tx1"/>
                </a:solidFill>
                <a:effectLst/>
                <a:latin typeface="+mn-lt"/>
                <a:ea typeface="+mn-ea"/>
                <a:cs typeface="+mn-cs"/>
              </a:rPr>
              <a:t>Make Changes </a:t>
            </a:r>
            <a:r>
              <a:rPr lang="en-US" sz="1200" kern="1200" dirty="0">
                <a:solidFill>
                  <a:schemeClr val="tx1"/>
                </a:solidFill>
                <a:effectLst/>
                <a:latin typeface="+mn-lt"/>
                <a:ea typeface="+mn-ea"/>
                <a:cs typeface="+mn-cs"/>
              </a:rPr>
              <a:t>link that shows in </a:t>
            </a:r>
            <a:r>
              <a:rPr lang="en-US" sz="1200" b="1" kern="1200" dirty="0">
                <a:solidFill>
                  <a:schemeClr val="tx1"/>
                </a:solidFill>
                <a:effectLst/>
                <a:latin typeface="+mn-lt"/>
                <a:ea typeface="+mn-ea"/>
                <a:cs typeface="+mn-cs"/>
              </a:rPr>
              <a:t>My Records </a:t>
            </a:r>
            <a:r>
              <a:rPr lang="en-US" sz="1200" kern="1200" dirty="0">
                <a:solidFill>
                  <a:schemeClr val="tx1"/>
                </a:solidFill>
                <a:effectLst/>
                <a:latin typeface="+mn-lt"/>
                <a:ea typeface="+mn-ea"/>
                <a:cs typeface="+mn-cs"/>
              </a:rPr>
              <a:t>list as well as in the record itself.</a:t>
            </a:r>
          </a:p>
          <a:p>
            <a:pPr marL="0" lvl="0" indent="0">
              <a:buNone/>
            </a:pPr>
            <a:r>
              <a:rPr lang="en-US" sz="1200" kern="1200" dirty="0">
                <a:solidFill>
                  <a:schemeClr val="tx1"/>
                </a:solidFill>
                <a:effectLst/>
                <a:latin typeface="+mn-lt"/>
                <a:ea typeface="+mn-ea"/>
                <a:cs typeface="+mn-cs"/>
              </a:rPr>
              <a:t>This change request creates an Amendment record.</a:t>
            </a:r>
          </a:p>
          <a:p>
            <a:pPr marL="0" lvl="0" indent="0">
              <a:buNone/>
            </a:pPr>
            <a:r>
              <a:rPr lang="en-US" sz="1200" kern="1200" dirty="0">
                <a:solidFill>
                  <a:schemeClr val="tx1"/>
                </a:solidFill>
                <a:effectLst/>
                <a:latin typeface="+mn-lt"/>
                <a:ea typeface="+mn-ea"/>
                <a:cs typeface="+mn-cs"/>
              </a:rPr>
              <a:t>Let’s click on the </a:t>
            </a:r>
            <a:r>
              <a:rPr lang="en-US" sz="1200" b="1" kern="1200" dirty="0">
                <a:solidFill>
                  <a:schemeClr val="tx1"/>
                </a:solidFill>
                <a:effectLst/>
                <a:latin typeface="+mn-lt"/>
                <a:ea typeface="+mn-ea"/>
                <a:cs typeface="+mn-cs"/>
              </a:rPr>
              <a:t>Make Changes </a:t>
            </a:r>
            <a:r>
              <a:rPr lang="en-US" sz="1200" kern="1200" dirty="0">
                <a:solidFill>
                  <a:schemeClr val="tx1"/>
                </a:solidFill>
                <a:effectLst/>
                <a:latin typeface="+mn-lt"/>
                <a:ea typeface="+mn-ea"/>
                <a:cs typeface="+mn-cs"/>
              </a:rPr>
              <a:t>button to view the </a:t>
            </a:r>
            <a:r>
              <a:rPr lang="en-US" sz="1200" b="1" kern="1200" dirty="0">
                <a:solidFill>
                  <a:schemeClr val="tx1"/>
                </a:solidFill>
                <a:effectLst/>
                <a:latin typeface="+mn-lt"/>
                <a:ea typeface="+mn-ea"/>
                <a:cs typeface="+mn-cs"/>
              </a:rPr>
              <a:t>amendment types </a:t>
            </a:r>
            <a:r>
              <a:rPr lang="en-US" sz="1200" kern="1200" dirty="0">
                <a:solidFill>
                  <a:schemeClr val="tx1"/>
                </a:solidFill>
                <a:effectLst/>
                <a:latin typeface="+mn-lt"/>
                <a:ea typeface="+mn-ea"/>
                <a:cs typeface="+mn-cs"/>
              </a:rPr>
              <a:t>available.</a:t>
            </a:r>
          </a:p>
          <a:p>
            <a:pPr marL="0" lvl="0" indent="0">
              <a:buNone/>
            </a:pPr>
            <a:endParaRPr lang="en-US" sz="1200" kern="1200" dirty="0">
              <a:solidFill>
                <a:schemeClr val="tx1"/>
              </a:solidFill>
              <a:effectLst/>
              <a:latin typeface="+mn-lt"/>
              <a:ea typeface="+mn-ea"/>
              <a:cs typeface="+mn-cs"/>
            </a:endParaRPr>
          </a:p>
          <a:p>
            <a:pPr algn="l" rtl="0" fontAlgn="base"/>
            <a:r>
              <a:rPr lang="en-US" sz="1200" b="0" i="0" u="none" strike="noStrike" dirty="0">
                <a:solidFill>
                  <a:srgbClr val="444444"/>
                </a:solidFill>
                <a:effectLst/>
                <a:latin typeface="Calibri" panose="020F0502020204030204" pitchFamily="34" charset="0"/>
              </a:rPr>
              <a:t>​</a:t>
            </a:r>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70635B5-FF59-406E-B74D-09342D338540}"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20</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66713329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buNone/>
            </a:pPr>
            <a:r>
              <a:rPr lang="en-US" sz="1200" kern="1200" dirty="0">
                <a:solidFill>
                  <a:schemeClr val="tx1"/>
                </a:solidFill>
                <a:effectLst/>
                <a:latin typeface="+mn-lt"/>
                <a:ea typeface="+mn-ea"/>
                <a:cs typeface="+mn-cs"/>
              </a:rPr>
              <a:t>After the fees are paid (or are billed), the permit automatically issues and the permit </a:t>
            </a:r>
            <a:r>
              <a:rPr lang="en-US" sz="1200" b="1" kern="1200" dirty="0">
                <a:solidFill>
                  <a:schemeClr val="tx1"/>
                </a:solidFill>
                <a:effectLst/>
                <a:latin typeface="+mn-lt"/>
                <a:ea typeface="+mn-ea"/>
                <a:cs typeface="+mn-cs"/>
              </a:rPr>
              <a:t>Status</a:t>
            </a:r>
            <a:r>
              <a:rPr lang="en-US" sz="1200" kern="1200" dirty="0">
                <a:solidFill>
                  <a:schemeClr val="tx1"/>
                </a:solidFill>
                <a:effectLst/>
                <a:latin typeface="+mn-lt"/>
                <a:ea typeface="+mn-ea"/>
                <a:cs typeface="+mn-cs"/>
              </a:rPr>
              <a:t> updates to</a:t>
            </a:r>
            <a:r>
              <a:rPr lang="en-US" sz="1200" b="1" kern="1200" dirty="0">
                <a:solidFill>
                  <a:schemeClr val="tx1"/>
                </a:solidFill>
                <a:effectLst/>
                <a:latin typeface="+mn-lt"/>
                <a:ea typeface="+mn-ea"/>
                <a:cs typeface="+mn-cs"/>
              </a:rPr>
              <a:t> Issued</a:t>
            </a:r>
            <a:r>
              <a:rPr lang="en-US" sz="1200" kern="1200" dirty="0">
                <a:solidFill>
                  <a:schemeClr val="tx1"/>
                </a:solidFill>
                <a:effectLst/>
                <a:latin typeface="+mn-lt"/>
                <a:ea typeface="+mn-ea"/>
                <a:cs typeface="+mn-cs"/>
              </a:rPr>
              <a:t> in My Records list.</a:t>
            </a:r>
          </a:p>
          <a:p>
            <a:pPr marL="0" lvl="0" indent="0">
              <a:buNone/>
            </a:pPr>
            <a:r>
              <a:rPr lang="en-US" sz="1200" kern="1200" dirty="0">
                <a:solidFill>
                  <a:schemeClr val="tx1"/>
                </a:solidFill>
                <a:effectLst/>
                <a:latin typeface="+mn-lt"/>
                <a:ea typeface="+mn-ea"/>
                <a:cs typeface="+mn-cs"/>
              </a:rPr>
              <a:t>The applicant can now make changes to the permit using the </a:t>
            </a:r>
            <a:r>
              <a:rPr lang="en-US" sz="1200" b="1" kern="1200" dirty="0">
                <a:solidFill>
                  <a:schemeClr val="tx1"/>
                </a:solidFill>
                <a:effectLst/>
                <a:latin typeface="+mn-lt"/>
                <a:ea typeface="+mn-ea"/>
                <a:cs typeface="+mn-cs"/>
              </a:rPr>
              <a:t>Make Changes </a:t>
            </a:r>
            <a:r>
              <a:rPr lang="en-US" sz="1200" kern="1200" dirty="0">
                <a:solidFill>
                  <a:schemeClr val="tx1"/>
                </a:solidFill>
                <a:effectLst/>
                <a:latin typeface="+mn-lt"/>
                <a:ea typeface="+mn-ea"/>
                <a:cs typeface="+mn-cs"/>
              </a:rPr>
              <a:t>link that shows in </a:t>
            </a:r>
            <a:r>
              <a:rPr lang="en-US" sz="1200" b="1" kern="1200" dirty="0">
                <a:solidFill>
                  <a:schemeClr val="tx1"/>
                </a:solidFill>
                <a:effectLst/>
                <a:latin typeface="+mn-lt"/>
                <a:ea typeface="+mn-ea"/>
                <a:cs typeface="+mn-cs"/>
              </a:rPr>
              <a:t>My Records </a:t>
            </a:r>
            <a:r>
              <a:rPr lang="en-US" sz="1200" kern="1200" dirty="0">
                <a:solidFill>
                  <a:schemeClr val="tx1"/>
                </a:solidFill>
                <a:effectLst/>
                <a:latin typeface="+mn-lt"/>
                <a:ea typeface="+mn-ea"/>
                <a:cs typeface="+mn-cs"/>
              </a:rPr>
              <a:t>list as well as in the record itself.</a:t>
            </a:r>
          </a:p>
          <a:p>
            <a:pPr marL="0" lvl="0" indent="0">
              <a:buNone/>
            </a:pPr>
            <a:r>
              <a:rPr lang="en-US" sz="1200" kern="1200" dirty="0">
                <a:solidFill>
                  <a:schemeClr val="tx1"/>
                </a:solidFill>
                <a:effectLst/>
                <a:latin typeface="+mn-lt"/>
                <a:ea typeface="+mn-ea"/>
                <a:cs typeface="+mn-cs"/>
              </a:rPr>
              <a:t>This change request creates an Amendment record.</a:t>
            </a:r>
          </a:p>
          <a:p>
            <a:pPr marL="0" lvl="0" indent="0">
              <a:buNone/>
            </a:pPr>
            <a:r>
              <a:rPr lang="en-US" sz="1200" kern="1200" dirty="0">
                <a:solidFill>
                  <a:schemeClr val="tx1"/>
                </a:solidFill>
                <a:effectLst/>
                <a:latin typeface="+mn-lt"/>
                <a:ea typeface="+mn-ea"/>
                <a:cs typeface="+mn-cs"/>
              </a:rPr>
              <a:t>Let’s click on the </a:t>
            </a:r>
            <a:r>
              <a:rPr lang="en-US" sz="1200" b="1" kern="1200" dirty="0">
                <a:solidFill>
                  <a:schemeClr val="tx1"/>
                </a:solidFill>
                <a:effectLst/>
                <a:latin typeface="+mn-lt"/>
                <a:ea typeface="+mn-ea"/>
                <a:cs typeface="+mn-cs"/>
              </a:rPr>
              <a:t>Make Changes </a:t>
            </a:r>
            <a:r>
              <a:rPr lang="en-US" sz="1200" kern="1200" dirty="0">
                <a:solidFill>
                  <a:schemeClr val="tx1"/>
                </a:solidFill>
                <a:effectLst/>
                <a:latin typeface="+mn-lt"/>
                <a:ea typeface="+mn-ea"/>
                <a:cs typeface="+mn-cs"/>
              </a:rPr>
              <a:t>button to view the </a:t>
            </a:r>
            <a:r>
              <a:rPr lang="en-US" sz="1200" b="1" kern="1200" dirty="0">
                <a:solidFill>
                  <a:schemeClr val="tx1"/>
                </a:solidFill>
                <a:effectLst/>
                <a:latin typeface="+mn-lt"/>
                <a:ea typeface="+mn-ea"/>
                <a:cs typeface="+mn-cs"/>
              </a:rPr>
              <a:t>amendment types </a:t>
            </a:r>
            <a:r>
              <a:rPr lang="en-US" sz="1200" kern="1200" dirty="0">
                <a:solidFill>
                  <a:schemeClr val="tx1"/>
                </a:solidFill>
                <a:effectLst/>
                <a:latin typeface="+mn-lt"/>
                <a:ea typeface="+mn-ea"/>
                <a:cs typeface="+mn-cs"/>
              </a:rPr>
              <a:t>available.</a:t>
            </a:r>
          </a:p>
          <a:p>
            <a:pPr marL="0" lvl="0" indent="0">
              <a:buNone/>
            </a:pPr>
            <a:endParaRPr lang="en-US" sz="1200" kern="1200" dirty="0">
              <a:solidFill>
                <a:schemeClr val="tx1"/>
              </a:solidFill>
              <a:effectLst/>
              <a:latin typeface="+mn-lt"/>
              <a:ea typeface="+mn-ea"/>
              <a:cs typeface="+mn-cs"/>
            </a:endParaRPr>
          </a:p>
          <a:p>
            <a:pPr algn="l" rtl="0" fontAlgn="base"/>
            <a:r>
              <a:rPr lang="en-US" sz="1200" b="0" i="0" u="none" strike="noStrike" dirty="0">
                <a:solidFill>
                  <a:srgbClr val="444444"/>
                </a:solidFill>
                <a:effectLst/>
                <a:latin typeface="Calibri" panose="020F0502020204030204" pitchFamily="34" charset="0"/>
              </a:rPr>
              <a:t>​</a:t>
            </a:r>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70635B5-FF59-406E-B74D-09342D338540}"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21</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67085218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Moving on… Now, I will walk you through how to apply for a change (an amendment) to an issued permit.</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6462E38-1DBF-493E-8775-8109287F1EB1}"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80198246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Moving on… Now, I will walk you through how to apply for a change (an amendment) to an issued permit.</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6462E38-1DBF-493E-8775-8109287F1EB1}"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19811114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Moving on… Now, I will walk you through how to apply for a change (an amendment) to an issued permit.</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6462E38-1DBF-493E-8775-8109287F1EB1}"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74547946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Most of the uses are the same as what you had in Hansen, but some have been combined or split out.</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kern="1200">
                <a:solidFill>
                  <a:schemeClr val="tx1"/>
                </a:solidFill>
                <a:effectLst/>
                <a:latin typeface="+mn-lt"/>
                <a:ea typeface="+mn-ea"/>
                <a:cs typeface="+mn-cs"/>
              </a:rPr>
              <a:t>A change for Accela, use types are available on more than one record. For example: Sidewalk / driveway maintenance &lt; 100 can also be done on the maintenance record</a:t>
            </a:r>
          </a:p>
          <a:p>
            <a:endParaRPr lang="en-US"/>
          </a:p>
          <a:p>
            <a:r>
              <a:rPr lang="en-US" sz="1200" b="1" kern="1200">
                <a:solidFill>
                  <a:schemeClr val="tx1"/>
                </a:solidFill>
                <a:effectLst/>
                <a:latin typeface="+mn-lt"/>
                <a:ea typeface="+mn-ea"/>
                <a:cs typeface="+mn-cs"/>
              </a:rPr>
              <a:t>Big shifts:</a:t>
            </a:r>
            <a:endParaRPr lang="en-US" sz="1200" kern="1200">
              <a:solidFill>
                <a:schemeClr val="tx1"/>
              </a:solidFill>
              <a:effectLst/>
              <a:latin typeface="+mn-lt"/>
              <a:ea typeface="+mn-ea"/>
              <a:cs typeface="+mn-cs"/>
            </a:endParaRPr>
          </a:p>
          <a:p>
            <a:pPr rtl="0" fontAlgn="ctr"/>
            <a:r>
              <a:rPr lang="en-US" sz="1200" b="0" kern="1200">
                <a:solidFill>
                  <a:schemeClr val="tx1"/>
                </a:solidFill>
                <a:effectLst/>
                <a:latin typeface="+mn-lt"/>
                <a:ea typeface="+mn-ea"/>
                <a:cs typeface="+mn-cs"/>
              </a:rPr>
              <a:t>Combined 31 and 44 – staging of things with and without wheels</a:t>
            </a:r>
          </a:p>
          <a:p>
            <a:pPr rtl="0" fontAlgn="ctr"/>
            <a:r>
              <a:rPr lang="en-US" sz="1200" b="0" kern="1200">
                <a:solidFill>
                  <a:schemeClr val="tx1"/>
                </a:solidFill>
                <a:effectLst/>
                <a:latin typeface="+mn-lt"/>
                <a:ea typeface="+mn-ea"/>
                <a:cs typeface="+mn-cs"/>
              </a:rPr>
              <a:t>44 Crane &gt; 100 Ton on the construction record is only for operation after installation, the installation requires a heavy crane permit</a:t>
            </a:r>
          </a:p>
          <a:p>
            <a:pPr rtl="0" fontAlgn="ctr"/>
            <a:r>
              <a:rPr lang="en-US" sz="1200" b="0" kern="1200">
                <a:solidFill>
                  <a:schemeClr val="tx1"/>
                </a:solidFill>
                <a:effectLst/>
                <a:latin typeface="+mn-lt"/>
                <a:ea typeface="+mn-ea"/>
                <a:cs typeface="+mn-cs"/>
              </a:rPr>
              <a:t>Combined 50 and 50A – can take care differences through the mobility impacts settings</a:t>
            </a:r>
          </a:p>
          <a:p>
            <a:pPr rtl="0" fontAlgn="ctr"/>
            <a:r>
              <a:rPr lang="en-US" sz="1200" b="0" kern="1200">
                <a:solidFill>
                  <a:schemeClr val="tx1"/>
                </a:solidFill>
                <a:effectLst/>
                <a:latin typeface="+mn-lt"/>
                <a:ea typeface="+mn-ea"/>
                <a:cs typeface="+mn-cs"/>
              </a:rPr>
              <a:t>Exploratory excavation added to construction so customers don't always have to get a separate (utility) permit for that  - it is also under utility</a:t>
            </a:r>
          </a:p>
          <a:p>
            <a:r>
              <a:rPr lang="en-US"/>
              <a:t>Miscellaneous is used for work in unimproved ROW, or when something new comes up that is not covered under an existing use type</a:t>
            </a:r>
          </a:p>
          <a:p>
            <a:endParaRPr lang="en-US"/>
          </a:p>
          <a:p>
            <a:endParaRPr lang="en-US"/>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kern="1200">
                <a:solidFill>
                  <a:schemeClr val="tx1"/>
                </a:solidFill>
                <a:effectLst/>
                <a:latin typeface="+mn-lt"/>
                <a:ea typeface="+mn-ea"/>
                <a:cs typeface="+mn-cs"/>
              </a:rPr>
              <a:t>Note: </a:t>
            </a:r>
            <a:r>
              <a:rPr lang="en-US" sz="1200" b="0" kern="1200" err="1">
                <a:solidFill>
                  <a:schemeClr val="tx1"/>
                </a:solidFill>
                <a:effectLst/>
                <a:latin typeface="+mn-lt"/>
                <a:ea typeface="+mn-ea"/>
                <a:cs typeface="+mn-cs"/>
              </a:rPr>
              <a:t>Sq</a:t>
            </a:r>
            <a:r>
              <a:rPr lang="en-US" sz="1200" b="0" kern="1200">
                <a:solidFill>
                  <a:schemeClr val="tx1"/>
                </a:solidFill>
                <a:effectLst/>
                <a:latin typeface="+mn-lt"/>
                <a:ea typeface="+mn-ea"/>
                <a:cs typeface="+mn-cs"/>
              </a:rPr>
              <a:t> ft = 100 is included in the &gt; 100 </a:t>
            </a:r>
            <a:r>
              <a:rPr lang="en-US" sz="1200" b="0" kern="1200" err="1">
                <a:solidFill>
                  <a:schemeClr val="tx1"/>
                </a:solidFill>
                <a:effectLst/>
                <a:latin typeface="+mn-lt"/>
                <a:ea typeface="+mn-ea"/>
                <a:cs typeface="+mn-cs"/>
              </a:rPr>
              <a:t>sq</a:t>
            </a:r>
            <a:r>
              <a:rPr lang="en-US" sz="1200" b="0" kern="1200">
                <a:solidFill>
                  <a:schemeClr val="tx1"/>
                </a:solidFill>
                <a:effectLst/>
                <a:latin typeface="+mn-lt"/>
                <a:ea typeface="+mn-ea"/>
                <a:cs typeface="+mn-cs"/>
              </a:rPr>
              <a:t> ft use</a:t>
            </a:r>
          </a:p>
          <a:p>
            <a:endParaRPr lang="en-US"/>
          </a:p>
          <a:p>
            <a:r>
              <a:rPr lang="en-US"/>
              <a:t>[MA] Applicants (external customers) will not see the Accela Use Code value in the Seattle Services Portal, they will only see/know the Use Type name.  </a:t>
            </a: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70635B5-FF59-406E-B74D-09342D338540}"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25</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86608319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6462E38-1DBF-493E-8775-8109287F1EB1}"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26</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64365118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6462E38-1DBF-493E-8775-8109287F1EB1}"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27</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75301118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6462E38-1DBF-493E-8775-8109287F1EB1}"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28</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90582798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Also working on a Side Sewer FAQ help article that will be out soon </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6462E38-1DBF-493E-8775-8109287F1EB1}"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29</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97429488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Examples include block parties, staging moving containers, extension amendments, and date change amendments. </a:t>
            </a:r>
          </a:p>
          <a:p>
            <a:endParaRPr lang="en-US" dirty="0"/>
          </a:p>
        </p:txBody>
      </p:sp>
      <p:sp>
        <p:nvSpPr>
          <p:cNvPr id="4" name="Slide Number Placeholder 3"/>
          <p:cNvSpPr>
            <a:spLocks noGrp="1"/>
          </p:cNvSpPr>
          <p:nvPr>
            <p:ph type="sldNum" sz="quarter" idx="5"/>
          </p:nvPr>
        </p:nvSpPr>
        <p:spPr/>
        <p:txBody>
          <a:bodyPr/>
          <a:lstStyle/>
          <a:p>
            <a:fld id="{B6462E38-1DBF-493E-8775-8109287F1EB1}" type="slidenum">
              <a:rPr lang="en-US" smtClean="0"/>
              <a:t>4</a:t>
            </a:fld>
            <a:endParaRPr lang="en-US"/>
          </a:p>
        </p:txBody>
      </p:sp>
    </p:spTree>
    <p:extLst>
      <p:ext uri="{BB962C8B-B14F-4D97-AF65-F5344CB8AC3E}">
        <p14:creationId xmlns:p14="http://schemas.microsoft.com/office/powerpoint/2010/main" val="309486426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en-US" b="0" dirty="0"/>
              <a:t>When a user needs </a:t>
            </a:r>
            <a:r>
              <a:rPr lang="en-US" b="1" dirty="0"/>
              <a:t>help</a:t>
            </a:r>
            <a:r>
              <a:rPr lang="en-US" b="0" dirty="0"/>
              <a:t>, they can access the Help Center articles by clicking on </a:t>
            </a:r>
            <a:r>
              <a:rPr lang="en-US" b="1" dirty="0"/>
              <a:t>Help. </a:t>
            </a:r>
          </a:p>
          <a:p>
            <a:pPr marL="0" indent="0">
              <a:buFont typeface="Arial" panose="020B0604020202020204" pitchFamily="34" charset="0"/>
              <a:buNone/>
            </a:pPr>
            <a:r>
              <a:rPr lang="en-US" b="0" dirty="0"/>
              <a:t>The banner is available throughout the portal, and Help can be accessed at any time simply by clicking on the Help button.</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70635B5-FF59-406E-B74D-09342D338540}"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35</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92187470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en-US" b="0" dirty="0"/>
              <a:t>When a user needs </a:t>
            </a:r>
            <a:r>
              <a:rPr lang="en-US" b="1" dirty="0"/>
              <a:t>help</a:t>
            </a:r>
            <a:r>
              <a:rPr lang="en-US" b="0" dirty="0"/>
              <a:t>, they can access the Help Center articles by clicking on </a:t>
            </a:r>
            <a:r>
              <a:rPr lang="en-US" b="1" dirty="0"/>
              <a:t>Help. </a:t>
            </a:r>
          </a:p>
          <a:p>
            <a:pPr marL="0" indent="0">
              <a:buFont typeface="Arial" panose="020B0604020202020204" pitchFamily="34" charset="0"/>
              <a:buNone/>
            </a:pPr>
            <a:r>
              <a:rPr lang="en-US" b="0" dirty="0"/>
              <a:t>The banner is available throughout the portal, and Help can be accessed at any time simply by clicking on the Help button.</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70635B5-FF59-406E-B74D-09342D338540}"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36</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69896044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6462E38-1DBF-493E-8775-8109287F1EB1}" type="slidenum">
              <a:rPr lang="en-US" smtClean="0"/>
              <a:t>39</a:t>
            </a:fld>
            <a:endParaRPr lang="en-US"/>
          </a:p>
        </p:txBody>
      </p:sp>
    </p:spTree>
    <p:extLst>
      <p:ext uri="{BB962C8B-B14F-4D97-AF65-F5344CB8AC3E}">
        <p14:creationId xmlns:p14="http://schemas.microsoft.com/office/powerpoint/2010/main" val="249136549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SIP reviews have three review phases: Conceptual Review, Design Guidance, and Formal Review and Pre-con. One review cycle includes the Screening, Primary Reviewer, Secondary Reviewer(s) (if applicable) and Review Evaluation steps for each review phase. </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SIP Reviews follow the below steps. Due to the complexity of this review process, the Conceptual Review, Design Guidance, and Pre-Con review phases do not show all review cycle steps.</a:t>
            </a:r>
          </a:p>
          <a:p>
            <a:endParaRPr lang="en-US" dirty="0"/>
          </a:p>
        </p:txBody>
      </p:sp>
      <p:sp>
        <p:nvSpPr>
          <p:cNvPr id="4" name="Slide Number Placeholder 3"/>
          <p:cNvSpPr>
            <a:spLocks noGrp="1"/>
          </p:cNvSpPr>
          <p:nvPr>
            <p:ph type="sldNum" sz="quarter" idx="5"/>
          </p:nvPr>
        </p:nvSpPr>
        <p:spPr/>
        <p:txBody>
          <a:bodyPr/>
          <a:lstStyle/>
          <a:p>
            <a:fld id="{B6462E38-1DBF-493E-8775-8109287F1EB1}" type="slidenum">
              <a:rPr lang="en-US" smtClean="0"/>
              <a:t>6</a:t>
            </a:fld>
            <a:endParaRPr lang="en-US"/>
          </a:p>
        </p:txBody>
      </p:sp>
    </p:spTree>
    <p:extLst>
      <p:ext uri="{BB962C8B-B14F-4D97-AF65-F5344CB8AC3E}">
        <p14:creationId xmlns:p14="http://schemas.microsoft.com/office/powerpoint/2010/main" val="380706665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If there is no assigned reviewer yet, email SDOTPermits</a:t>
            </a:r>
          </a:p>
        </p:txBody>
      </p:sp>
      <p:sp>
        <p:nvSpPr>
          <p:cNvPr id="4" name="Slide Number Placeholder 3"/>
          <p:cNvSpPr>
            <a:spLocks noGrp="1"/>
          </p:cNvSpPr>
          <p:nvPr>
            <p:ph type="sldNum" sz="quarter" idx="5"/>
          </p:nvPr>
        </p:nvSpPr>
        <p:spPr/>
        <p:txBody>
          <a:bodyPr/>
          <a:lstStyle/>
          <a:p>
            <a:fld id="{B6462E38-1DBF-493E-8775-8109287F1EB1}" type="slidenum">
              <a:rPr lang="en-US" smtClean="0"/>
              <a:t>7</a:t>
            </a:fld>
            <a:endParaRPr lang="en-US"/>
          </a:p>
        </p:txBody>
      </p:sp>
    </p:spTree>
    <p:extLst>
      <p:ext uri="{BB962C8B-B14F-4D97-AF65-F5344CB8AC3E}">
        <p14:creationId xmlns:p14="http://schemas.microsoft.com/office/powerpoint/2010/main" val="10777509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t>Public main installations (e.g., water, storm, sewer etc.) are now permitted under a Street Improvement Permit (SIP). Refer to our </a:t>
            </a:r>
            <a:r>
              <a:rPr lang="en-US" sz="1200" b="1" dirty="0">
                <a:hlinkClick r:id="rId3">
                  <a:extLst>
                    <a:ext uri="{A12FA001-AC4F-418D-AE19-62706E023703}">
                      <ahyp:hlinkClr xmlns:ahyp="http://schemas.microsoft.com/office/drawing/2018/hyperlinkcolor" val="tx"/>
                    </a:ext>
                  </a:extLst>
                </a:hlinkClick>
              </a:rPr>
              <a:t>Street Improvement Permits website</a:t>
            </a:r>
            <a:r>
              <a:rPr lang="en-US" sz="1200" dirty="0"/>
              <a:t> for more information on the SIP process.  </a:t>
            </a:r>
          </a:p>
          <a:p>
            <a:endParaRPr lang="en-US" dirty="0"/>
          </a:p>
        </p:txBody>
      </p:sp>
      <p:sp>
        <p:nvSpPr>
          <p:cNvPr id="4" name="Slide Number Placeholder 3"/>
          <p:cNvSpPr>
            <a:spLocks noGrp="1"/>
          </p:cNvSpPr>
          <p:nvPr>
            <p:ph type="sldNum" sz="quarter" idx="5"/>
          </p:nvPr>
        </p:nvSpPr>
        <p:spPr/>
        <p:txBody>
          <a:bodyPr/>
          <a:lstStyle/>
          <a:p>
            <a:fld id="{B6462E38-1DBF-493E-8775-8109287F1EB1}" type="slidenum">
              <a:rPr lang="en-US" smtClean="0"/>
              <a:t>11</a:t>
            </a:fld>
            <a:endParaRPr lang="en-US"/>
          </a:p>
        </p:txBody>
      </p:sp>
    </p:spTree>
    <p:extLst>
      <p:ext uri="{BB962C8B-B14F-4D97-AF65-F5344CB8AC3E}">
        <p14:creationId xmlns:p14="http://schemas.microsoft.com/office/powerpoint/2010/main" val="81777611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Job Start reschedules must be 2 business days in advance </a:t>
            </a:r>
          </a:p>
        </p:txBody>
      </p:sp>
      <p:sp>
        <p:nvSpPr>
          <p:cNvPr id="4" name="Slide Number Placeholder 3"/>
          <p:cNvSpPr>
            <a:spLocks noGrp="1"/>
          </p:cNvSpPr>
          <p:nvPr>
            <p:ph type="sldNum" sz="quarter" idx="5"/>
          </p:nvPr>
        </p:nvSpPr>
        <p:spPr/>
        <p:txBody>
          <a:bodyPr/>
          <a:lstStyle/>
          <a:p>
            <a:fld id="{B6462E38-1DBF-493E-8775-8109287F1EB1}" type="slidenum">
              <a:rPr lang="en-US" smtClean="0"/>
              <a:t>15</a:t>
            </a:fld>
            <a:endParaRPr lang="en-US"/>
          </a:p>
        </p:txBody>
      </p:sp>
    </p:spTree>
    <p:extLst>
      <p:ext uri="{BB962C8B-B14F-4D97-AF65-F5344CB8AC3E}">
        <p14:creationId xmlns:p14="http://schemas.microsoft.com/office/powerpoint/2010/main" val="360946468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Moving on… Now, I will walk you through how to apply for a change (an amendment) to an issued permit.</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6462E38-1DBF-493E-8775-8109287F1EB1}"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17</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7948961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Moving on… Now, I will walk you through how to apply for a change (an amendment) to an issued permit.</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6462E38-1DBF-493E-8775-8109287F1EB1}"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18</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71336587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Moving on… Now, I will walk you through how to apply for a change (an amendment) to an issued permit.</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6462E38-1DBF-493E-8775-8109287F1EB1}"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19</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96715469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Ref idx="1001">
        <a:schemeClr val="bg2"/>
      </p:bgRef>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8CB5BF-7B1D-4C2F-8DCE-3B48B409DB54}"/>
              </a:ext>
            </a:extLst>
          </p:cNvPr>
          <p:cNvSpPr>
            <a:spLocks noGrp="1"/>
          </p:cNvSpPr>
          <p:nvPr>
            <p:ph type="ctrTitle" hasCustomPrompt="1"/>
          </p:nvPr>
        </p:nvSpPr>
        <p:spPr>
          <a:xfrm>
            <a:off x="1524000" y="1122363"/>
            <a:ext cx="9144000" cy="2387600"/>
          </a:xfrm>
        </p:spPr>
        <p:txBody>
          <a:bodyPr anchor="b">
            <a:normAutofit/>
          </a:bodyPr>
          <a:lstStyle>
            <a:lvl1pPr algn="l">
              <a:defRPr sz="4050" b="1">
                <a:solidFill>
                  <a:schemeClr val="tx1"/>
                </a:solidFill>
              </a:defRPr>
            </a:lvl1pPr>
          </a:lstStyle>
          <a:p>
            <a:r>
              <a:rPr lang="en-US" dirty="0"/>
              <a:t>Title</a:t>
            </a:r>
          </a:p>
        </p:txBody>
      </p:sp>
      <p:sp>
        <p:nvSpPr>
          <p:cNvPr id="3" name="Subtitle 2">
            <a:extLst>
              <a:ext uri="{FF2B5EF4-FFF2-40B4-BE49-F238E27FC236}">
                <a16:creationId xmlns:a16="http://schemas.microsoft.com/office/drawing/2014/main" id="{E29B9B91-2B82-4546-B83D-1C806B64C22A}"/>
              </a:ext>
            </a:extLst>
          </p:cNvPr>
          <p:cNvSpPr>
            <a:spLocks noGrp="1"/>
          </p:cNvSpPr>
          <p:nvPr>
            <p:ph type="subTitle" idx="1" hasCustomPrompt="1"/>
          </p:nvPr>
        </p:nvSpPr>
        <p:spPr>
          <a:xfrm>
            <a:off x="1524000" y="3602038"/>
            <a:ext cx="9144000" cy="1655762"/>
          </a:xfrm>
        </p:spPr>
        <p:txBody>
          <a:bodyPr>
            <a:normAutofit/>
          </a:bodyPr>
          <a:lstStyle>
            <a:lvl1pPr marL="0" indent="0" algn="l">
              <a:buNone/>
              <a:defRPr sz="3000">
                <a:solidFill>
                  <a:schemeClr val="tx1"/>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dirty="0"/>
              <a:t>Subtitle</a:t>
            </a:r>
          </a:p>
        </p:txBody>
      </p:sp>
      <p:sp>
        <p:nvSpPr>
          <p:cNvPr id="5" name="TextBox 4">
            <a:extLst>
              <a:ext uri="{FF2B5EF4-FFF2-40B4-BE49-F238E27FC236}">
                <a16:creationId xmlns:a16="http://schemas.microsoft.com/office/drawing/2014/main" id="{75741BA6-CDAF-4674-85A3-AACB1F552E26}"/>
              </a:ext>
            </a:extLst>
          </p:cNvPr>
          <p:cNvSpPr txBox="1"/>
          <p:nvPr userDrawn="1"/>
        </p:nvSpPr>
        <p:spPr>
          <a:xfrm>
            <a:off x="0" y="6516971"/>
            <a:ext cx="9415463" cy="307777"/>
          </a:xfrm>
          <a:prstGeom prst="rect">
            <a:avLst/>
          </a:prstGeom>
          <a:noFill/>
        </p:spPr>
        <p:txBody>
          <a:bodyPr wrap="square" rtlCol="0">
            <a:spAutoFit/>
          </a:bodyPr>
          <a:lstStyle/>
          <a:p>
            <a:r>
              <a:rPr lang="en-US" sz="1400" b="1" dirty="0">
                <a:solidFill>
                  <a:schemeClr val="tx1"/>
                </a:solidFill>
              </a:rPr>
              <a:t>3/12/21  Department of Transportation</a:t>
            </a:r>
          </a:p>
        </p:txBody>
      </p:sp>
    </p:spTree>
    <p:extLst>
      <p:ext uri="{BB962C8B-B14F-4D97-AF65-F5344CB8AC3E}">
        <p14:creationId xmlns:p14="http://schemas.microsoft.com/office/powerpoint/2010/main" val="1329874810"/>
      </p:ext>
    </p:extLst>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FA49D0-05FB-4A13-9342-93E5AA7FB64F}"/>
              </a:ext>
            </a:extLst>
          </p:cNvPr>
          <p:cNvSpPr>
            <a:spLocks noGrp="1"/>
          </p:cNvSpPr>
          <p:nvPr>
            <p:ph type="title" hasCustomPrompt="1"/>
          </p:nvPr>
        </p:nvSpPr>
        <p:spPr>
          <a:xfrm>
            <a:off x="831851" y="1709740"/>
            <a:ext cx="10515600" cy="2852737"/>
          </a:xfrm>
        </p:spPr>
        <p:txBody>
          <a:bodyPr anchor="b"/>
          <a:lstStyle>
            <a:lvl1pPr>
              <a:defRPr sz="4400"/>
            </a:lvl1pPr>
          </a:lstStyle>
          <a:p>
            <a:r>
              <a:rPr lang="en-US" dirty="0"/>
              <a:t>Title</a:t>
            </a:r>
          </a:p>
        </p:txBody>
      </p:sp>
      <p:sp>
        <p:nvSpPr>
          <p:cNvPr id="3" name="Text Placeholder 2">
            <a:extLst>
              <a:ext uri="{FF2B5EF4-FFF2-40B4-BE49-F238E27FC236}">
                <a16:creationId xmlns:a16="http://schemas.microsoft.com/office/drawing/2014/main" id="{DE880D4A-F83B-4EB0-9CF2-C37A931B4EBC}"/>
              </a:ext>
            </a:extLst>
          </p:cNvPr>
          <p:cNvSpPr>
            <a:spLocks noGrp="1"/>
          </p:cNvSpPr>
          <p:nvPr>
            <p:ph type="body" idx="1" hasCustomPrompt="1"/>
          </p:nvPr>
        </p:nvSpPr>
        <p:spPr>
          <a:xfrm>
            <a:off x="831851" y="4589464"/>
            <a:ext cx="10515600" cy="1332860"/>
          </a:xfrm>
        </p:spPr>
        <p:txBody>
          <a:bodyPr/>
          <a:lstStyle>
            <a:lvl1pPr marL="0" indent="0">
              <a:buNone/>
              <a:defRPr sz="1800">
                <a:solidFill>
                  <a:schemeClr val="tx1">
                    <a:lumMod val="50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dirty="0"/>
              <a:t>Subtitle</a:t>
            </a:r>
          </a:p>
        </p:txBody>
      </p:sp>
    </p:spTree>
    <p:extLst>
      <p:ext uri="{BB962C8B-B14F-4D97-AF65-F5344CB8AC3E}">
        <p14:creationId xmlns:p14="http://schemas.microsoft.com/office/powerpoint/2010/main" val="213342103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3E3097-AC2D-4E71-B5A6-B37F847BCD7E}"/>
              </a:ext>
            </a:extLst>
          </p:cNvPr>
          <p:cNvSpPr>
            <a:spLocks noGrp="1"/>
          </p:cNvSpPr>
          <p:nvPr>
            <p:ph type="title" hasCustomPrompt="1"/>
          </p:nvPr>
        </p:nvSpPr>
        <p:spPr/>
        <p:txBody>
          <a:bodyPr/>
          <a:lstStyle>
            <a:lvl1pPr>
              <a:defRPr sz="4400"/>
            </a:lvl1pPr>
          </a:lstStyle>
          <a:p>
            <a:r>
              <a:rPr lang="en-US" dirty="0"/>
              <a:t>Title</a:t>
            </a:r>
          </a:p>
        </p:txBody>
      </p:sp>
      <p:sp>
        <p:nvSpPr>
          <p:cNvPr id="3" name="Content Placeholder 2">
            <a:extLst>
              <a:ext uri="{FF2B5EF4-FFF2-40B4-BE49-F238E27FC236}">
                <a16:creationId xmlns:a16="http://schemas.microsoft.com/office/drawing/2014/main" id="{14D7275A-6671-4B2A-BF8E-E0A27F323956}"/>
              </a:ext>
            </a:extLst>
          </p:cNvPr>
          <p:cNvSpPr>
            <a:spLocks noGrp="1"/>
          </p:cNvSpPr>
          <p:nvPr>
            <p:ph sz="half" idx="1" hasCustomPrompt="1"/>
          </p:nvPr>
        </p:nvSpPr>
        <p:spPr>
          <a:xfrm>
            <a:off x="838200" y="1825625"/>
            <a:ext cx="5181600" cy="4096698"/>
          </a:xfrm>
        </p:spPr>
        <p:txBody>
          <a:bodyPr/>
          <a:lstStyle>
            <a:lvl1pPr>
              <a:defRPr/>
            </a:lvl1pPr>
          </a:lstStyle>
          <a:p>
            <a:pPr lvl="0"/>
            <a:r>
              <a:rPr lang="en-US" dirty="0"/>
              <a:t>Subtitle first level</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a:extLst>
              <a:ext uri="{FF2B5EF4-FFF2-40B4-BE49-F238E27FC236}">
                <a16:creationId xmlns:a16="http://schemas.microsoft.com/office/drawing/2014/main" id="{EAC32B95-ABB2-41D5-B74B-4C216A81799C}"/>
              </a:ext>
            </a:extLst>
          </p:cNvPr>
          <p:cNvSpPr>
            <a:spLocks noGrp="1"/>
          </p:cNvSpPr>
          <p:nvPr>
            <p:ph sz="half" idx="2" hasCustomPrompt="1"/>
          </p:nvPr>
        </p:nvSpPr>
        <p:spPr>
          <a:xfrm>
            <a:off x="6172200" y="1825625"/>
            <a:ext cx="5181600" cy="4096698"/>
          </a:xfrm>
        </p:spPr>
        <p:txBody>
          <a:bodyPr/>
          <a:lstStyle>
            <a:lvl1pPr>
              <a:defRPr/>
            </a:lvl1pPr>
          </a:lstStyle>
          <a:p>
            <a:pPr lvl="0"/>
            <a:r>
              <a:rPr lang="en-US" dirty="0"/>
              <a:t>Subtitle first level</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8984514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B860C1-C8F4-42C5-9A6B-D6B62C06FB3A}"/>
              </a:ext>
            </a:extLst>
          </p:cNvPr>
          <p:cNvSpPr>
            <a:spLocks noGrp="1"/>
          </p:cNvSpPr>
          <p:nvPr>
            <p:ph type="title" hasCustomPrompt="1"/>
          </p:nvPr>
        </p:nvSpPr>
        <p:spPr>
          <a:xfrm>
            <a:off x="839788" y="365127"/>
            <a:ext cx="10515600" cy="1325563"/>
          </a:xfrm>
        </p:spPr>
        <p:txBody>
          <a:bodyPr/>
          <a:lstStyle>
            <a:lvl1pPr>
              <a:defRPr sz="4400"/>
            </a:lvl1pPr>
          </a:lstStyle>
          <a:p>
            <a:r>
              <a:rPr lang="en-US" dirty="0"/>
              <a:t>Title</a:t>
            </a:r>
          </a:p>
        </p:txBody>
      </p:sp>
      <p:sp>
        <p:nvSpPr>
          <p:cNvPr id="3" name="Text Placeholder 2">
            <a:extLst>
              <a:ext uri="{FF2B5EF4-FFF2-40B4-BE49-F238E27FC236}">
                <a16:creationId xmlns:a16="http://schemas.microsoft.com/office/drawing/2014/main" id="{B9BD1FAB-9430-4266-9D4D-60E3919DFF43}"/>
              </a:ext>
            </a:extLst>
          </p:cNvPr>
          <p:cNvSpPr>
            <a:spLocks noGrp="1"/>
          </p:cNvSpPr>
          <p:nvPr>
            <p:ph type="body" idx="1" hasCustomPrompt="1"/>
          </p:nvPr>
        </p:nvSpPr>
        <p:spPr>
          <a:xfrm>
            <a:off x="839789" y="1681163"/>
            <a:ext cx="5157787" cy="823912"/>
          </a:xfrm>
        </p:spPr>
        <p:txBody>
          <a:bodyPr anchor="b"/>
          <a:lstStyle>
            <a:lvl1pPr marL="0" indent="0">
              <a:buNone/>
              <a:defRPr sz="2700" b="1">
                <a:latin typeface="+mj-lt"/>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dirty="0"/>
              <a:t>Title</a:t>
            </a:r>
          </a:p>
        </p:txBody>
      </p:sp>
      <p:sp>
        <p:nvSpPr>
          <p:cNvPr id="4" name="Content Placeholder 3">
            <a:extLst>
              <a:ext uri="{FF2B5EF4-FFF2-40B4-BE49-F238E27FC236}">
                <a16:creationId xmlns:a16="http://schemas.microsoft.com/office/drawing/2014/main" id="{FA161C4E-4B6A-401B-9388-434C46C23CEC}"/>
              </a:ext>
            </a:extLst>
          </p:cNvPr>
          <p:cNvSpPr>
            <a:spLocks noGrp="1"/>
          </p:cNvSpPr>
          <p:nvPr>
            <p:ph sz="half" idx="2" hasCustomPrompt="1"/>
          </p:nvPr>
        </p:nvSpPr>
        <p:spPr>
          <a:xfrm>
            <a:off x="839789" y="2505075"/>
            <a:ext cx="5157787" cy="3417248"/>
          </a:xfrm>
        </p:spPr>
        <p:txBody>
          <a:bodyPr/>
          <a:lstStyle>
            <a:lvl1pPr>
              <a:defRPr/>
            </a:lvl1pPr>
          </a:lstStyle>
          <a:p>
            <a:pPr lvl="0"/>
            <a:r>
              <a:rPr lang="en-US" dirty="0"/>
              <a:t>Subtitle first level</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a:extLst>
              <a:ext uri="{FF2B5EF4-FFF2-40B4-BE49-F238E27FC236}">
                <a16:creationId xmlns:a16="http://schemas.microsoft.com/office/drawing/2014/main" id="{7246F982-9B7A-4DB7-BD8A-33EE8EBA929F}"/>
              </a:ext>
            </a:extLst>
          </p:cNvPr>
          <p:cNvSpPr>
            <a:spLocks noGrp="1"/>
          </p:cNvSpPr>
          <p:nvPr>
            <p:ph type="body" sz="quarter" idx="3" hasCustomPrompt="1"/>
          </p:nvPr>
        </p:nvSpPr>
        <p:spPr>
          <a:xfrm>
            <a:off x="6172201" y="1681163"/>
            <a:ext cx="5183188" cy="823912"/>
          </a:xfrm>
        </p:spPr>
        <p:txBody>
          <a:bodyPr anchor="b">
            <a:normAutofit/>
          </a:bodyPr>
          <a:lstStyle>
            <a:lvl1pPr marL="0" indent="0">
              <a:buNone/>
              <a:defRPr sz="2700" b="1">
                <a:latin typeface="+mj-lt"/>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dirty="0"/>
              <a:t>Title</a:t>
            </a:r>
          </a:p>
        </p:txBody>
      </p:sp>
      <p:sp>
        <p:nvSpPr>
          <p:cNvPr id="6" name="Content Placeholder 5">
            <a:extLst>
              <a:ext uri="{FF2B5EF4-FFF2-40B4-BE49-F238E27FC236}">
                <a16:creationId xmlns:a16="http://schemas.microsoft.com/office/drawing/2014/main" id="{91B2C2E3-4EBB-4A84-826A-812CC9487D3F}"/>
              </a:ext>
            </a:extLst>
          </p:cNvPr>
          <p:cNvSpPr>
            <a:spLocks noGrp="1"/>
          </p:cNvSpPr>
          <p:nvPr>
            <p:ph sz="quarter" idx="4" hasCustomPrompt="1"/>
          </p:nvPr>
        </p:nvSpPr>
        <p:spPr>
          <a:xfrm>
            <a:off x="6172201" y="2505075"/>
            <a:ext cx="5183188" cy="3417248"/>
          </a:xfrm>
        </p:spPr>
        <p:txBody>
          <a:bodyPr/>
          <a:lstStyle>
            <a:lvl1pPr>
              <a:defRPr/>
            </a:lvl1pPr>
          </a:lstStyle>
          <a:p>
            <a:pPr lvl="0"/>
            <a:r>
              <a:rPr lang="en-US" dirty="0"/>
              <a:t>Subtitle first level</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94866540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D2F0A6-C5A2-443E-8D49-43D6387DC9EC}"/>
              </a:ext>
            </a:extLst>
          </p:cNvPr>
          <p:cNvSpPr>
            <a:spLocks noGrp="1"/>
          </p:cNvSpPr>
          <p:nvPr>
            <p:ph type="title" hasCustomPrompt="1"/>
          </p:nvPr>
        </p:nvSpPr>
        <p:spPr/>
        <p:txBody>
          <a:bodyPr/>
          <a:lstStyle>
            <a:lvl1pPr>
              <a:defRPr sz="4400"/>
            </a:lvl1pPr>
          </a:lstStyle>
          <a:p>
            <a:r>
              <a:rPr lang="en-US" dirty="0"/>
              <a:t>Title</a:t>
            </a:r>
          </a:p>
        </p:txBody>
      </p:sp>
    </p:spTree>
    <p:extLst>
      <p:ext uri="{BB962C8B-B14F-4D97-AF65-F5344CB8AC3E}">
        <p14:creationId xmlns:p14="http://schemas.microsoft.com/office/powerpoint/2010/main" val="128902668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71180206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70E995-D949-4665-B2BE-6C1BCBCBF2FB}"/>
              </a:ext>
            </a:extLst>
          </p:cNvPr>
          <p:cNvSpPr>
            <a:spLocks noGrp="1"/>
          </p:cNvSpPr>
          <p:nvPr>
            <p:ph type="title" hasCustomPrompt="1"/>
          </p:nvPr>
        </p:nvSpPr>
        <p:spPr>
          <a:xfrm>
            <a:off x="839788" y="457200"/>
            <a:ext cx="3932237" cy="1600200"/>
          </a:xfrm>
        </p:spPr>
        <p:txBody>
          <a:bodyPr anchor="b">
            <a:normAutofit/>
          </a:bodyPr>
          <a:lstStyle>
            <a:lvl1pPr>
              <a:defRPr sz="4400"/>
            </a:lvl1pPr>
          </a:lstStyle>
          <a:p>
            <a:r>
              <a:rPr lang="en-US" dirty="0"/>
              <a:t>Title</a:t>
            </a:r>
          </a:p>
        </p:txBody>
      </p:sp>
      <p:sp>
        <p:nvSpPr>
          <p:cNvPr id="3" name="Content Placeholder 2">
            <a:extLst>
              <a:ext uri="{FF2B5EF4-FFF2-40B4-BE49-F238E27FC236}">
                <a16:creationId xmlns:a16="http://schemas.microsoft.com/office/drawing/2014/main" id="{90D3D865-FD4B-4775-8105-EA2753B93495}"/>
              </a:ext>
            </a:extLst>
          </p:cNvPr>
          <p:cNvSpPr>
            <a:spLocks noGrp="1"/>
          </p:cNvSpPr>
          <p:nvPr>
            <p:ph idx="1" hasCustomPrompt="1"/>
          </p:nvPr>
        </p:nvSpPr>
        <p:spPr>
          <a:xfrm>
            <a:off x="5183188" y="987425"/>
            <a:ext cx="6172200" cy="4934898"/>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dirty="0"/>
              <a:t>Subtitle first level</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a:extLst>
              <a:ext uri="{FF2B5EF4-FFF2-40B4-BE49-F238E27FC236}">
                <a16:creationId xmlns:a16="http://schemas.microsoft.com/office/drawing/2014/main" id="{BD02C222-FAB2-4815-AD59-66AACA2A6EDC}"/>
              </a:ext>
            </a:extLst>
          </p:cNvPr>
          <p:cNvSpPr>
            <a:spLocks noGrp="1"/>
          </p:cNvSpPr>
          <p:nvPr>
            <p:ph type="body" sz="half" idx="2" hasCustomPrompt="1"/>
          </p:nvPr>
        </p:nvSpPr>
        <p:spPr>
          <a:xfrm>
            <a:off x="839788" y="2057399"/>
            <a:ext cx="3932237" cy="3864923"/>
          </a:xfrm>
        </p:spPr>
        <p:txBody>
          <a:bodyPr>
            <a:normAutofit/>
          </a:bodyPr>
          <a:lstStyle>
            <a:lvl1pPr marL="0" indent="0">
              <a:buNone/>
              <a:defRPr sz="21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dirty="0"/>
              <a:t>copy</a:t>
            </a:r>
          </a:p>
        </p:txBody>
      </p:sp>
    </p:spTree>
    <p:extLst>
      <p:ext uri="{BB962C8B-B14F-4D97-AF65-F5344CB8AC3E}">
        <p14:creationId xmlns:p14="http://schemas.microsoft.com/office/powerpoint/2010/main" val="209175460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857CA1-AD78-47F2-9FA9-24CE3C9F4D82}"/>
              </a:ext>
            </a:extLst>
          </p:cNvPr>
          <p:cNvSpPr>
            <a:spLocks noGrp="1"/>
          </p:cNvSpPr>
          <p:nvPr>
            <p:ph type="title" hasCustomPrompt="1"/>
          </p:nvPr>
        </p:nvSpPr>
        <p:spPr>
          <a:xfrm>
            <a:off x="839788" y="457200"/>
            <a:ext cx="3932237" cy="1600200"/>
          </a:xfrm>
        </p:spPr>
        <p:txBody>
          <a:bodyPr anchor="b">
            <a:normAutofit/>
          </a:bodyPr>
          <a:lstStyle>
            <a:lvl1pPr>
              <a:defRPr sz="4400"/>
            </a:lvl1pPr>
          </a:lstStyle>
          <a:p>
            <a:r>
              <a:rPr lang="en-US" dirty="0"/>
              <a:t>Title</a:t>
            </a:r>
          </a:p>
        </p:txBody>
      </p:sp>
      <p:sp>
        <p:nvSpPr>
          <p:cNvPr id="3" name="Picture Placeholder 2">
            <a:extLst>
              <a:ext uri="{FF2B5EF4-FFF2-40B4-BE49-F238E27FC236}">
                <a16:creationId xmlns:a16="http://schemas.microsoft.com/office/drawing/2014/main" id="{239A6B14-1176-46C3-92A7-C9D09DD5CF19}"/>
              </a:ext>
            </a:extLst>
          </p:cNvPr>
          <p:cNvSpPr>
            <a:spLocks noGrp="1"/>
          </p:cNvSpPr>
          <p:nvPr>
            <p:ph type="pic" idx="1"/>
          </p:nvPr>
        </p:nvSpPr>
        <p:spPr>
          <a:xfrm>
            <a:off x="5183188" y="987425"/>
            <a:ext cx="6172200" cy="4934898"/>
          </a:xfrm>
        </p:spPr>
        <p:txBody>
          <a:bodyPr anchor="b">
            <a:normAutofit/>
          </a:bodyPr>
          <a:lstStyle>
            <a:lvl1pPr marL="0" indent="0" algn="ctr">
              <a:buNone/>
              <a:defRPr sz="135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endParaRPr lang="en-US" dirty="0"/>
          </a:p>
        </p:txBody>
      </p:sp>
      <p:sp>
        <p:nvSpPr>
          <p:cNvPr id="4" name="Text Placeholder 3">
            <a:extLst>
              <a:ext uri="{FF2B5EF4-FFF2-40B4-BE49-F238E27FC236}">
                <a16:creationId xmlns:a16="http://schemas.microsoft.com/office/drawing/2014/main" id="{2176BB76-673A-42AA-810D-796158A9DABB}"/>
              </a:ext>
            </a:extLst>
          </p:cNvPr>
          <p:cNvSpPr>
            <a:spLocks noGrp="1"/>
          </p:cNvSpPr>
          <p:nvPr>
            <p:ph type="body" sz="half" idx="2" hasCustomPrompt="1"/>
          </p:nvPr>
        </p:nvSpPr>
        <p:spPr>
          <a:xfrm>
            <a:off x="839788" y="2057399"/>
            <a:ext cx="3932237" cy="3864923"/>
          </a:xfrm>
        </p:spPr>
        <p:txBody>
          <a:bodyPr>
            <a:normAutofit/>
          </a:bodyPr>
          <a:lstStyle>
            <a:lvl1pPr marL="0" indent="0">
              <a:buNone/>
              <a:defRPr sz="21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dirty="0"/>
              <a:t>copy</a:t>
            </a:r>
          </a:p>
        </p:txBody>
      </p:sp>
    </p:spTree>
    <p:extLst>
      <p:ext uri="{BB962C8B-B14F-4D97-AF65-F5344CB8AC3E}">
        <p14:creationId xmlns:p14="http://schemas.microsoft.com/office/powerpoint/2010/main" val="313066552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 preserve="1">
  <p:cSld name="Title Slide">
    <p:bg>
      <p:bgRef idx="1001">
        <a:schemeClr val="bg2"/>
      </p:bgRef>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8CB5BF-7B1D-4C2F-8DCE-3B48B409DB54}"/>
              </a:ext>
            </a:extLst>
          </p:cNvPr>
          <p:cNvSpPr>
            <a:spLocks noGrp="1"/>
          </p:cNvSpPr>
          <p:nvPr>
            <p:ph type="ctrTitle" hasCustomPrompt="1"/>
          </p:nvPr>
        </p:nvSpPr>
        <p:spPr>
          <a:xfrm>
            <a:off x="1524000" y="1122363"/>
            <a:ext cx="9144000" cy="2387600"/>
          </a:xfrm>
        </p:spPr>
        <p:txBody>
          <a:bodyPr anchor="b">
            <a:normAutofit/>
          </a:bodyPr>
          <a:lstStyle>
            <a:lvl1pPr algn="l">
              <a:defRPr sz="4050" b="1">
                <a:solidFill>
                  <a:schemeClr val="tx1"/>
                </a:solidFill>
              </a:defRPr>
            </a:lvl1pPr>
          </a:lstStyle>
          <a:p>
            <a:r>
              <a:rPr lang="en-US" dirty="0"/>
              <a:t>Title</a:t>
            </a:r>
          </a:p>
        </p:txBody>
      </p:sp>
      <p:sp>
        <p:nvSpPr>
          <p:cNvPr id="3" name="Subtitle 2">
            <a:extLst>
              <a:ext uri="{FF2B5EF4-FFF2-40B4-BE49-F238E27FC236}">
                <a16:creationId xmlns:a16="http://schemas.microsoft.com/office/drawing/2014/main" id="{E29B9B91-2B82-4546-B83D-1C806B64C22A}"/>
              </a:ext>
            </a:extLst>
          </p:cNvPr>
          <p:cNvSpPr>
            <a:spLocks noGrp="1"/>
          </p:cNvSpPr>
          <p:nvPr>
            <p:ph type="subTitle" idx="1" hasCustomPrompt="1"/>
          </p:nvPr>
        </p:nvSpPr>
        <p:spPr>
          <a:xfrm>
            <a:off x="1524000" y="3602038"/>
            <a:ext cx="9144000" cy="1655762"/>
          </a:xfrm>
        </p:spPr>
        <p:txBody>
          <a:bodyPr>
            <a:normAutofit/>
          </a:bodyPr>
          <a:lstStyle>
            <a:lvl1pPr marL="0" indent="0" algn="l">
              <a:buNone/>
              <a:defRPr sz="3000">
                <a:solidFill>
                  <a:schemeClr val="tx1"/>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dirty="0"/>
              <a:t>Subtitle</a:t>
            </a:r>
          </a:p>
        </p:txBody>
      </p:sp>
      <p:sp>
        <p:nvSpPr>
          <p:cNvPr id="5" name="TextBox 4">
            <a:extLst>
              <a:ext uri="{FF2B5EF4-FFF2-40B4-BE49-F238E27FC236}">
                <a16:creationId xmlns:a16="http://schemas.microsoft.com/office/drawing/2014/main" id="{75741BA6-CDAF-4674-85A3-AACB1F552E26}"/>
              </a:ext>
            </a:extLst>
          </p:cNvPr>
          <p:cNvSpPr txBox="1"/>
          <p:nvPr userDrawn="1"/>
        </p:nvSpPr>
        <p:spPr>
          <a:xfrm>
            <a:off x="0" y="6516971"/>
            <a:ext cx="9415463" cy="307777"/>
          </a:xfrm>
          <a:prstGeom prst="rect">
            <a:avLst/>
          </a:prstGeom>
          <a:noFill/>
        </p:spPr>
        <p:txBody>
          <a:bodyPr wrap="square" rtlCol="0">
            <a:spAutoFit/>
          </a:bodyPr>
          <a:lstStyle/>
          <a:p>
            <a:r>
              <a:rPr lang="en-US" sz="1400" b="1" dirty="0">
                <a:solidFill>
                  <a:schemeClr val="tx1"/>
                </a:solidFill>
              </a:rPr>
              <a:t>10/19/20  Department of Transportation</a:t>
            </a:r>
          </a:p>
        </p:txBody>
      </p:sp>
    </p:spTree>
    <p:extLst>
      <p:ext uri="{BB962C8B-B14F-4D97-AF65-F5344CB8AC3E}">
        <p14:creationId xmlns:p14="http://schemas.microsoft.com/office/powerpoint/2010/main" val="3874347683"/>
      </p:ext>
    </p:extLst>
  </p:cSld>
  <p:clrMapOvr>
    <a:overrideClrMapping bg1="dk1" tx1="lt1" bg2="dk2" tx2="lt2" accent1="accent1" accent2="accent2" accent3="accent3" accent4="accent4" accent5="accent5" accent6="accent6" hlink="hlink" folHlink="folHlink"/>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4A6640-AAF9-498F-A6FD-C91E4B710D3D}"/>
              </a:ext>
            </a:extLst>
          </p:cNvPr>
          <p:cNvSpPr>
            <a:spLocks noGrp="1"/>
          </p:cNvSpPr>
          <p:nvPr>
            <p:ph type="title" hasCustomPrompt="1"/>
          </p:nvPr>
        </p:nvSpPr>
        <p:spPr/>
        <p:txBody>
          <a:bodyPr/>
          <a:lstStyle>
            <a:lvl1pPr>
              <a:defRPr sz="4400"/>
            </a:lvl1pPr>
          </a:lstStyle>
          <a:p>
            <a:r>
              <a:rPr lang="en-US" dirty="0"/>
              <a:t>Title </a:t>
            </a:r>
          </a:p>
        </p:txBody>
      </p:sp>
      <p:sp>
        <p:nvSpPr>
          <p:cNvPr id="3" name="Content Placeholder 2">
            <a:extLst>
              <a:ext uri="{FF2B5EF4-FFF2-40B4-BE49-F238E27FC236}">
                <a16:creationId xmlns:a16="http://schemas.microsoft.com/office/drawing/2014/main" id="{7DD26F17-7903-4D43-813F-6A908669D64E}"/>
              </a:ext>
            </a:extLst>
          </p:cNvPr>
          <p:cNvSpPr>
            <a:spLocks noGrp="1"/>
          </p:cNvSpPr>
          <p:nvPr>
            <p:ph idx="1" hasCustomPrompt="1"/>
          </p:nvPr>
        </p:nvSpPr>
        <p:spPr>
          <a:xfrm>
            <a:off x="838200" y="1825625"/>
            <a:ext cx="10515600" cy="4087324"/>
          </a:xfrm>
        </p:spPr>
        <p:txBody>
          <a:bodyPr/>
          <a:lstStyle>
            <a:lvl1pPr>
              <a:defRPr/>
            </a:lvl1pPr>
          </a:lstStyle>
          <a:p>
            <a:pPr lvl="0"/>
            <a:r>
              <a:rPr lang="en-US" dirty="0"/>
              <a:t>Subtitle first level</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9124636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FA49D0-05FB-4A13-9342-93E5AA7FB64F}"/>
              </a:ext>
            </a:extLst>
          </p:cNvPr>
          <p:cNvSpPr>
            <a:spLocks noGrp="1"/>
          </p:cNvSpPr>
          <p:nvPr>
            <p:ph type="title" hasCustomPrompt="1"/>
          </p:nvPr>
        </p:nvSpPr>
        <p:spPr>
          <a:xfrm>
            <a:off x="831851" y="1709740"/>
            <a:ext cx="10515600" cy="2852737"/>
          </a:xfrm>
        </p:spPr>
        <p:txBody>
          <a:bodyPr anchor="b"/>
          <a:lstStyle>
            <a:lvl1pPr>
              <a:defRPr sz="4400"/>
            </a:lvl1pPr>
          </a:lstStyle>
          <a:p>
            <a:r>
              <a:rPr lang="en-US" dirty="0"/>
              <a:t>Title</a:t>
            </a:r>
          </a:p>
        </p:txBody>
      </p:sp>
      <p:sp>
        <p:nvSpPr>
          <p:cNvPr id="3" name="Text Placeholder 2">
            <a:extLst>
              <a:ext uri="{FF2B5EF4-FFF2-40B4-BE49-F238E27FC236}">
                <a16:creationId xmlns:a16="http://schemas.microsoft.com/office/drawing/2014/main" id="{DE880D4A-F83B-4EB0-9CF2-C37A931B4EBC}"/>
              </a:ext>
            </a:extLst>
          </p:cNvPr>
          <p:cNvSpPr>
            <a:spLocks noGrp="1"/>
          </p:cNvSpPr>
          <p:nvPr>
            <p:ph type="body" idx="1" hasCustomPrompt="1"/>
          </p:nvPr>
        </p:nvSpPr>
        <p:spPr>
          <a:xfrm>
            <a:off x="831851" y="4589464"/>
            <a:ext cx="10515600" cy="1332860"/>
          </a:xfrm>
        </p:spPr>
        <p:txBody>
          <a:bodyPr/>
          <a:lstStyle>
            <a:lvl1pPr marL="0" indent="0">
              <a:buNone/>
              <a:defRPr sz="1800">
                <a:solidFill>
                  <a:schemeClr val="tx1">
                    <a:lumMod val="50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dirty="0"/>
              <a:t>Subtitle</a:t>
            </a:r>
          </a:p>
        </p:txBody>
      </p:sp>
    </p:spTree>
    <p:extLst>
      <p:ext uri="{BB962C8B-B14F-4D97-AF65-F5344CB8AC3E}">
        <p14:creationId xmlns:p14="http://schemas.microsoft.com/office/powerpoint/2010/main" val="50645656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4A6640-AAF9-498F-A6FD-C91E4B710D3D}"/>
              </a:ext>
            </a:extLst>
          </p:cNvPr>
          <p:cNvSpPr>
            <a:spLocks noGrp="1"/>
          </p:cNvSpPr>
          <p:nvPr>
            <p:ph type="title" hasCustomPrompt="1"/>
          </p:nvPr>
        </p:nvSpPr>
        <p:spPr/>
        <p:txBody>
          <a:bodyPr/>
          <a:lstStyle>
            <a:lvl1pPr>
              <a:defRPr sz="4400"/>
            </a:lvl1pPr>
          </a:lstStyle>
          <a:p>
            <a:r>
              <a:rPr lang="en-US" dirty="0"/>
              <a:t>Title </a:t>
            </a:r>
          </a:p>
        </p:txBody>
      </p:sp>
      <p:sp>
        <p:nvSpPr>
          <p:cNvPr id="3" name="Content Placeholder 2">
            <a:extLst>
              <a:ext uri="{FF2B5EF4-FFF2-40B4-BE49-F238E27FC236}">
                <a16:creationId xmlns:a16="http://schemas.microsoft.com/office/drawing/2014/main" id="{7DD26F17-7903-4D43-813F-6A908669D64E}"/>
              </a:ext>
            </a:extLst>
          </p:cNvPr>
          <p:cNvSpPr>
            <a:spLocks noGrp="1"/>
          </p:cNvSpPr>
          <p:nvPr>
            <p:ph idx="1" hasCustomPrompt="1"/>
          </p:nvPr>
        </p:nvSpPr>
        <p:spPr>
          <a:xfrm>
            <a:off x="838200" y="1825625"/>
            <a:ext cx="10515600" cy="4087324"/>
          </a:xfrm>
        </p:spPr>
        <p:txBody>
          <a:bodyPr/>
          <a:lstStyle>
            <a:lvl1pPr>
              <a:defRPr/>
            </a:lvl1pPr>
          </a:lstStyle>
          <a:p>
            <a:pPr lvl="0"/>
            <a:r>
              <a:rPr lang="en-US" dirty="0"/>
              <a:t>Subtitle first level</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11073224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3E3097-AC2D-4E71-B5A6-B37F847BCD7E}"/>
              </a:ext>
            </a:extLst>
          </p:cNvPr>
          <p:cNvSpPr>
            <a:spLocks noGrp="1"/>
          </p:cNvSpPr>
          <p:nvPr>
            <p:ph type="title" hasCustomPrompt="1"/>
          </p:nvPr>
        </p:nvSpPr>
        <p:spPr/>
        <p:txBody>
          <a:bodyPr/>
          <a:lstStyle>
            <a:lvl1pPr>
              <a:defRPr sz="4400"/>
            </a:lvl1pPr>
          </a:lstStyle>
          <a:p>
            <a:r>
              <a:rPr lang="en-US" dirty="0"/>
              <a:t>Title</a:t>
            </a:r>
          </a:p>
        </p:txBody>
      </p:sp>
      <p:sp>
        <p:nvSpPr>
          <p:cNvPr id="3" name="Content Placeholder 2">
            <a:extLst>
              <a:ext uri="{FF2B5EF4-FFF2-40B4-BE49-F238E27FC236}">
                <a16:creationId xmlns:a16="http://schemas.microsoft.com/office/drawing/2014/main" id="{14D7275A-6671-4B2A-BF8E-E0A27F323956}"/>
              </a:ext>
            </a:extLst>
          </p:cNvPr>
          <p:cNvSpPr>
            <a:spLocks noGrp="1"/>
          </p:cNvSpPr>
          <p:nvPr>
            <p:ph sz="half" idx="1" hasCustomPrompt="1"/>
          </p:nvPr>
        </p:nvSpPr>
        <p:spPr>
          <a:xfrm>
            <a:off x="838200" y="1825625"/>
            <a:ext cx="5181600" cy="4096698"/>
          </a:xfrm>
        </p:spPr>
        <p:txBody>
          <a:bodyPr/>
          <a:lstStyle>
            <a:lvl1pPr>
              <a:defRPr/>
            </a:lvl1pPr>
          </a:lstStyle>
          <a:p>
            <a:pPr lvl="0"/>
            <a:r>
              <a:rPr lang="en-US" dirty="0"/>
              <a:t>Subtitle first level</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a:extLst>
              <a:ext uri="{FF2B5EF4-FFF2-40B4-BE49-F238E27FC236}">
                <a16:creationId xmlns:a16="http://schemas.microsoft.com/office/drawing/2014/main" id="{EAC32B95-ABB2-41D5-B74B-4C216A81799C}"/>
              </a:ext>
            </a:extLst>
          </p:cNvPr>
          <p:cNvSpPr>
            <a:spLocks noGrp="1"/>
          </p:cNvSpPr>
          <p:nvPr>
            <p:ph sz="half" idx="2" hasCustomPrompt="1"/>
          </p:nvPr>
        </p:nvSpPr>
        <p:spPr>
          <a:xfrm>
            <a:off x="6172200" y="1825625"/>
            <a:ext cx="5181600" cy="4096698"/>
          </a:xfrm>
        </p:spPr>
        <p:txBody>
          <a:bodyPr/>
          <a:lstStyle>
            <a:lvl1pPr>
              <a:defRPr/>
            </a:lvl1pPr>
          </a:lstStyle>
          <a:p>
            <a:pPr lvl="0"/>
            <a:r>
              <a:rPr lang="en-US" dirty="0"/>
              <a:t>Subtitle first level</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409181305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B860C1-C8F4-42C5-9A6B-D6B62C06FB3A}"/>
              </a:ext>
            </a:extLst>
          </p:cNvPr>
          <p:cNvSpPr>
            <a:spLocks noGrp="1"/>
          </p:cNvSpPr>
          <p:nvPr>
            <p:ph type="title" hasCustomPrompt="1"/>
          </p:nvPr>
        </p:nvSpPr>
        <p:spPr>
          <a:xfrm>
            <a:off x="839788" y="365127"/>
            <a:ext cx="10515600" cy="1325563"/>
          </a:xfrm>
        </p:spPr>
        <p:txBody>
          <a:bodyPr/>
          <a:lstStyle>
            <a:lvl1pPr>
              <a:defRPr sz="4400"/>
            </a:lvl1pPr>
          </a:lstStyle>
          <a:p>
            <a:r>
              <a:rPr lang="en-US" dirty="0"/>
              <a:t>Title</a:t>
            </a:r>
          </a:p>
        </p:txBody>
      </p:sp>
      <p:sp>
        <p:nvSpPr>
          <p:cNvPr id="3" name="Text Placeholder 2">
            <a:extLst>
              <a:ext uri="{FF2B5EF4-FFF2-40B4-BE49-F238E27FC236}">
                <a16:creationId xmlns:a16="http://schemas.microsoft.com/office/drawing/2014/main" id="{B9BD1FAB-9430-4266-9D4D-60E3919DFF43}"/>
              </a:ext>
            </a:extLst>
          </p:cNvPr>
          <p:cNvSpPr>
            <a:spLocks noGrp="1"/>
          </p:cNvSpPr>
          <p:nvPr>
            <p:ph type="body" idx="1" hasCustomPrompt="1"/>
          </p:nvPr>
        </p:nvSpPr>
        <p:spPr>
          <a:xfrm>
            <a:off x="839789" y="1681163"/>
            <a:ext cx="5157787" cy="823912"/>
          </a:xfrm>
        </p:spPr>
        <p:txBody>
          <a:bodyPr anchor="b"/>
          <a:lstStyle>
            <a:lvl1pPr marL="0" indent="0">
              <a:buNone/>
              <a:defRPr sz="2700" b="1">
                <a:latin typeface="+mj-lt"/>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dirty="0"/>
              <a:t>Title</a:t>
            </a:r>
          </a:p>
        </p:txBody>
      </p:sp>
      <p:sp>
        <p:nvSpPr>
          <p:cNvPr id="4" name="Content Placeholder 3">
            <a:extLst>
              <a:ext uri="{FF2B5EF4-FFF2-40B4-BE49-F238E27FC236}">
                <a16:creationId xmlns:a16="http://schemas.microsoft.com/office/drawing/2014/main" id="{FA161C4E-4B6A-401B-9388-434C46C23CEC}"/>
              </a:ext>
            </a:extLst>
          </p:cNvPr>
          <p:cNvSpPr>
            <a:spLocks noGrp="1"/>
          </p:cNvSpPr>
          <p:nvPr>
            <p:ph sz="half" idx="2" hasCustomPrompt="1"/>
          </p:nvPr>
        </p:nvSpPr>
        <p:spPr>
          <a:xfrm>
            <a:off x="839789" y="2505075"/>
            <a:ext cx="5157787" cy="3417248"/>
          </a:xfrm>
        </p:spPr>
        <p:txBody>
          <a:bodyPr/>
          <a:lstStyle>
            <a:lvl1pPr>
              <a:defRPr/>
            </a:lvl1pPr>
          </a:lstStyle>
          <a:p>
            <a:pPr lvl="0"/>
            <a:r>
              <a:rPr lang="en-US" dirty="0"/>
              <a:t>Subtitle first level</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a:extLst>
              <a:ext uri="{FF2B5EF4-FFF2-40B4-BE49-F238E27FC236}">
                <a16:creationId xmlns:a16="http://schemas.microsoft.com/office/drawing/2014/main" id="{7246F982-9B7A-4DB7-BD8A-33EE8EBA929F}"/>
              </a:ext>
            </a:extLst>
          </p:cNvPr>
          <p:cNvSpPr>
            <a:spLocks noGrp="1"/>
          </p:cNvSpPr>
          <p:nvPr>
            <p:ph type="body" sz="quarter" idx="3" hasCustomPrompt="1"/>
          </p:nvPr>
        </p:nvSpPr>
        <p:spPr>
          <a:xfrm>
            <a:off x="6172201" y="1681163"/>
            <a:ext cx="5183188" cy="823912"/>
          </a:xfrm>
        </p:spPr>
        <p:txBody>
          <a:bodyPr anchor="b">
            <a:normAutofit/>
          </a:bodyPr>
          <a:lstStyle>
            <a:lvl1pPr marL="0" indent="0">
              <a:buNone/>
              <a:defRPr sz="2700" b="1">
                <a:latin typeface="+mj-lt"/>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dirty="0"/>
              <a:t>Title</a:t>
            </a:r>
          </a:p>
        </p:txBody>
      </p:sp>
      <p:sp>
        <p:nvSpPr>
          <p:cNvPr id="6" name="Content Placeholder 5">
            <a:extLst>
              <a:ext uri="{FF2B5EF4-FFF2-40B4-BE49-F238E27FC236}">
                <a16:creationId xmlns:a16="http://schemas.microsoft.com/office/drawing/2014/main" id="{91B2C2E3-4EBB-4A84-826A-812CC9487D3F}"/>
              </a:ext>
            </a:extLst>
          </p:cNvPr>
          <p:cNvSpPr>
            <a:spLocks noGrp="1"/>
          </p:cNvSpPr>
          <p:nvPr>
            <p:ph sz="quarter" idx="4" hasCustomPrompt="1"/>
          </p:nvPr>
        </p:nvSpPr>
        <p:spPr>
          <a:xfrm>
            <a:off x="6172201" y="2505075"/>
            <a:ext cx="5183188" cy="3417248"/>
          </a:xfrm>
        </p:spPr>
        <p:txBody>
          <a:bodyPr/>
          <a:lstStyle>
            <a:lvl1pPr>
              <a:defRPr/>
            </a:lvl1pPr>
          </a:lstStyle>
          <a:p>
            <a:pPr lvl="0"/>
            <a:r>
              <a:rPr lang="en-US" dirty="0"/>
              <a:t>Subtitle first level</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3691410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D2F0A6-C5A2-443E-8D49-43D6387DC9EC}"/>
              </a:ext>
            </a:extLst>
          </p:cNvPr>
          <p:cNvSpPr>
            <a:spLocks noGrp="1"/>
          </p:cNvSpPr>
          <p:nvPr>
            <p:ph type="title" hasCustomPrompt="1"/>
          </p:nvPr>
        </p:nvSpPr>
        <p:spPr/>
        <p:txBody>
          <a:bodyPr/>
          <a:lstStyle>
            <a:lvl1pPr>
              <a:defRPr sz="4400"/>
            </a:lvl1pPr>
          </a:lstStyle>
          <a:p>
            <a:r>
              <a:rPr lang="en-US" dirty="0"/>
              <a:t>Title</a:t>
            </a:r>
          </a:p>
        </p:txBody>
      </p:sp>
    </p:spTree>
    <p:extLst>
      <p:ext uri="{BB962C8B-B14F-4D97-AF65-F5344CB8AC3E}">
        <p14:creationId xmlns:p14="http://schemas.microsoft.com/office/powerpoint/2010/main" val="204804745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315540731"/>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70E995-D949-4665-B2BE-6C1BCBCBF2FB}"/>
              </a:ext>
            </a:extLst>
          </p:cNvPr>
          <p:cNvSpPr>
            <a:spLocks noGrp="1"/>
          </p:cNvSpPr>
          <p:nvPr>
            <p:ph type="title" hasCustomPrompt="1"/>
          </p:nvPr>
        </p:nvSpPr>
        <p:spPr>
          <a:xfrm>
            <a:off x="839788" y="457200"/>
            <a:ext cx="3932237" cy="1600200"/>
          </a:xfrm>
        </p:spPr>
        <p:txBody>
          <a:bodyPr anchor="b">
            <a:normAutofit/>
          </a:bodyPr>
          <a:lstStyle>
            <a:lvl1pPr>
              <a:defRPr sz="4400"/>
            </a:lvl1pPr>
          </a:lstStyle>
          <a:p>
            <a:r>
              <a:rPr lang="en-US" dirty="0"/>
              <a:t>Title</a:t>
            </a:r>
          </a:p>
        </p:txBody>
      </p:sp>
      <p:sp>
        <p:nvSpPr>
          <p:cNvPr id="3" name="Content Placeholder 2">
            <a:extLst>
              <a:ext uri="{FF2B5EF4-FFF2-40B4-BE49-F238E27FC236}">
                <a16:creationId xmlns:a16="http://schemas.microsoft.com/office/drawing/2014/main" id="{90D3D865-FD4B-4775-8105-EA2753B93495}"/>
              </a:ext>
            </a:extLst>
          </p:cNvPr>
          <p:cNvSpPr>
            <a:spLocks noGrp="1"/>
          </p:cNvSpPr>
          <p:nvPr>
            <p:ph idx="1" hasCustomPrompt="1"/>
          </p:nvPr>
        </p:nvSpPr>
        <p:spPr>
          <a:xfrm>
            <a:off x="5183188" y="987425"/>
            <a:ext cx="6172200" cy="4934898"/>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dirty="0"/>
              <a:t>Subtitle first level</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a:extLst>
              <a:ext uri="{FF2B5EF4-FFF2-40B4-BE49-F238E27FC236}">
                <a16:creationId xmlns:a16="http://schemas.microsoft.com/office/drawing/2014/main" id="{BD02C222-FAB2-4815-AD59-66AACA2A6EDC}"/>
              </a:ext>
            </a:extLst>
          </p:cNvPr>
          <p:cNvSpPr>
            <a:spLocks noGrp="1"/>
          </p:cNvSpPr>
          <p:nvPr>
            <p:ph type="body" sz="half" idx="2" hasCustomPrompt="1"/>
          </p:nvPr>
        </p:nvSpPr>
        <p:spPr>
          <a:xfrm>
            <a:off x="839788" y="2057399"/>
            <a:ext cx="3932237" cy="3864923"/>
          </a:xfrm>
        </p:spPr>
        <p:txBody>
          <a:bodyPr>
            <a:normAutofit/>
          </a:bodyPr>
          <a:lstStyle>
            <a:lvl1pPr marL="0" indent="0">
              <a:buNone/>
              <a:defRPr sz="21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dirty="0"/>
              <a:t>copy</a:t>
            </a:r>
          </a:p>
        </p:txBody>
      </p:sp>
    </p:spTree>
    <p:extLst>
      <p:ext uri="{BB962C8B-B14F-4D97-AF65-F5344CB8AC3E}">
        <p14:creationId xmlns:p14="http://schemas.microsoft.com/office/powerpoint/2010/main" val="747832646"/>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857CA1-AD78-47F2-9FA9-24CE3C9F4D82}"/>
              </a:ext>
            </a:extLst>
          </p:cNvPr>
          <p:cNvSpPr>
            <a:spLocks noGrp="1"/>
          </p:cNvSpPr>
          <p:nvPr>
            <p:ph type="title" hasCustomPrompt="1"/>
          </p:nvPr>
        </p:nvSpPr>
        <p:spPr>
          <a:xfrm>
            <a:off x="839788" y="457200"/>
            <a:ext cx="3932237" cy="1600200"/>
          </a:xfrm>
        </p:spPr>
        <p:txBody>
          <a:bodyPr anchor="b">
            <a:normAutofit/>
          </a:bodyPr>
          <a:lstStyle>
            <a:lvl1pPr>
              <a:defRPr sz="4400"/>
            </a:lvl1pPr>
          </a:lstStyle>
          <a:p>
            <a:r>
              <a:rPr lang="en-US" dirty="0"/>
              <a:t>Title</a:t>
            </a:r>
          </a:p>
        </p:txBody>
      </p:sp>
      <p:sp>
        <p:nvSpPr>
          <p:cNvPr id="3" name="Picture Placeholder 2">
            <a:extLst>
              <a:ext uri="{FF2B5EF4-FFF2-40B4-BE49-F238E27FC236}">
                <a16:creationId xmlns:a16="http://schemas.microsoft.com/office/drawing/2014/main" id="{239A6B14-1176-46C3-92A7-C9D09DD5CF19}"/>
              </a:ext>
            </a:extLst>
          </p:cNvPr>
          <p:cNvSpPr>
            <a:spLocks noGrp="1"/>
          </p:cNvSpPr>
          <p:nvPr>
            <p:ph type="pic" idx="1"/>
          </p:nvPr>
        </p:nvSpPr>
        <p:spPr>
          <a:xfrm>
            <a:off x="5183188" y="987425"/>
            <a:ext cx="6172200" cy="4934898"/>
          </a:xfrm>
        </p:spPr>
        <p:txBody>
          <a:bodyPr anchor="b">
            <a:normAutofit/>
          </a:bodyPr>
          <a:lstStyle>
            <a:lvl1pPr marL="0" indent="0" algn="ctr">
              <a:buNone/>
              <a:defRPr sz="135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endParaRPr lang="en-US" dirty="0"/>
          </a:p>
        </p:txBody>
      </p:sp>
      <p:sp>
        <p:nvSpPr>
          <p:cNvPr id="4" name="Text Placeholder 3">
            <a:extLst>
              <a:ext uri="{FF2B5EF4-FFF2-40B4-BE49-F238E27FC236}">
                <a16:creationId xmlns:a16="http://schemas.microsoft.com/office/drawing/2014/main" id="{2176BB76-673A-42AA-810D-796158A9DABB}"/>
              </a:ext>
            </a:extLst>
          </p:cNvPr>
          <p:cNvSpPr>
            <a:spLocks noGrp="1"/>
          </p:cNvSpPr>
          <p:nvPr>
            <p:ph type="body" sz="half" idx="2" hasCustomPrompt="1"/>
          </p:nvPr>
        </p:nvSpPr>
        <p:spPr>
          <a:xfrm>
            <a:off x="839788" y="2057399"/>
            <a:ext cx="3932237" cy="3864923"/>
          </a:xfrm>
        </p:spPr>
        <p:txBody>
          <a:bodyPr>
            <a:normAutofit/>
          </a:bodyPr>
          <a:lstStyle>
            <a:lvl1pPr marL="0" indent="0">
              <a:buNone/>
              <a:defRPr sz="21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dirty="0"/>
              <a:t>copy</a:t>
            </a:r>
          </a:p>
        </p:txBody>
      </p:sp>
    </p:spTree>
    <p:extLst>
      <p:ext uri="{BB962C8B-B14F-4D97-AF65-F5344CB8AC3E}">
        <p14:creationId xmlns:p14="http://schemas.microsoft.com/office/powerpoint/2010/main" val="422562981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FA49D0-05FB-4A13-9342-93E5AA7FB64F}"/>
              </a:ext>
            </a:extLst>
          </p:cNvPr>
          <p:cNvSpPr>
            <a:spLocks noGrp="1"/>
          </p:cNvSpPr>
          <p:nvPr>
            <p:ph type="title" hasCustomPrompt="1"/>
          </p:nvPr>
        </p:nvSpPr>
        <p:spPr>
          <a:xfrm>
            <a:off x="831851" y="1709740"/>
            <a:ext cx="10515600" cy="2852737"/>
          </a:xfrm>
        </p:spPr>
        <p:txBody>
          <a:bodyPr anchor="b"/>
          <a:lstStyle>
            <a:lvl1pPr>
              <a:defRPr sz="4400"/>
            </a:lvl1pPr>
          </a:lstStyle>
          <a:p>
            <a:r>
              <a:rPr lang="en-US" dirty="0"/>
              <a:t>Title</a:t>
            </a:r>
          </a:p>
        </p:txBody>
      </p:sp>
      <p:sp>
        <p:nvSpPr>
          <p:cNvPr id="3" name="Text Placeholder 2">
            <a:extLst>
              <a:ext uri="{FF2B5EF4-FFF2-40B4-BE49-F238E27FC236}">
                <a16:creationId xmlns:a16="http://schemas.microsoft.com/office/drawing/2014/main" id="{DE880D4A-F83B-4EB0-9CF2-C37A931B4EBC}"/>
              </a:ext>
            </a:extLst>
          </p:cNvPr>
          <p:cNvSpPr>
            <a:spLocks noGrp="1"/>
          </p:cNvSpPr>
          <p:nvPr>
            <p:ph type="body" idx="1" hasCustomPrompt="1"/>
          </p:nvPr>
        </p:nvSpPr>
        <p:spPr>
          <a:xfrm>
            <a:off x="831851" y="4589464"/>
            <a:ext cx="10515600" cy="1332860"/>
          </a:xfrm>
        </p:spPr>
        <p:txBody>
          <a:bodyPr/>
          <a:lstStyle>
            <a:lvl1pPr marL="0" indent="0">
              <a:buNone/>
              <a:defRPr sz="1800">
                <a:solidFill>
                  <a:schemeClr val="tx1">
                    <a:lumMod val="50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dirty="0"/>
              <a:t>Subtitle</a:t>
            </a:r>
          </a:p>
        </p:txBody>
      </p:sp>
    </p:spTree>
    <p:extLst>
      <p:ext uri="{BB962C8B-B14F-4D97-AF65-F5344CB8AC3E}">
        <p14:creationId xmlns:p14="http://schemas.microsoft.com/office/powerpoint/2010/main" val="350599735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3E3097-AC2D-4E71-B5A6-B37F847BCD7E}"/>
              </a:ext>
            </a:extLst>
          </p:cNvPr>
          <p:cNvSpPr>
            <a:spLocks noGrp="1"/>
          </p:cNvSpPr>
          <p:nvPr>
            <p:ph type="title" hasCustomPrompt="1"/>
          </p:nvPr>
        </p:nvSpPr>
        <p:spPr/>
        <p:txBody>
          <a:bodyPr/>
          <a:lstStyle>
            <a:lvl1pPr>
              <a:defRPr sz="4400"/>
            </a:lvl1pPr>
          </a:lstStyle>
          <a:p>
            <a:r>
              <a:rPr lang="en-US" dirty="0"/>
              <a:t>Title</a:t>
            </a:r>
          </a:p>
        </p:txBody>
      </p:sp>
      <p:sp>
        <p:nvSpPr>
          <p:cNvPr id="3" name="Content Placeholder 2">
            <a:extLst>
              <a:ext uri="{FF2B5EF4-FFF2-40B4-BE49-F238E27FC236}">
                <a16:creationId xmlns:a16="http://schemas.microsoft.com/office/drawing/2014/main" id="{14D7275A-6671-4B2A-BF8E-E0A27F323956}"/>
              </a:ext>
            </a:extLst>
          </p:cNvPr>
          <p:cNvSpPr>
            <a:spLocks noGrp="1"/>
          </p:cNvSpPr>
          <p:nvPr>
            <p:ph sz="half" idx="1" hasCustomPrompt="1"/>
          </p:nvPr>
        </p:nvSpPr>
        <p:spPr>
          <a:xfrm>
            <a:off x="838200" y="1825625"/>
            <a:ext cx="5181600" cy="4096698"/>
          </a:xfrm>
        </p:spPr>
        <p:txBody>
          <a:bodyPr/>
          <a:lstStyle>
            <a:lvl1pPr>
              <a:defRPr/>
            </a:lvl1pPr>
          </a:lstStyle>
          <a:p>
            <a:pPr lvl="0"/>
            <a:r>
              <a:rPr lang="en-US" dirty="0"/>
              <a:t>Subtitle first level</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a:extLst>
              <a:ext uri="{FF2B5EF4-FFF2-40B4-BE49-F238E27FC236}">
                <a16:creationId xmlns:a16="http://schemas.microsoft.com/office/drawing/2014/main" id="{EAC32B95-ABB2-41D5-B74B-4C216A81799C}"/>
              </a:ext>
            </a:extLst>
          </p:cNvPr>
          <p:cNvSpPr>
            <a:spLocks noGrp="1"/>
          </p:cNvSpPr>
          <p:nvPr>
            <p:ph sz="half" idx="2" hasCustomPrompt="1"/>
          </p:nvPr>
        </p:nvSpPr>
        <p:spPr>
          <a:xfrm>
            <a:off x="6172200" y="1825625"/>
            <a:ext cx="5181600" cy="4096698"/>
          </a:xfrm>
        </p:spPr>
        <p:txBody>
          <a:bodyPr/>
          <a:lstStyle>
            <a:lvl1pPr>
              <a:defRPr/>
            </a:lvl1pPr>
          </a:lstStyle>
          <a:p>
            <a:pPr lvl="0"/>
            <a:r>
              <a:rPr lang="en-US" dirty="0"/>
              <a:t>Subtitle first level</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86585103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B860C1-C8F4-42C5-9A6B-D6B62C06FB3A}"/>
              </a:ext>
            </a:extLst>
          </p:cNvPr>
          <p:cNvSpPr>
            <a:spLocks noGrp="1"/>
          </p:cNvSpPr>
          <p:nvPr>
            <p:ph type="title" hasCustomPrompt="1"/>
          </p:nvPr>
        </p:nvSpPr>
        <p:spPr>
          <a:xfrm>
            <a:off x="839788" y="365127"/>
            <a:ext cx="10515600" cy="1325563"/>
          </a:xfrm>
        </p:spPr>
        <p:txBody>
          <a:bodyPr/>
          <a:lstStyle>
            <a:lvl1pPr>
              <a:defRPr sz="4400"/>
            </a:lvl1pPr>
          </a:lstStyle>
          <a:p>
            <a:r>
              <a:rPr lang="en-US" dirty="0"/>
              <a:t>Title</a:t>
            </a:r>
          </a:p>
        </p:txBody>
      </p:sp>
      <p:sp>
        <p:nvSpPr>
          <p:cNvPr id="3" name="Text Placeholder 2">
            <a:extLst>
              <a:ext uri="{FF2B5EF4-FFF2-40B4-BE49-F238E27FC236}">
                <a16:creationId xmlns:a16="http://schemas.microsoft.com/office/drawing/2014/main" id="{B9BD1FAB-9430-4266-9D4D-60E3919DFF43}"/>
              </a:ext>
            </a:extLst>
          </p:cNvPr>
          <p:cNvSpPr>
            <a:spLocks noGrp="1"/>
          </p:cNvSpPr>
          <p:nvPr>
            <p:ph type="body" idx="1" hasCustomPrompt="1"/>
          </p:nvPr>
        </p:nvSpPr>
        <p:spPr>
          <a:xfrm>
            <a:off x="839789" y="1681163"/>
            <a:ext cx="5157787" cy="823912"/>
          </a:xfrm>
        </p:spPr>
        <p:txBody>
          <a:bodyPr anchor="b"/>
          <a:lstStyle>
            <a:lvl1pPr marL="0" indent="0">
              <a:buNone/>
              <a:defRPr sz="2700" b="1">
                <a:latin typeface="+mj-lt"/>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dirty="0"/>
              <a:t>Title</a:t>
            </a:r>
          </a:p>
        </p:txBody>
      </p:sp>
      <p:sp>
        <p:nvSpPr>
          <p:cNvPr id="4" name="Content Placeholder 3">
            <a:extLst>
              <a:ext uri="{FF2B5EF4-FFF2-40B4-BE49-F238E27FC236}">
                <a16:creationId xmlns:a16="http://schemas.microsoft.com/office/drawing/2014/main" id="{FA161C4E-4B6A-401B-9388-434C46C23CEC}"/>
              </a:ext>
            </a:extLst>
          </p:cNvPr>
          <p:cNvSpPr>
            <a:spLocks noGrp="1"/>
          </p:cNvSpPr>
          <p:nvPr>
            <p:ph sz="half" idx="2" hasCustomPrompt="1"/>
          </p:nvPr>
        </p:nvSpPr>
        <p:spPr>
          <a:xfrm>
            <a:off x="839789" y="2505075"/>
            <a:ext cx="5157787" cy="3417248"/>
          </a:xfrm>
        </p:spPr>
        <p:txBody>
          <a:bodyPr/>
          <a:lstStyle>
            <a:lvl1pPr>
              <a:defRPr/>
            </a:lvl1pPr>
          </a:lstStyle>
          <a:p>
            <a:pPr lvl="0"/>
            <a:r>
              <a:rPr lang="en-US" dirty="0"/>
              <a:t>Subtitle first level</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a:extLst>
              <a:ext uri="{FF2B5EF4-FFF2-40B4-BE49-F238E27FC236}">
                <a16:creationId xmlns:a16="http://schemas.microsoft.com/office/drawing/2014/main" id="{7246F982-9B7A-4DB7-BD8A-33EE8EBA929F}"/>
              </a:ext>
            </a:extLst>
          </p:cNvPr>
          <p:cNvSpPr>
            <a:spLocks noGrp="1"/>
          </p:cNvSpPr>
          <p:nvPr>
            <p:ph type="body" sz="quarter" idx="3" hasCustomPrompt="1"/>
          </p:nvPr>
        </p:nvSpPr>
        <p:spPr>
          <a:xfrm>
            <a:off x="6172201" y="1681163"/>
            <a:ext cx="5183188" cy="823912"/>
          </a:xfrm>
        </p:spPr>
        <p:txBody>
          <a:bodyPr anchor="b">
            <a:normAutofit/>
          </a:bodyPr>
          <a:lstStyle>
            <a:lvl1pPr marL="0" indent="0">
              <a:buNone/>
              <a:defRPr sz="2700" b="1">
                <a:latin typeface="+mj-lt"/>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dirty="0"/>
              <a:t>Title</a:t>
            </a:r>
          </a:p>
        </p:txBody>
      </p:sp>
      <p:sp>
        <p:nvSpPr>
          <p:cNvPr id="6" name="Content Placeholder 5">
            <a:extLst>
              <a:ext uri="{FF2B5EF4-FFF2-40B4-BE49-F238E27FC236}">
                <a16:creationId xmlns:a16="http://schemas.microsoft.com/office/drawing/2014/main" id="{91B2C2E3-4EBB-4A84-826A-812CC9487D3F}"/>
              </a:ext>
            </a:extLst>
          </p:cNvPr>
          <p:cNvSpPr>
            <a:spLocks noGrp="1"/>
          </p:cNvSpPr>
          <p:nvPr>
            <p:ph sz="quarter" idx="4" hasCustomPrompt="1"/>
          </p:nvPr>
        </p:nvSpPr>
        <p:spPr>
          <a:xfrm>
            <a:off x="6172201" y="2505075"/>
            <a:ext cx="5183188" cy="3417248"/>
          </a:xfrm>
        </p:spPr>
        <p:txBody>
          <a:bodyPr/>
          <a:lstStyle>
            <a:lvl1pPr>
              <a:defRPr/>
            </a:lvl1pPr>
          </a:lstStyle>
          <a:p>
            <a:pPr lvl="0"/>
            <a:r>
              <a:rPr lang="en-US" dirty="0"/>
              <a:t>Subtitle first level</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62023149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D2F0A6-C5A2-443E-8D49-43D6387DC9EC}"/>
              </a:ext>
            </a:extLst>
          </p:cNvPr>
          <p:cNvSpPr>
            <a:spLocks noGrp="1"/>
          </p:cNvSpPr>
          <p:nvPr>
            <p:ph type="title" hasCustomPrompt="1"/>
          </p:nvPr>
        </p:nvSpPr>
        <p:spPr/>
        <p:txBody>
          <a:bodyPr/>
          <a:lstStyle>
            <a:lvl1pPr>
              <a:defRPr sz="4400"/>
            </a:lvl1pPr>
          </a:lstStyle>
          <a:p>
            <a:r>
              <a:rPr lang="en-US" dirty="0"/>
              <a:t>Title</a:t>
            </a:r>
          </a:p>
        </p:txBody>
      </p:sp>
    </p:spTree>
    <p:extLst>
      <p:ext uri="{BB962C8B-B14F-4D97-AF65-F5344CB8AC3E}">
        <p14:creationId xmlns:p14="http://schemas.microsoft.com/office/powerpoint/2010/main" val="218047048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70E995-D949-4665-B2BE-6C1BCBCBF2FB}"/>
              </a:ext>
            </a:extLst>
          </p:cNvPr>
          <p:cNvSpPr>
            <a:spLocks noGrp="1"/>
          </p:cNvSpPr>
          <p:nvPr>
            <p:ph type="title" hasCustomPrompt="1"/>
          </p:nvPr>
        </p:nvSpPr>
        <p:spPr>
          <a:xfrm>
            <a:off x="839788" y="457200"/>
            <a:ext cx="3932237" cy="1600200"/>
          </a:xfrm>
        </p:spPr>
        <p:txBody>
          <a:bodyPr anchor="b">
            <a:normAutofit/>
          </a:bodyPr>
          <a:lstStyle>
            <a:lvl1pPr>
              <a:defRPr sz="4400"/>
            </a:lvl1pPr>
          </a:lstStyle>
          <a:p>
            <a:r>
              <a:rPr lang="en-US" dirty="0"/>
              <a:t>Title</a:t>
            </a:r>
          </a:p>
        </p:txBody>
      </p:sp>
      <p:sp>
        <p:nvSpPr>
          <p:cNvPr id="3" name="Content Placeholder 2">
            <a:extLst>
              <a:ext uri="{FF2B5EF4-FFF2-40B4-BE49-F238E27FC236}">
                <a16:creationId xmlns:a16="http://schemas.microsoft.com/office/drawing/2014/main" id="{90D3D865-FD4B-4775-8105-EA2753B93495}"/>
              </a:ext>
            </a:extLst>
          </p:cNvPr>
          <p:cNvSpPr>
            <a:spLocks noGrp="1"/>
          </p:cNvSpPr>
          <p:nvPr>
            <p:ph idx="1" hasCustomPrompt="1"/>
          </p:nvPr>
        </p:nvSpPr>
        <p:spPr>
          <a:xfrm>
            <a:off x="5183188" y="987425"/>
            <a:ext cx="6172200" cy="4934898"/>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dirty="0"/>
              <a:t>Subtitle first level</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a:extLst>
              <a:ext uri="{FF2B5EF4-FFF2-40B4-BE49-F238E27FC236}">
                <a16:creationId xmlns:a16="http://schemas.microsoft.com/office/drawing/2014/main" id="{BD02C222-FAB2-4815-AD59-66AACA2A6EDC}"/>
              </a:ext>
            </a:extLst>
          </p:cNvPr>
          <p:cNvSpPr>
            <a:spLocks noGrp="1"/>
          </p:cNvSpPr>
          <p:nvPr>
            <p:ph type="body" sz="half" idx="2" hasCustomPrompt="1"/>
          </p:nvPr>
        </p:nvSpPr>
        <p:spPr>
          <a:xfrm>
            <a:off x="839788" y="2057399"/>
            <a:ext cx="3932237" cy="3864923"/>
          </a:xfrm>
        </p:spPr>
        <p:txBody>
          <a:bodyPr>
            <a:normAutofit/>
          </a:bodyPr>
          <a:lstStyle>
            <a:lvl1pPr marL="0" indent="0">
              <a:buNone/>
              <a:defRPr sz="21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dirty="0"/>
              <a:t>copy</a:t>
            </a:r>
          </a:p>
        </p:txBody>
      </p:sp>
    </p:spTree>
    <p:extLst>
      <p:ext uri="{BB962C8B-B14F-4D97-AF65-F5344CB8AC3E}">
        <p14:creationId xmlns:p14="http://schemas.microsoft.com/office/powerpoint/2010/main" val="100883999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 preserve="1">
  <p:cSld name="Title Slide">
    <p:bg>
      <p:bgRef idx="1001">
        <a:schemeClr val="bg2"/>
      </p:bgRef>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8CB5BF-7B1D-4C2F-8DCE-3B48B409DB54}"/>
              </a:ext>
            </a:extLst>
          </p:cNvPr>
          <p:cNvSpPr>
            <a:spLocks noGrp="1"/>
          </p:cNvSpPr>
          <p:nvPr>
            <p:ph type="ctrTitle" hasCustomPrompt="1"/>
          </p:nvPr>
        </p:nvSpPr>
        <p:spPr>
          <a:xfrm>
            <a:off x="1524000" y="1122363"/>
            <a:ext cx="9144000" cy="2387600"/>
          </a:xfrm>
        </p:spPr>
        <p:txBody>
          <a:bodyPr anchor="b">
            <a:normAutofit/>
          </a:bodyPr>
          <a:lstStyle>
            <a:lvl1pPr algn="l">
              <a:defRPr sz="4050" b="1">
                <a:solidFill>
                  <a:schemeClr val="tx1"/>
                </a:solidFill>
              </a:defRPr>
            </a:lvl1pPr>
          </a:lstStyle>
          <a:p>
            <a:r>
              <a:rPr lang="en-US" dirty="0"/>
              <a:t>Title</a:t>
            </a:r>
          </a:p>
        </p:txBody>
      </p:sp>
      <p:sp>
        <p:nvSpPr>
          <p:cNvPr id="3" name="Subtitle 2">
            <a:extLst>
              <a:ext uri="{FF2B5EF4-FFF2-40B4-BE49-F238E27FC236}">
                <a16:creationId xmlns:a16="http://schemas.microsoft.com/office/drawing/2014/main" id="{E29B9B91-2B82-4546-B83D-1C806B64C22A}"/>
              </a:ext>
            </a:extLst>
          </p:cNvPr>
          <p:cNvSpPr>
            <a:spLocks noGrp="1"/>
          </p:cNvSpPr>
          <p:nvPr>
            <p:ph type="subTitle" idx="1" hasCustomPrompt="1"/>
          </p:nvPr>
        </p:nvSpPr>
        <p:spPr>
          <a:xfrm>
            <a:off x="1524000" y="3602038"/>
            <a:ext cx="9144000" cy="1655762"/>
          </a:xfrm>
        </p:spPr>
        <p:txBody>
          <a:bodyPr>
            <a:normAutofit/>
          </a:bodyPr>
          <a:lstStyle>
            <a:lvl1pPr marL="0" indent="0" algn="l">
              <a:buNone/>
              <a:defRPr sz="3000">
                <a:solidFill>
                  <a:schemeClr val="tx1"/>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dirty="0"/>
              <a:t>Subtitle</a:t>
            </a:r>
          </a:p>
        </p:txBody>
      </p:sp>
      <p:sp>
        <p:nvSpPr>
          <p:cNvPr id="5" name="TextBox 4">
            <a:extLst>
              <a:ext uri="{FF2B5EF4-FFF2-40B4-BE49-F238E27FC236}">
                <a16:creationId xmlns:a16="http://schemas.microsoft.com/office/drawing/2014/main" id="{75741BA6-CDAF-4674-85A3-AACB1F552E26}"/>
              </a:ext>
            </a:extLst>
          </p:cNvPr>
          <p:cNvSpPr txBox="1"/>
          <p:nvPr userDrawn="1"/>
        </p:nvSpPr>
        <p:spPr>
          <a:xfrm>
            <a:off x="0" y="6516971"/>
            <a:ext cx="9415463" cy="307777"/>
          </a:xfrm>
          <a:prstGeom prst="rect">
            <a:avLst/>
          </a:prstGeom>
          <a:noFill/>
        </p:spPr>
        <p:txBody>
          <a:bodyPr wrap="square" rtlCol="0">
            <a:spAutoFit/>
          </a:bodyPr>
          <a:lstStyle/>
          <a:p>
            <a:r>
              <a:rPr lang="en-US" sz="1400" b="1" dirty="0">
                <a:solidFill>
                  <a:schemeClr val="tx1"/>
                </a:solidFill>
              </a:rPr>
              <a:t>3/12/21  Department of Transportation</a:t>
            </a:r>
          </a:p>
        </p:txBody>
      </p:sp>
    </p:spTree>
    <p:extLst>
      <p:ext uri="{BB962C8B-B14F-4D97-AF65-F5344CB8AC3E}">
        <p14:creationId xmlns:p14="http://schemas.microsoft.com/office/powerpoint/2010/main" val="3593779804"/>
      </p:ext>
    </p:extLst>
  </p:cSld>
  <p:clrMapOvr>
    <a:overrideClrMapping bg1="dk1" tx1="lt1" bg2="dk2" tx2="lt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4A6640-AAF9-498F-A6FD-C91E4B710D3D}"/>
              </a:ext>
            </a:extLst>
          </p:cNvPr>
          <p:cNvSpPr>
            <a:spLocks noGrp="1"/>
          </p:cNvSpPr>
          <p:nvPr>
            <p:ph type="title" hasCustomPrompt="1"/>
          </p:nvPr>
        </p:nvSpPr>
        <p:spPr/>
        <p:txBody>
          <a:bodyPr/>
          <a:lstStyle>
            <a:lvl1pPr>
              <a:defRPr sz="4400"/>
            </a:lvl1pPr>
          </a:lstStyle>
          <a:p>
            <a:r>
              <a:rPr lang="en-US" dirty="0"/>
              <a:t>Title </a:t>
            </a:r>
          </a:p>
        </p:txBody>
      </p:sp>
      <p:sp>
        <p:nvSpPr>
          <p:cNvPr id="3" name="Content Placeholder 2">
            <a:extLst>
              <a:ext uri="{FF2B5EF4-FFF2-40B4-BE49-F238E27FC236}">
                <a16:creationId xmlns:a16="http://schemas.microsoft.com/office/drawing/2014/main" id="{7DD26F17-7903-4D43-813F-6A908669D64E}"/>
              </a:ext>
            </a:extLst>
          </p:cNvPr>
          <p:cNvSpPr>
            <a:spLocks noGrp="1"/>
          </p:cNvSpPr>
          <p:nvPr>
            <p:ph idx="1" hasCustomPrompt="1"/>
          </p:nvPr>
        </p:nvSpPr>
        <p:spPr>
          <a:xfrm>
            <a:off x="838200" y="1825625"/>
            <a:ext cx="10515600" cy="4087324"/>
          </a:xfrm>
        </p:spPr>
        <p:txBody>
          <a:bodyPr/>
          <a:lstStyle>
            <a:lvl1pPr>
              <a:defRPr/>
            </a:lvl1pPr>
          </a:lstStyle>
          <a:p>
            <a:pPr lvl="0"/>
            <a:r>
              <a:rPr lang="en-US" dirty="0"/>
              <a:t>Subtitle first level</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90500280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image" Target="../media/image1.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5.xml"/><Relationship Id="rId3" Type="http://schemas.openxmlformats.org/officeDocument/2006/relationships/slideLayout" Target="../slideLayouts/slideLayout10.xml"/><Relationship Id="rId7" Type="http://schemas.openxmlformats.org/officeDocument/2006/relationships/slideLayout" Target="../slideLayouts/slideLayout14.xml"/><Relationship Id="rId2" Type="http://schemas.openxmlformats.org/officeDocument/2006/relationships/slideLayout" Target="../slideLayouts/slideLayout9.xml"/><Relationship Id="rId1" Type="http://schemas.openxmlformats.org/officeDocument/2006/relationships/slideLayout" Target="../slideLayouts/slideLayout8.xml"/><Relationship Id="rId6" Type="http://schemas.openxmlformats.org/officeDocument/2006/relationships/slideLayout" Target="../slideLayouts/slideLayout13.xml"/><Relationship Id="rId11" Type="http://schemas.openxmlformats.org/officeDocument/2006/relationships/image" Target="../media/image1.png"/><Relationship Id="rId5" Type="http://schemas.openxmlformats.org/officeDocument/2006/relationships/slideLayout" Target="../slideLayouts/slideLayout12.xml"/><Relationship Id="rId10" Type="http://schemas.openxmlformats.org/officeDocument/2006/relationships/theme" Target="../theme/theme2.xml"/><Relationship Id="rId4" Type="http://schemas.openxmlformats.org/officeDocument/2006/relationships/slideLayout" Target="../slideLayouts/slideLayout11.xml"/><Relationship Id="rId9" Type="http://schemas.openxmlformats.org/officeDocument/2006/relationships/slideLayout" Target="../slideLayouts/slideLayout16.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4.xml"/><Relationship Id="rId3" Type="http://schemas.openxmlformats.org/officeDocument/2006/relationships/slideLayout" Target="../slideLayouts/slideLayout19.xml"/><Relationship Id="rId7" Type="http://schemas.openxmlformats.org/officeDocument/2006/relationships/slideLayout" Target="../slideLayouts/slideLayout23.xml"/><Relationship Id="rId2" Type="http://schemas.openxmlformats.org/officeDocument/2006/relationships/slideLayout" Target="../slideLayouts/slideLayout18.xml"/><Relationship Id="rId1" Type="http://schemas.openxmlformats.org/officeDocument/2006/relationships/slideLayout" Target="../slideLayouts/slideLayout17.xml"/><Relationship Id="rId6" Type="http://schemas.openxmlformats.org/officeDocument/2006/relationships/slideLayout" Target="../slideLayouts/slideLayout22.xml"/><Relationship Id="rId11" Type="http://schemas.openxmlformats.org/officeDocument/2006/relationships/image" Target="../media/image1.png"/><Relationship Id="rId5" Type="http://schemas.openxmlformats.org/officeDocument/2006/relationships/slideLayout" Target="../slideLayouts/slideLayout21.xml"/><Relationship Id="rId10" Type="http://schemas.openxmlformats.org/officeDocument/2006/relationships/theme" Target="../theme/theme3.xml"/><Relationship Id="rId4" Type="http://schemas.openxmlformats.org/officeDocument/2006/relationships/slideLayout" Target="../slideLayouts/slideLayout20.xml"/><Relationship Id="rId9" Type="http://schemas.openxmlformats.org/officeDocument/2006/relationships/slideLayout" Target="../slideLayouts/slideLayout2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05A8B5E1-A20A-40A6-ADD7-A6D96AA0B5D0}"/>
              </a:ext>
            </a:extLst>
          </p:cNvPr>
          <p:cNvSpPr/>
          <p:nvPr userDrawn="1"/>
        </p:nvSpPr>
        <p:spPr>
          <a:xfrm>
            <a:off x="0" y="6057258"/>
            <a:ext cx="12192000" cy="800741"/>
          </a:xfrm>
          <a:prstGeom prst="rect">
            <a:avLst/>
          </a:prstGeom>
          <a:solidFill>
            <a:srgbClr val="003DA5"/>
          </a:solidFill>
          <a:ln w="12700" cap="flat" cmpd="sng">
            <a:solidFill>
              <a:srgbClr val="31538F"/>
            </a:solidFill>
            <a:prstDash val="solid"/>
            <a:miter lim="800000"/>
            <a:headEnd type="none" w="med" len="med"/>
            <a:tailEnd type="none" w="med" len="med"/>
          </a:ln>
        </p:spPr>
        <p:txBody>
          <a:bodyPr wrap="square" lIns="91425" tIns="45700" rIns="91425" bIns="45700" rtlCol="0" anchor="ctr" anchorCtr="0">
            <a:noAutofit/>
          </a:bodyPr>
          <a:lstStyle/>
          <a:p>
            <a:pPr marL="0" marR="0" indent="0" algn="ctr" rtl="0">
              <a:spcBef>
                <a:spcPts val="0"/>
              </a:spcBef>
              <a:buNone/>
            </a:pPr>
            <a:endParaRPr lang="en-US" sz="1800" b="1" dirty="0">
              <a:solidFill>
                <a:schemeClr val="lt1"/>
              </a:solidFill>
              <a:latin typeface="Calibri"/>
              <a:ea typeface="Calibri"/>
              <a:cs typeface="Calibri"/>
              <a:sym typeface="Calibri"/>
            </a:endParaRPr>
          </a:p>
        </p:txBody>
      </p:sp>
      <p:sp>
        <p:nvSpPr>
          <p:cNvPr id="2" name="Title Placeholder 1">
            <a:extLst>
              <a:ext uri="{FF2B5EF4-FFF2-40B4-BE49-F238E27FC236}">
                <a16:creationId xmlns:a16="http://schemas.microsoft.com/office/drawing/2014/main" id="{45D674A9-8420-4BC9-958B-60904E1FD9BE}"/>
              </a:ext>
            </a:extLst>
          </p:cNvPr>
          <p:cNvSpPr>
            <a:spLocks noGrp="1"/>
          </p:cNvSpPr>
          <p:nvPr>
            <p:ph type="title"/>
          </p:nvPr>
        </p:nvSpPr>
        <p:spPr>
          <a:xfrm>
            <a:off x="838200" y="365127"/>
            <a:ext cx="10515600" cy="1325563"/>
          </a:xfrm>
          <a:prstGeom prst="rect">
            <a:avLst/>
          </a:prstGeom>
        </p:spPr>
        <p:txBody>
          <a:bodyPr vert="horz" lIns="91440" tIns="45720" rIns="91440" bIns="45720" rtlCol="0" anchor="ctr">
            <a:normAutofit/>
          </a:bodyPr>
          <a:lstStyle/>
          <a:p>
            <a:r>
              <a:rPr lang="en-US" dirty="0"/>
              <a:t>Title</a:t>
            </a:r>
          </a:p>
        </p:txBody>
      </p:sp>
      <p:sp>
        <p:nvSpPr>
          <p:cNvPr id="3" name="Text Placeholder 2">
            <a:extLst>
              <a:ext uri="{FF2B5EF4-FFF2-40B4-BE49-F238E27FC236}">
                <a16:creationId xmlns:a16="http://schemas.microsoft.com/office/drawing/2014/main" id="{3DCE9525-7613-44D5-9D3B-D9B1A513A491}"/>
              </a:ext>
            </a:extLst>
          </p:cNvPr>
          <p:cNvSpPr>
            <a:spLocks noGrp="1"/>
          </p:cNvSpPr>
          <p:nvPr>
            <p:ph type="body" idx="1"/>
          </p:nvPr>
        </p:nvSpPr>
        <p:spPr>
          <a:xfrm>
            <a:off x="838200" y="1825625"/>
            <a:ext cx="10515600" cy="4096698"/>
          </a:xfrm>
          <a:prstGeom prst="rect">
            <a:avLst/>
          </a:prstGeom>
        </p:spPr>
        <p:txBody>
          <a:bodyPr vert="horz" lIns="91440" tIns="45720" rIns="91440" bIns="45720" rtlCol="0">
            <a:normAutofit/>
          </a:bodyPr>
          <a:lstStyle/>
          <a:p>
            <a:pPr lvl="0"/>
            <a:r>
              <a:rPr lang="en-US" dirty="0"/>
              <a:t>Subtitle first level</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5" name="Picture 4">
            <a:extLst>
              <a:ext uri="{FF2B5EF4-FFF2-40B4-BE49-F238E27FC236}">
                <a16:creationId xmlns:a16="http://schemas.microsoft.com/office/drawing/2014/main" id="{51CF4B9A-3089-4D6E-8866-D84E2050BDB2}"/>
              </a:ext>
            </a:extLst>
          </p:cNvPr>
          <p:cNvPicPr>
            <a:picLocks noChangeAspect="1"/>
          </p:cNvPicPr>
          <p:nvPr userDrawn="1"/>
        </p:nvPicPr>
        <p:blipFill>
          <a:blip r:embed="rId9"/>
          <a:stretch>
            <a:fillRect/>
          </a:stretch>
        </p:blipFill>
        <p:spPr>
          <a:xfrm>
            <a:off x="9415463" y="6057258"/>
            <a:ext cx="2776537" cy="820079"/>
          </a:xfrm>
          <a:prstGeom prst="rect">
            <a:avLst/>
          </a:prstGeom>
        </p:spPr>
      </p:pic>
      <p:sp>
        <p:nvSpPr>
          <p:cNvPr id="6" name="TextBox 5">
            <a:extLst>
              <a:ext uri="{FF2B5EF4-FFF2-40B4-BE49-F238E27FC236}">
                <a16:creationId xmlns:a16="http://schemas.microsoft.com/office/drawing/2014/main" id="{BA280D15-FD9D-46C3-AD11-3C7ED8EF0895}"/>
              </a:ext>
            </a:extLst>
          </p:cNvPr>
          <p:cNvSpPr txBox="1"/>
          <p:nvPr userDrawn="1"/>
        </p:nvSpPr>
        <p:spPr>
          <a:xfrm>
            <a:off x="218731" y="6303739"/>
            <a:ext cx="9196732" cy="307777"/>
          </a:xfrm>
          <a:prstGeom prst="rect">
            <a:avLst/>
          </a:prstGeom>
          <a:noFill/>
        </p:spPr>
        <p:txBody>
          <a:bodyPr wrap="square" rtlCol="0">
            <a:spAutoFit/>
          </a:bodyPr>
          <a:lstStyle/>
          <a:p>
            <a:r>
              <a:rPr lang="en-US" sz="1400" b="1" dirty="0">
                <a:solidFill>
                  <a:schemeClr val="bg1"/>
                </a:solidFill>
              </a:rPr>
              <a:t>3/12/21      Department of Transportation      </a:t>
            </a:r>
            <a:fld id="{4EB2B51C-319E-4D77-ADF7-361A9C15B475}" type="slidenum">
              <a:rPr lang="en-US" sz="1400" b="1" smtClean="0">
                <a:solidFill>
                  <a:schemeClr val="bg1"/>
                </a:solidFill>
              </a:rPr>
              <a:pPr/>
              <a:t>‹#›</a:t>
            </a:fld>
            <a:endParaRPr lang="en-US" sz="1400" b="1" dirty="0">
              <a:solidFill>
                <a:schemeClr val="bg1"/>
              </a:solidFill>
            </a:endParaRPr>
          </a:p>
        </p:txBody>
      </p:sp>
    </p:spTree>
    <p:extLst>
      <p:ext uri="{BB962C8B-B14F-4D97-AF65-F5344CB8AC3E}">
        <p14:creationId xmlns:p14="http://schemas.microsoft.com/office/powerpoint/2010/main" val="65330965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6" r:id="rId7"/>
  </p:sldLayoutIdLst>
  <p:hf hdr="0" ftr="0" dt="0"/>
  <p:txStyles>
    <p:titleStyle>
      <a:lvl1pPr algn="l" defTabSz="685800" rtl="0" eaLnBrk="1" latinLnBrk="0" hangingPunct="1">
        <a:lnSpc>
          <a:spcPct val="90000"/>
        </a:lnSpc>
        <a:spcBef>
          <a:spcPct val="0"/>
        </a:spcBef>
        <a:buNone/>
        <a:defRPr sz="4400" b="1" kern="1200">
          <a:solidFill>
            <a:schemeClr val="tx1">
              <a:lumMod val="50000"/>
            </a:schemeClr>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400" kern="1200">
          <a:solidFill>
            <a:schemeClr val="tx1">
              <a:lumMod val="50000"/>
            </a:schemeClr>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2100" kern="1200">
          <a:solidFill>
            <a:schemeClr val="tx1">
              <a:lumMod val="50000"/>
            </a:schemeClr>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800" kern="1200">
          <a:solidFill>
            <a:schemeClr val="tx1">
              <a:lumMod val="50000"/>
            </a:schemeClr>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500" kern="1200">
          <a:solidFill>
            <a:schemeClr val="tx1">
              <a:lumMod val="50000"/>
            </a:schemeClr>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lumMod val="50000"/>
            </a:schemeClr>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05A8B5E1-A20A-40A6-ADD7-A6D96AA0B5D0}"/>
              </a:ext>
            </a:extLst>
          </p:cNvPr>
          <p:cNvSpPr/>
          <p:nvPr userDrawn="1"/>
        </p:nvSpPr>
        <p:spPr>
          <a:xfrm>
            <a:off x="0" y="6057258"/>
            <a:ext cx="12192000" cy="800741"/>
          </a:xfrm>
          <a:prstGeom prst="rect">
            <a:avLst/>
          </a:prstGeom>
          <a:solidFill>
            <a:srgbClr val="003DA5"/>
          </a:solidFill>
          <a:ln w="12700" cap="flat" cmpd="sng">
            <a:solidFill>
              <a:srgbClr val="31538F"/>
            </a:solidFill>
            <a:prstDash val="solid"/>
            <a:miter lim="800000"/>
            <a:headEnd type="none" w="med" len="med"/>
            <a:tailEnd type="none" w="med" len="med"/>
          </a:ln>
        </p:spPr>
        <p:txBody>
          <a:bodyPr wrap="square" lIns="91425" tIns="45700" rIns="91425" bIns="45700" rtlCol="0" anchor="ctr" anchorCtr="0">
            <a:noAutofit/>
          </a:bodyPr>
          <a:lstStyle/>
          <a:p>
            <a:pPr marL="0" marR="0" indent="0" algn="ctr" rtl="0">
              <a:spcBef>
                <a:spcPts val="0"/>
              </a:spcBef>
              <a:buNone/>
            </a:pPr>
            <a:endParaRPr lang="en-US" sz="1800" b="1" dirty="0">
              <a:solidFill>
                <a:schemeClr val="lt1"/>
              </a:solidFill>
              <a:latin typeface="Calibri"/>
              <a:ea typeface="Calibri"/>
              <a:cs typeface="Calibri"/>
              <a:sym typeface="Calibri"/>
            </a:endParaRPr>
          </a:p>
        </p:txBody>
      </p:sp>
      <p:sp>
        <p:nvSpPr>
          <p:cNvPr id="2" name="Title Placeholder 1">
            <a:extLst>
              <a:ext uri="{FF2B5EF4-FFF2-40B4-BE49-F238E27FC236}">
                <a16:creationId xmlns:a16="http://schemas.microsoft.com/office/drawing/2014/main" id="{45D674A9-8420-4BC9-958B-60904E1FD9BE}"/>
              </a:ext>
            </a:extLst>
          </p:cNvPr>
          <p:cNvSpPr>
            <a:spLocks noGrp="1"/>
          </p:cNvSpPr>
          <p:nvPr>
            <p:ph type="title"/>
          </p:nvPr>
        </p:nvSpPr>
        <p:spPr>
          <a:xfrm>
            <a:off x="838200" y="365127"/>
            <a:ext cx="10515600" cy="1325563"/>
          </a:xfrm>
          <a:prstGeom prst="rect">
            <a:avLst/>
          </a:prstGeom>
        </p:spPr>
        <p:txBody>
          <a:bodyPr vert="horz" lIns="91440" tIns="45720" rIns="91440" bIns="45720" rtlCol="0" anchor="ctr">
            <a:normAutofit/>
          </a:bodyPr>
          <a:lstStyle/>
          <a:p>
            <a:r>
              <a:rPr lang="en-US" dirty="0"/>
              <a:t>Title</a:t>
            </a:r>
          </a:p>
        </p:txBody>
      </p:sp>
      <p:sp>
        <p:nvSpPr>
          <p:cNvPr id="3" name="Text Placeholder 2">
            <a:extLst>
              <a:ext uri="{FF2B5EF4-FFF2-40B4-BE49-F238E27FC236}">
                <a16:creationId xmlns:a16="http://schemas.microsoft.com/office/drawing/2014/main" id="{3DCE9525-7613-44D5-9D3B-D9B1A513A491}"/>
              </a:ext>
            </a:extLst>
          </p:cNvPr>
          <p:cNvSpPr>
            <a:spLocks noGrp="1"/>
          </p:cNvSpPr>
          <p:nvPr>
            <p:ph type="body" idx="1"/>
          </p:nvPr>
        </p:nvSpPr>
        <p:spPr>
          <a:xfrm>
            <a:off x="838200" y="1825625"/>
            <a:ext cx="10515600" cy="4096698"/>
          </a:xfrm>
          <a:prstGeom prst="rect">
            <a:avLst/>
          </a:prstGeom>
        </p:spPr>
        <p:txBody>
          <a:bodyPr vert="horz" lIns="91440" tIns="45720" rIns="91440" bIns="45720" rtlCol="0">
            <a:normAutofit/>
          </a:bodyPr>
          <a:lstStyle/>
          <a:p>
            <a:pPr lvl="0"/>
            <a:r>
              <a:rPr lang="en-US" dirty="0"/>
              <a:t>Subtitle first level</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5" name="Picture 4">
            <a:extLst>
              <a:ext uri="{FF2B5EF4-FFF2-40B4-BE49-F238E27FC236}">
                <a16:creationId xmlns:a16="http://schemas.microsoft.com/office/drawing/2014/main" id="{51CF4B9A-3089-4D6E-8866-D84E2050BDB2}"/>
              </a:ext>
            </a:extLst>
          </p:cNvPr>
          <p:cNvPicPr>
            <a:picLocks noChangeAspect="1"/>
          </p:cNvPicPr>
          <p:nvPr userDrawn="1"/>
        </p:nvPicPr>
        <p:blipFill>
          <a:blip r:embed="rId11"/>
          <a:stretch>
            <a:fillRect/>
          </a:stretch>
        </p:blipFill>
        <p:spPr>
          <a:xfrm>
            <a:off x="9415463" y="6057258"/>
            <a:ext cx="2776537" cy="820079"/>
          </a:xfrm>
          <a:prstGeom prst="rect">
            <a:avLst/>
          </a:prstGeom>
        </p:spPr>
      </p:pic>
      <p:sp>
        <p:nvSpPr>
          <p:cNvPr id="6" name="TextBox 5">
            <a:extLst>
              <a:ext uri="{FF2B5EF4-FFF2-40B4-BE49-F238E27FC236}">
                <a16:creationId xmlns:a16="http://schemas.microsoft.com/office/drawing/2014/main" id="{BA280D15-FD9D-46C3-AD11-3C7ED8EF0895}"/>
              </a:ext>
            </a:extLst>
          </p:cNvPr>
          <p:cNvSpPr txBox="1"/>
          <p:nvPr userDrawn="1"/>
        </p:nvSpPr>
        <p:spPr>
          <a:xfrm>
            <a:off x="218731" y="6303739"/>
            <a:ext cx="9196732" cy="307777"/>
          </a:xfrm>
          <a:prstGeom prst="rect">
            <a:avLst/>
          </a:prstGeom>
          <a:noFill/>
        </p:spPr>
        <p:txBody>
          <a:bodyPr wrap="square" rtlCol="0">
            <a:spAutoFit/>
          </a:bodyPr>
          <a:lstStyle/>
          <a:p>
            <a:r>
              <a:rPr lang="en-US" sz="1400" b="1" dirty="0">
                <a:solidFill>
                  <a:schemeClr val="bg1"/>
                </a:solidFill>
              </a:rPr>
              <a:t>3/12/21      Department of Transportation      </a:t>
            </a:r>
            <a:fld id="{4EB2B51C-319E-4D77-ADF7-361A9C15B475}" type="slidenum">
              <a:rPr lang="en-US" sz="1400" b="1" smtClean="0">
                <a:solidFill>
                  <a:schemeClr val="bg1"/>
                </a:solidFill>
              </a:rPr>
              <a:pPr/>
              <a:t>‹#›</a:t>
            </a:fld>
            <a:endParaRPr lang="en-US" sz="1400" b="1" dirty="0">
              <a:solidFill>
                <a:schemeClr val="bg1"/>
              </a:solidFill>
            </a:endParaRPr>
          </a:p>
        </p:txBody>
      </p:sp>
    </p:spTree>
    <p:extLst>
      <p:ext uri="{BB962C8B-B14F-4D97-AF65-F5344CB8AC3E}">
        <p14:creationId xmlns:p14="http://schemas.microsoft.com/office/powerpoint/2010/main" val="3837347281"/>
      </p:ext>
    </p:extLst>
  </p:cSld>
  <p:clrMap bg1="lt1" tx1="dk1" bg2="lt2" tx2="dk2" accent1="accent1" accent2="accent2" accent3="accent3" accent4="accent4" accent5="accent5" accent6="accent6" hlink="hlink" folHlink="folHlink"/>
  <p:sldLayoutIdLst>
    <p:sldLayoutId id="2147483674" r:id="rId1"/>
    <p:sldLayoutId id="2147483675" r:id="rId2"/>
    <p:sldLayoutId id="2147483676" r:id="rId3"/>
    <p:sldLayoutId id="2147483677" r:id="rId4"/>
    <p:sldLayoutId id="2147483678" r:id="rId5"/>
    <p:sldLayoutId id="2147483679" r:id="rId6"/>
    <p:sldLayoutId id="2147483680" r:id="rId7"/>
    <p:sldLayoutId id="2147483681" r:id="rId8"/>
    <p:sldLayoutId id="2147483682" r:id="rId9"/>
  </p:sldLayoutIdLst>
  <p:hf hdr="0" ftr="0" dt="0"/>
  <p:txStyles>
    <p:titleStyle>
      <a:lvl1pPr algn="l" defTabSz="685800" rtl="0" eaLnBrk="1" latinLnBrk="0" hangingPunct="1">
        <a:lnSpc>
          <a:spcPct val="90000"/>
        </a:lnSpc>
        <a:spcBef>
          <a:spcPct val="0"/>
        </a:spcBef>
        <a:buNone/>
        <a:defRPr sz="4400" b="1" kern="1200">
          <a:solidFill>
            <a:schemeClr val="tx1">
              <a:lumMod val="50000"/>
            </a:schemeClr>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400" kern="1200">
          <a:solidFill>
            <a:schemeClr val="tx1">
              <a:lumMod val="50000"/>
            </a:schemeClr>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2100" kern="1200">
          <a:solidFill>
            <a:schemeClr val="tx1">
              <a:lumMod val="50000"/>
            </a:schemeClr>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800" kern="1200">
          <a:solidFill>
            <a:schemeClr val="tx1">
              <a:lumMod val="50000"/>
            </a:schemeClr>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500" kern="1200">
          <a:solidFill>
            <a:schemeClr val="tx1">
              <a:lumMod val="50000"/>
            </a:schemeClr>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lumMod val="50000"/>
            </a:schemeClr>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05A8B5E1-A20A-40A6-ADD7-A6D96AA0B5D0}"/>
              </a:ext>
            </a:extLst>
          </p:cNvPr>
          <p:cNvSpPr/>
          <p:nvPr userDrawn="1"/>
        </p:nvSpPr>
        <p:spPr>
          <a:xfrm>
            <a:off x="0" y="6057258"/>
            <a:ext cx="12192000" cy="800741"/>
          </a:xfrm>
          <a:prstGeom prst="rect">
            <a:avLst/>
          </a:prstGeom>
          <a:solidFill>
            <a:srgbClr val="003DA5"/>
          </a:solidFill>
          <a:ln w="12700" cap="flat" cmpd="sng">
            <a:solidFill>
              <a:srgbClr val="31538F"/>
            </a:solidFill>
            <a:prstDash val="solid"/>
            <a:miter lim="800000"/>
            <a:headEnd type="none" w="med" len="med"/>
            <a:tailEnd type="none" w="med" len="med"/>
          </a:ln>
        </p:spPr>
        <p:txBody>
          <a:bodyPr wrap="square" lIns="91425" tIns="45700" rIns="91425" bIns="45700" rtlCol="0" anchor="ctr" anchorCtr="0">
            <a:noAutofit/>
          </a:bodyPr>
          <a:lstStyle/>
          <a:p>
            <a:pPr marL="0" marR="0" indent="0" algn="ctr" rtl="0">
              <a:spcBef>
                <a:spcPts val="0"/>
              </a:spcBef>
              <a:buNone/>
            </a:pPr>
            <a:endParaRPr lang="en-US" sz="1800" b="1" dirty="0">
              <a:solidFill>
                <a:schemeClr val="lt1"/>
              </a:solidFill>
              <a:latin typeface="Calibri"/>
              <a:ea typeface="Calibri"/>
              <a:cs typeface="Calibri"/>
              <a:sym typeface="Calibri"/>
            </a:endParaRPr>
          </a:p>
        </p:txBody>
      </p:sp>
      <p:sp>
        <p:nvSpPr>
          <p:cNvPr id="2" name="Title Placeholder 1">
            <a:extLst>
              <a:ext uri="{FF2B5EF4-FFF2-40B4-BE49-F238E27FC236}">
                <a16:creationId xmlns:a16="http://schemas.microsoft.com/office/drawing/2014/main" id="{45D674A9-8420-4BC9-958B-60904E1FD9BE}"/>
              </a:ext>
            </a:extLst>
          </p:cNvPr>
          <p:cNvSpPr>
            <a:spLocks noGrp="1"/>
          </p:cNvSpPr>
          <p:nvPr>
            <p:ph type="title"/>
          </p:nvPr>
        </p:nvSpPr>
        <p:spPr>
          <a:xfrm>
            <a:off x="838200" y="365127"/>
            <a:ext cx="10515600" cy="1325563"/>
          </a:xfrm>
          <a:prstGeom prst="rect">
            <a:avLst/>
          </a:prstGeom>
        </p:spPr>
        <p:txBody>
          <a:bodyPr vert="horz" lIns="91440" tIns="45720" rIns="91440" bIns="45720" rtlCol="0" anchor="ctr">
            <a:normAutofit/>
          </a:bodyPr>
          <a:lstStyle/>
          <a:p>
            <a:r>
              <a:rPr lang="en-US" dirty="0"/>
              <a:t>Title</a:t>
            </a:r>
          </a:p>
        </p:txBody>
      </p:sp>
      <p:sp>
        <p:nvSpPr>
          <p:cNvPr id="3" name="Text Placeholder 2">
            <a:extLst>
              <a:ext uri="{FF2B5EF4-FFF2-40B4-BE49-F238E27FC236}">
                <a16:creationId xmlns:a16="http://schemas.microsoft.com/office/drawing/2014/main" id="{3DCE9525-7613-44D5-9D3B-D9B1A513A491}"/>
              </a:ext>
            </a:extLst>
          </p:cNvPr>
          <p:cNvSpPr>
            <a:spLocks noGrp="1"/>
          </p:cNvSpPr>
          <p:nvPr>
            <p:ph type="body" idx="1"/>
          </p:nvPr>
        </p:nvSpPr>
        <p:spPr>
          <a:xfrm>
            <a:off x="838200" y="1825625"/>
            <a:ext cx="10515600" cy="4096698"/>
          </a:xfrm>
          <a:prstGeom prst="rect">
            <a:avLst/>
          </a:prstGeom>
        </p:spPr>
        <p:txBody>
          <a:bodyPr vert="horz" lIns="91440" tIns="45720" rIns="91440" bIns="45720" rtlCol="0">
            <a:normAutofit/>
          </a:bodyPr>
          <a:lstStyle/>
          <a:p>
            <a:pPr lvl="0"/>
            <a:r>
              <a:rPr lang="en-US" dirty="0"/>
              <a:t>Subtitle first level</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5" name="Picture 4">
            <a:extLst>
              <a:ext uri="{FF2B5EF4-FFF2-40B4-BE49-F238E27FC236}">
                <a16:creationId xmlns:a16="http://schemas.microsoft.com/office/drawing/2014/main" id="{51CF4B9A-3089-4D6E-8866-D84E2050BDB2}"/>
              </a:ext>
            </a:extLst>
          </p:cNvPr>
          <p:cNvPicPr>
            <a:picLocks noChangeAspect="1"/>
          </p:cNvPicPr>
          <p:nvPr userDrawn="1"/>
        </p:nvPicPr>
        <p:blipFill>
          <a:blip r:embed="rId11"/>
          <a:stretch>
            <a:fillRect/>
          </a:stretch>
        </p:blipFill>
        <p:spPr>
          <a:xfrm>
            <a:off x="9415463" y="6057258"/>
            <a:ext cx="2776537" cy="820079"/>
          </a:xfrm>
          <a:prstGeom prst="rect">
            <a:avLst/>
          </a:prstGeom>
        </p:spPr>
      </p:pic>
      <p:sp>
        <p:nvSpPr>
          <p:cNvPr id="6" name="TextBox 5">
            <a:extLst>
              <a:ext uri="{FF2B5EF4-FFF2-40B4-BE49-F238E27FC236}">
                <a16:creationId xmlns:a16="http://schemas.microsoft.com/office/drawing/2014/main" id="{BA280D15-FD9D-46C3-AD11-3C7ED8EF0895}"/>
              </a:ext>
            </a:extLst>
          </p:cNvPr>
          <p:cNvSpPr txBox="1"/>
          <p:nvPr userDrawn="1"/>
        </p:nvSpPr>
        <p:spPr>
          <a:xfrm>
            <a:off x="218731" y="6303739"/>
            <a:ext cx="9196732" cy="307777"/>
          </a:xfrm>
          <a:prstGeom prst="rect">
            <a:avLst/>
          </a:prstGeom>
          <a:noFill/>
        </p:spPr>
        <p:txBody>
          <a:bodyPr wrap="square" rtlCol="0">
            <a:spAutoFit/>
          </a:bodyPr>
          <a:lstStyle/>
          <a:p>
            <a:r>
              <a:rPr lang="en-US" sz="1400" b="1" dirty="0">
                <a:solidFill>
                  <a:schemeClr val="bg1"/>
                </a:solidFill>
              </a:rPr>
              <a:t>3/12/21      Department of Transportation      </a:t>
            </a:r>
            <a:fld id="{4EB2B51C-319E-4D77-ADF7-361A9C15B475}" type="slidenum">
              <a:rPr lang="en-US" sz="1400" b="1" smtClean="0">
                <a:solidFill>
                  <a:schemeClr val="bg1"/>
                </a:solidFill>
              </a:rPr>
              <a:pPr/>
              <a:t>‹#›</a:t>
            </a:fld>
            <a:endParaRPr lang="en-US" sz="1400" b="1" dirty="0">
              <a:solidFill>
                <a:schemeClr val="bg1"/>
              </a:solidFill>
            </a:endParaRPr>
          </a:p>
        </p:txBody>
      </p:sp>
    </p:spTree>
    <p:extLst>
      <p:ext uri="{BB962C8B-B14F-4D97-AF65-F5344CB8AC3E}">
        <p14:creationId xmlns:p14="http://schemas.microsoft.com/office/powerpoint/2010/main" val="1164990086"/>
      </p:ext>
    </p:extLst>
  </p:cSld>
  <p:clrMap bg1="lt1" tx1="dk1" bg2="lt2" tx2="dk2" accent1="accent1" accent2="accent2" accent3="accent3" accent4="accent4" accent5="accent5" accent6="accent6" hlink="hlink" folHlink="folHlink"/>
  <p:sldLayoutIdLst>
    <p:sldLayoutId id="2147483684" r:id="rId1"/>
    <p:sldLayoutId id="2147483685" r:id="rId2"/>
    <p:sldLayoutId id="2147483686" r:id="rId3"/>
    <p:sldLayoutId id="2147483687" r:id="rId4"/>
    <p:sldLayoutId id="2147483688" r:id="rId5"/>
    <p:sldLayoutId id="2147483689" r:id="rId6"/>
    <p:sldLayoutId id="2147483690" r:id="rId7"/>
    <p:sldLayoutId id="2147483691" r:id="rId8"/>
    <p:sldLayoutId id="2147483692" r:id="rId9"/>
  </p:sldLayoutIdLst>
  <p:hf hdr="0" ftr="0" dt="0"/>
  <p:txStyles>
    <p:titleStyle>
      <a:lvl1pPr algn="l" defTabSz="685800" rtl="0" eaLnBrk="1" latinLnBrk="0" hangingPunct="1">
        <a:lnSpc>
          <a:spcPct val="90000"/>
        </a:lnSpc>
        <a:spcBef>
          <a:spcPct val="0"/>
        </a:spcBef>
        <a:buNone/>
        <a:defRPr sz="4400" b="1" kern="1200">
          <a:solidFill>
            <a:schemeClr val="tx1">
              <a:lumMod val="50000"/>
            </a:schemeClr>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400" kern="1200">
          <a:solidFill>
            <a:schemeClr val="tx1">
              <a:lumMod val="50000"/>
            </a:schemeClr>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2100" kern="1200">
          <a:solidFill>
            <a:schemeClr val="tx1">
              <a:lumMod val="50000"/>
            </a:schemeClr>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800" kern="1200">
          <a:solidFill>
            <a:schemeClr val="tx1">
              <a:lumMod val="50000"/>
            </a:schemeClr>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500" kern="1200">
          <a:solidFill>
            <a:schemeClr val="tx1">
              <a:lumMod val="50000"/>
            </a:schemeClr>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lumMod val="50000"/>
            </a:schemeClr>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hyperlink" Target="https://public.govdelivery.com/accounts/WASEATTLE/subscriber/new?qsp=WASEATTLE_8" TargetMode="Externa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11.svg"/></Relationships>
</file>

<file path=ppt/slides/_rels/slide12.xml.rels><?xml version="1.0" encoding="UTF-8" standalone="yes"?>
<Relationships xmlns="http://schemas.openxmlformats.org/package/2006/relationships"><Relationship Id="rId3" Type="http://schemas.openxmlformats.org/officeDocument/2006/relationships/hyperlink" Target="mailto:SDOTConstructionHub@seattle.gov" TargetMode="External"/><Relationship Id="rId7" Type="http://schemas.openxmlformats.org/officeDocument/2006/relationships/image" Target="../media/image15.svg"/><Relationship Id="rId2" Type="http://schemas.openxmlformats.org/officeDocument/2006/relationships/hyperlink" Target="http://www.seattle.gov/transportation/permits-and-services/permits/utility-work-in-the-right-of-way" TargetMode="External"/><Relationship Id="rId1" Type="http://schemas.openxmlformats.org/officeDocument/2006/relationships/slideLayout" Target="../slideLayouts/slideLayout6.xml"/><Relationship Id="rId6" Type="http://schemas.openxmlformats.org/officeDocument/2006/relationships/image" Target="../media/image14.png"/><Relationship Id="rId5" Type="http://schemas.openxmlformats.org/officeDocument/2006/relationships/image" Target="../media/image13.svg"/><Relationship Id="rId4" Type="http://schemas.openxmlformats.org/officeDocument/2006/relationships/image" Target="../media/image12.png"/></Relationships>
</file>

<file path=ppt/slides/_rels/slide13.xml.rels><?xml version="1.0" encoding="UTF-8" standalone="yes"?>
<Relationships xmlns="http://schemas.openxmlformats.org/package/2006/relationships"><Relationship Id="rId3" Type="http://schemas.openxmlformats.org/officeDocument/2006/relationships/image" Target="../media/image13.svg"/><Relationship Id="rId2" Type="http://schemas.openxmlformats.org/officeDocument/2006/relationships/image" Target="../media/image12.png"/><Relationship Id="rId1" Type="http://schemas.openxmlformats.org/officeDocument/2006/relationships/slideLayout" Target="../slideLayouts/slideLayout6.xml"/><Relationship Id="rId6" Type="http://schemas.openxmlformats.org/officeDocument/2006/relationships/image" Target="../media/image16.emf"/><Relationship Id="rId5" Type="http://schemas.openxmlformats.org/officeDocument/2006/relationships/image" Target="../media/image15.svg"/><Relationship Id="rId4" Type="http://schemas.openxmlformats.org/officeDocument/2006/relationships/image" Target="../media/image14.png"/></Relationships>
</file>

<file path=ppt/slides/_rels/slide14.xml.rels><?xml version="1.0" encoding="UTF-8" standalone="yes"?>
<Relationships xmlns="http://schemas.openxmlformats.org/package/2006/relationships"><Relationship Id="rId3" Type="http://schemas.openxmlformats.org/officeDocument/2006/relationships/image" Target="../media/image13.svg"/><Relationship Id="rId2" Type="http://schemas.openxmlformats.org/officeDocument/2006/relationships/image" Target="../media/image12.png"/><Relationship Id="rId1" Type="http://schemas.openxmlformats.org/officeDocument/2006/relationships/slideLayout" Target="../slideLayouts/slideLayout6.xml"/><Relationship Id="rId6" Type="http://schemas.openxmlformats.org/officeDocument/2006/relationships/image" Target="../media/image17.emf"/><Relationship Id="rId5" Type="http://schemas.openxmlformats.org/officeDocument/2006/relationships/image" Target="../media/image15.svg"/><Relationship Id="rId4" Type="http://schemas.openxmlformats.org/officeDocument/2006/relationships/image" Target="../media/image14.png"/></Relationships>
</file>

<file path=ppt/slides/_rels/slide15.xml.rels><?xml version="1.0" encoding="UTF-8" standalone="yes"?>
<Relationships xmlns="http://schemas.openxmlformats.org/package/2006/relationships"><Relationship Id="rId3" Type="http://schemas.openxmlformats.org/officeDocument/2006/relationships/hyperlink" Target="https://seattlegov.zendesk.com/hc/en-us/articles/360057622533-How-Do-I-Change-the-Start-Date-for-My-Issued-Street-Use-Permit-" TargetMode="External"/><Relationship Id="rId7" Type="http://schemas.openxmlformats.org/officeDocument/2006/relationships/image" Target="../media/image15.svg"/><Relationship Id="rId2" Type="http://schemas.openxmlformats.org/officeDocument/2006/relationships/notesSlide" Target="../notesSlides/notesSlide6.xml"/><Relationship Id="rId1" Type="http://schemas.openxmlformats.org/officeDocument/2006/relationships/slideLayout" Target="../slideLayouts/slideLayout6.xml"/><Relationship Id="rId6" Type="http://schemas.openxmlformats.org/officeDocument/2006/relationships/image" Target="../media/image14.png"/><Relationship Id="rId5" Type="http://schemas.openxmlformats.org/officeDocument/2006/relationships/image" Target="../media/image13.svg"/><Relationship Id="rId4" Type="http://schemas.openxmlformats.org/officeDocument/2006/relationships/image" Target="../media/image12.png"/></Relationships>
</file>

<file path=ppt/slides/_rels/slide16.xml.rels><?xml version="1.0" encoding="UTF-8" standalone="yes"?>
<Relationships xmlns="http://schemas.openxmlformats.org/package/2006/relationships"><Relationship Id="rId3" Type="http://schemas.openxmlformats.org/officeDocument/2006/relationships/hyperlink" Target="https://seattlegov.zendesk.com/hc/en-us/articles/360057430913-How-to-Request-a-Street-Use-Inspection" TargetMode="External"/><Relationship Id="rId7" Type="http://schemas.openxmlformats.org/officeDocument/2006/relationships/image" Target="../media/image15.svg"/><Relationship Id="rId2" Type="http://schemas.openxmlformats.org/officeDocument/2006/relationships/hyperlink" Target="https://seattlegov.zendesk.com/hc/en-us/articles/360057058453-How-to-Provide-a-Job-Start-Notification-to-Street-Use" TargetMode="External"/><Relationship Id="rId1" Type="http://schemas.openxmlformats.org/officeDocument/2006/relationships/slideLayout" Target="../slideLayouts/slideLayout6.xml"/><Relationship Id="rId6" Type="http://schemas.openxmlformats.org/officeDocument/2006/relationships/image" Target="../media/image14.png"/><Relationship Id="rId5" Type="http://schemas.openxmlformats.org/officeDocument/2006/relationships/image" Target="../media/image13.svg"/><Relationship Id="rId4" Type="http://schemas.openxmlformats.org/officeDocument/2006/relationships/image" Target="../media/image12.png"/></Relationships>
</file>

<file path=ppt/slides/_rels/slide1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7.xml"/><Relationship Id="rId1" Type="http://schemas.openxmlformats.org/officeDocument/2006/relationships/slideLayout" Target="../slideLayouts/slideLayout6.xml"/><Relationship Id="rId4" Type="http://schemas.openxmlformats.org/officeDocument/2006/relationships/image" Target="../media/image19.png"/></Relationships>
</file>

<file path=ppt/slides/_rels/slide18.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9.xml"/><Relationship Id="rId1" Type="http://schemas.openxmlformats.org/officeDocument/2006/relationships/slideLayout" Target="../slideLayouts/slideLayout6.xml"/><Relationship Id="rId4" Type="http://schemas.openxmlformats.org/officeDocument/2006/relationships/image" Target="../media/image22.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1.xml"/><Relationship Id="rId1" Type="http://schemas.openxmlformats.org/officeDocument/2006/relationships/slideLayout" Target="../slideLayouts/slideLayout2.xml"/><Relationship Id="rId5" Type="http://schemas.openxmlformats.org/officeDocument/2006/relationships/image" Target="../media/image22.png"/><Relationship Id="rId4" Type="http://schemas.openxmlformats.org/officeDocument/2006/relationships/image" Target="../media/image25.png"/></Relationships>
</file>

<file path=ppt/slides/_rels/slide22.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2.xml"/><Relationship Id="rId1" Type="http://schemas.openxmlformats.org/officeDocument/2006/relationships/slideLayout" Target="../slideLayouts/slideLayout6.xml"/><Relationship Id="rId6" Type="http://schemas.openxmlformats.org/officeDocument/2006/relationships/image" Target="../media/image22.png"/><Relationship Id="rId5" Type="http://schemas.openxmlformats.org/officeDocument/2006/relationships/image" Target="../media/image27.png"/><Relationship Id="rId4" Type="http://schemas.openxmlformats.org/officeDocument/2006/relationships/image" Target="../media/image26.png"/></Relationships>
</file>

<file path=ppt/slides/_rels/slide23.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3.xml"/><Relationship Id="rId1" Type="http://schemas.openxmlformats.org/officeDocument/2006/relationships/slideLayout" Target="../slideLayouts/slideLayout6.xml"/><Relationship Id="rId4" Type="http://schemas.openxmlformats.org/officeDocument/2006/relationships/image" Target="../media/image28.png"/></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6.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27.xml.rels><?xml version="1.0" encoding="UTF-8" standalone="yes"?>
<Relationships xmlns="http://schemas.openxmlformats.org/package/2006/relationships"><Relationship Id="rId3" Type="http://schemas.openxmlformats.org/officeDocument/2006/relationships/image" Target="../media/image29.emf"/><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18.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29.xml.rels><?xml version="1.0" encoding="UTF-8" standalone="yes"?>
<Relationships xmlns="http://schemas.openxmlformats.org/package/2006/relationships"><Relationship Id="rId3" Type="http://schemas.openxmlformats.org/officeDocument/2006/relationships/hyperlink" Target="https://seattlegov.zendesk.com/hc/en-us/articles/360059441134-How-Do-I-Submit-an-Application-for-a-Street-Use-Side-Sewer-Permit-" TargetMode="External"/><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hyperlink" Target="http://www.seattle.gov/Documents/Departments/SDOT/Street%20Use/Forms%20Library/Change-Existing-Contact-Form-FILLABLE.pdf" TargetMode="External"/><Relationship Id="rId2" Type="http://schemas.openxmlformats.org/officeDocument/2006/relationships/hyperlink" Target="https://seattlegov.zendesk.com/hc/en-us/articles/360058153213-How-Do-I-Request-a-Revision-to-My-Issued-Construction-Utility-or-Street-Improvement-Permit-" TargetMode="External"/><Relationship Id="rId1" Type="http://schemas.openxmlformats.org/officeDocument/2006/relationships/slideLayout" Target="../slideLayouts/slideLayout9.xml"/><Relationship Id="rId4" Type="http://schemas.openxmlformats.org/officeDocument/2006/relationships/hyperlink" Target="mailto:SDOTPermits@seattle.gov" TargetMode="External"/></Relationships>
</file>

<file path=ppt/slides/_rels/slide31.xml.rels><?xml version="1.0" encoding="UTF-8" standalone="yes"?>
<Relationships xmlns="http://schemas.openxmlformats.org/package/2006/relationships"><Relationship Id="rId2" Type="http://schemas.openxmlformats.org/officeDocument/2006/relationships/hyperlink" Target="https://seattlegov.zendesk.com/hc/en-us/articles/1500003502261-How-Do-I-Give-Someone-Access-to-My-Permit-" TargetMode="External"/><Relationship Id="rId1" Type="http://schemas.openxmlformats.org/officeDocument/2006/relationships/slideLayout" Target="../slideLayouts/slideLayout9.xml"/></Relationships>
</file>

<file path=ppt/slides/_rels/slide32.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9.xml"/></Relationships>
</file>

<file path=ppt/slides/_rels/slide33.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9.xml"/></Relationships>
</file>

<file path=ppt/slides/_rels/slide34.xml.rels><?xml version="1.0" encoding="UTF-8" standalone="yes"?>
<Relationships xmlns="http://schemas.openxmlformats.org/package/2006/relationships"><Relationship Id="rId3" Type="http://schemas.openxmlformats.org/officeDocument/2006/relationships/hyperlink" Target="http://www.seattle.gov/transportation/document-library/manuals/traffic-control-manual" TargetMode="External"/><Relationship Id="rId2" Type="http://schemas.openxmlformats.org/officeDocument/2006/relationships/hyperlink" Target="http://www.seattle.gov/Documents/Departments/SDOT/CAMs/cam2111.pdf" TargetMode="External"/><Relationship Id="rId1" Type="http://schemas.openxmlformats.org/officeDocument/2006/relationships/slideLayout" Target="../slideLayouts/slideLayout9.xml"/><Relationship Id="rId6" Type="http://schemas.openxmlformats.org/officeDocument/2006/relationships/hyperlink" Target="http://www.seattle.gov/Documents/Departments/SDOT/CAMs/cam2110.pdf" TargetMode="External"/><Relationship Id="rId5" Type="http://schemas.openxmlformats.org/officeDocument/2006/relationships/hyperlink" Target="https://web6.seattle.gov/Travelers/" TargetMode="External"/><Relationship Id="rId4" Type="http://schemas.openxmlformats.org/officeDocument/2006/relationships/hyperlink" Target="https://seattlecitygis.maps.arcgis.com/apps/webappviewer/index.html?id=222bec6f9d0d43fda51bc731c70cd41f" TargetMode="External"/></Relationships>
</file>

<file path=ppt/slides/_rels/slide35.xml.rels><?xml version="1.0" encoding="UTF-8" standalone="yes"?>
<Relationships xmlns="http://schemas.openxmlformats.org/package/2006/relationships"><Relationship Id="rId3" Type="http://schemas.openxmlformats.org/officeDocument/2006/relationships/hyperlink" Target="http://www.seattle.gov/transportation/permits-and-services/permits" TargetMode="External"/><Relationship Id="rId2" Type="http://schemas.openxmlformats.org/officeDocument/2006/relationships/notesSlide" Target="../notesSlides/notesSlide20.xml"/><Relationship Id="rId1" Type="http://schemas.openxmlformats.org/officeDocument/2006/relationships/slideLayout" Target="../slideLayouts/slideLayout2.xml"/><Relationship Id="rId5" Type="http://schemas.openxmlformats.org/officeDocument/2006/relationships/image" Target="../media/image33.png"/><Relationship Id="rId4" Type="http://schemas.openxmlformats.org/officeDocument/2006/relationships/image" Target="../media/image32.png"/></Relationships>
</file>

<file path=ppt/slides/_rels/slide36.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21.xml"/><Relationship Id="rId1" Type="http://schemas.openxmlformats.org/officeDocument/2006/relationships/slideLayout" Target="../slideLayouts/slideLayout2.xml"/><Relationship Id="rId4" Type="http://schemas.openxmlformats.org/officeDocument/2006/relationships/image" Target="../media/image35.png"/></Relationships>
</file>

<file path=ppt/slides/_rels/slide37.xml.rels><?xml version="1.0" encoding="UTF-8" standalone="yes"?>
<Relationships xmlns="http://schemas.openxmlformats.org/package/2006/relationships"><Relationship Id="rId3" Type="http://schemas.openxmlformats.org/officeDocument/2006/relationships/hyperlink" Target="mailto:dot_permits@seattle.gov" TargetMode="External"/><Relationship Id="rId2" Type="http://schemas.openxmlformats.org/officeDocument/2006/relationships/hyperlink" Target="mailto:dot_su_ssportal_questions@seattle.gov" TargetMode="External"/><Relationship Id="rId1" Type="http://schemas.openxmlformats.org/officeDocument/2006/relationships/slideLayout" Target="../slideLayouts/slideLayout22.xml"/><Relationship Id="rId4" Type="http://schemas.openxmlformats.org/officeDocument/2006/relationships/hyperlink" Target="mailto:SeattleServices_ITHelp@seattle.gov" TargetMode="External"/></Relationships>
</file>

<file path=ppt/slides/_rels/slide38.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Layout" Target="../slideLayouts/slideLayout22.xml"/></Relationships>
</file>

<file path=ppt/slides/_rels/slide39.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513B3EE3-AE92-44AB-9408-523E277A1E36}"/>
              </a:ext>
            </a:extLst>
          </p:cNvPr>
          <p:cNvPicPr>
            <a:picLocks noChangeAspect="1"/>
          </p:cNvPicPr>
          <p:nvPr/>
        </p:nvPicPr>
        <p:blipFill>
          <a:blip r:embed="rId3">
            <a:extLst>
              <a:ext uri="{28A0092B-C50C-407E-A947-70E740481C1C}">
                <a14:useLocalDpi xmlns:a14="http://schemas.microsoft.com/office/drawing/2010/main" val="0"/>
              </a:ext>
            </a:extLst>
          </a:blip>
          <a:srcRect l="13532" r="13532"/>
          <a:stretch/>
        </p:blipFill>
        <p:spPr>
          <a:xfrm>
            <a:off x="0" y="-26377"/>
            <a:ext cx="12191999" cy="6094453"/>
          </a:xfrm>
          <a:prstGeom prst="rect">
            <a:avLst/>
          </a:prstGeom>
        </p:spPr>
      </p:pic>
      <p:sp>
        <p:nvSpPr>
          <p:cNvPr id="6" name="Title 1">
            <a:extLst>
              <a:ext uri="{FF2B5EF4-FFF2-40B4-BE49-F238E27FC236}">
                <a16:creationId xmlns:a16="http://schemas.microsoft.com/office/drawing/2014/main" id="{9476E353-F6D4-43DA-9957-77FD5F33ED30}"/>
              </a:ext>
            </a:extLst>
          </p:cNvPr>
          <p:cNvSpPr>
            <a:spLocks noGrp="1"/>
          </p:cNvSpPr>
          <p:nvPr>
            <p:ph type="ctrTitle"/>
          </p:nvPr>
        </p:nvSpPr>
        <p:spPr>
          <a:xfrm>
            <a:off x="255995" y="105508"/>
            <a:ext cx="6858000" cy="1131370"/>
          </a:xfrm>
          <a:solidFill>
            <a:schemeClr val="bg1">
              <a:alpha val="50000"/>
            </a:schemeClr>
          </a:solidFill>
        </p:spPr>
        <p:txBody>
          <a:bodyPr>
            <a:noAutofit/>
          </a:bodyPr>
          <a:lstStyle/>
          <a:p>
            <a:r>
              <a:rPr lang="en-US" sz="4000" dirty="0"/>
              <a:t>Street Use 101 and Q&amp;A Session – Q1 2021</a:t>
            </a:r>
          </a:p>
        </p:txBody>
      </p:sp>
      <p:sp>
        <p:nvSpPr>
          <p:cNvPr id="4" name="Rectangle 3">
            <a:extLst>
              <a:ext uri="{FF2B5EF4-FFF2-40B4-BE49-F238E27FC236}">
                <a16:creationId xmlns:a16="http://schemas.microsoft.com/office/drawing/2014/main" id="{28CE5766-02C0-4F6E-AC94-7B6E93D96FA6}"/>
              </a:ext>
            </a:extLst>
          </p:cNvPr>
          <p:cNvSpPr/>
          <p:nvPr/>
        </p:nvSpPr>
        <p:spPr>
          <a:xfrm>
            <a:off x="0" y="6094821"/>
            <a:ext cx="6233019" cy="523220"/>
          </a:xfrm>
          <a:prstGeom prst="rect">
            <a:avLst/>
          </a:prstGeom>
        </p:spPr>
        <p:txBody>
          <a:bodyPr wrap="square">
            <a:spAutoFit/>
          </a:bodyPr>
          <a:lstStyle/>
          <a:p>
            <a:r>
              <a:rPr lang="en-US" sz="1400" b="1" dirty="0"/>
              <a:t>SDOT Street Use</a:t>
            </a:r>
          </a:p>
          <a:p>
            <a:r>
              <a:rPr lang="en-US" sz="1400" b="1" dirty="0"/>
              <a:t>Melody Berry</a:t>
            </a:r>
          </a:p>
        </p:txBody>
      </p:sp>
      <p:sp>
        <p:nvSpPr>
          <p:cNvPr id="7" name="Subtitle 2">
            <a:extLst>
              <a:ext uri="{FF2B5EF4-FFF2-40B4-BE49-F238E27FC236}">
                <a16:creationId xmlns:a16="http://schemas.microsoft.com/office/drawing/2014/main" id="{D3AFED29-8799-4927-B9A5-3FA94A1E75B1}"/>
              </a:ext>
            </a:extLst>
          </p:cNvPr>
          <p:cNvSpPr>
            <a:spLocks noGrp="1"/>
          </p:cNvSpPr>
          <p:nvPr>
            <p:ph type="subTitle" idx="1"/>
          </p:nvPr>
        </p:nvSpPr>
        <p:spPr>
          <a:xfrm>
            <a:off x="255995" y="1236878"/>
            <a:ext cx="6858000" cy="487442"/>
          </a:xfrm>
          <a:solidFill>
            <a:schemeClr val="bg1">
              <a:alpha val="50000"/>
            </a:schemeClr>
          </a:solidFill>
        </p:spPr>
        <p:txBody>
          <a:bodyPr>
            <a:normAutofit lnSpcReduction="10000"/>
          </a:bodyPr>
          <a:lstStyle/>
          <a:p>
            <a:r>
              <a:rPr lang="en-US" dirty="0"/>
              <a:t>External Workshop</a:t>
            </a:r>
          </a:p>
        </p:txBody>
      </p:sp>
    </p:spTree>
    <p:extLst>
      <p:ext uri="{BB962C8B-B14F-4D97-AF65-F5344CB8AC3E}">
        <p14:creationId xmlns:p14="http://schemas.microsoft.com/office/powerpoint/2010/main" val="53285277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3085B1-1A80-4CAA-A01B-B36B225C746A}"/>
              </a:ext>
            </a:extLst>
          </p:cNvPr>
          <p:cNvSpPr>
            <a:spLocks noGrp="1"/>
          </p:cNvSpPr>
          <p:nvPr>
            <p:ph type="title"/>
          </p:nvPr>
        </p:nvSpPr>
        <p:spPr>
          <a:xfrm>
            <a:off x="169941" y="117695"/>
            <a:ext cx="7262954" cy="1325563"/>
          </a:xfrm>
        </p:spPr>
        <p:txBody>
          <a:bodyPr/>
          <a:lstStyle/>
          <a:p>
            <a:r>
              <a:rPr lang="en-US" dirty="0"/>
              <a:t>Target dates vs. overall process time</a:t>
            </a:r>
          </a:p>
        </p:txBody>
      </p:sp>
      <p:sp>
        <p:nvSpPr>
          <p:cNvPr id="4" name="Content Placeholder 2">
            <a:extLst>
              <a:ext uri="{FF2B5EF4-FFF2-40B4-BE49-F238E27FC236}">
                <a16:creationId xmlns:a16="http://schemas.microsoft.com/office/drawing/2014/main" id="{1111ECA8-9B6B-4095-9865-1D221A07CFC1}"/>
              </a:ext>
            </a:extLst>
          </p:cNvPr>
          <p:cNvSpPr txBox="1">
            <a:spLocks/>
          </p:cNvSpPr>
          <p:nvPr/>
        </p:nvSpPr>
        <p:spPr>
          <a:xfrm>
            <a:off x="258619" y="1853652"/>
            <a:ext cx="6645123" cy="4114800"/>
          </a:xfrm>
          <a:prstGeom prst="rect">
            <a:avLst/>
          </a:prstGeom>
        </p:spPr>
        <p:txBody>
          <a:bodyPr vert="horz" lIns="91440" tIns="45720" rIns="91440" bIns="45720" rtlCol="0" anchor="t">
            <a:normAutofit/>
          </a:bodyPr>
          <a:lstStyle>
            <a:lvl1pPr marL="171450" indent="-171450" algn="l" defTabSz="685800" rtl="0" eaLnBrk="1" latinLnBrk="0" hangingPunct="1">
              <a:lnSpc>
                <a:spcPct val="90000"/>
              </a:lnSpc>
              <a:spcBef>
                <a:spcPts val="750"/>
              </a:spcBef>
              <a:buFont typeface="Arial" panose="020B0604020202020204" pitchFamily="34" charset="0"/>
              <a:buChar char="•"/>
              <a:defRPr sz="2400" kern="1200">
                <a:solidFill>
                  <a:schemeClr val="tx1">
                    <a:lumMod val="50000"/>
                  </a:schemeClr>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2100" kern="1200">
                <a:solidFill>
                  <a:schemeClr val="tx1">
                    <a:lumMod val="50000"/>
                  </a:schemeClr>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800" kern="1200">
                <a:solidFill>
                  <a:schemeClr val="tx1">
                    <a:lumMod val="50000"/>
                  </a:schemeClr>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500" kern="1200">
                <a:solidFill>
                  <a:schemeClr val="tx1">
                    <a:lumMod val="50000"/>
                  </a:schemeClr>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lumMod val="50000"/>
                  </a:schemeClr>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indent="-228600" defTabSz="914400"/>
            <a:r>
              <a:rPr lang="en-US" dirty="0"/>
              <a:t>Instead of reporting overall permit timelines, we report average review cycle timelines </a:t>
            </a:r>
          </a:p>
          <a:p>
            <a:pPr indent="-228600" defTabSz="914400"/>
            <a:endParaRPr lang="en-US" dirty="0"/>
          </a:p>
          <a:p>
            <a:pPr indent="-228600" defTabSz="914400"/>
            <a:r>
              <a:rPr lang="en-US" dirty="0"/>
              <a:t>Street Use publishes review cycle timelines monthly in the </a:t>
            </a:r>
            <a:r>
              <a:rPr lang="en-US" u="sng" dirty="0">
                <a:hlinkClick r:id="rId2">
                  <a:extLst>
                    <a:ext uri="{A12FA001-AC4F-418D-AE19-62706E023703}">
                      <ahyp:hlinkClr xmlns:ahyp="http://schemas.microsoft.com/office/drawing/2018/hyperlinkcolor" val="tx"/>
                    </a:ext>
                  </a:extLst>
                </a:hlinkClick>
              </a:rPr>
              <a:t>Street Use Newsletter</a:t>
            </a:r>
            <a:r>
              <a:rPr lang="en-US" dirty="0"/>
              <a:t> and on most of our websites</a:t>
            </a:r>
          </a:p>
          <a:p>
            <a:pPr indent="-228600" defTabSz="914400"/>
            <a:endParaRPr lang="en-US" dirty="0"/>
          </a:p>
          <a:p>
            <a:pPr indent="-228600" defTabSz="914400"/>
            <a:r>
              <a:rPr lang="en-US" dirty="0"/>
              <a:t>If the work is complex and/or in an urban or construction dense area, plan for more than one review cycle</a:t>
            </a:r>
          </a:p>
          <a:p>
            <a:pPr marL="342900" lvl="1" indent="0">
              <a:buNone/>
            </a:pPr>
            <a:endParaRPr lang="en-US" sz="2200" dirty="0"/>
          </a:p>
        </p:txBody>
      </p:sp>
      <p:pic>
        <p:nvPicPr>
          <p:cNvPr id="6" name="Picture 5">
            <a:extLst>
              <a:ext uri="{FF2B5EF4-FFF2-40B4-BE49-F238E27FC236}">
                <a16:creationId xmlns:a16="http://schemas.microsoft.com/office/drawing/2014/main" id="{E82EC858-5367-4489-A720-AAF057F1117C}"/>
              </a:ext>
            </a:extLst>
          </p:cNvPr>
          <p:cNvPicPr>
            <a:picLocks noChangeAspect="1"/>
          </p:cNvPicPr>
          <p:nvPr/>
        </p:nvPicPr>
        <p:blipFill rotWithShape="1">
          <a:blip r:embed="rId3"/>
          <a:srcRect l="2955" r="14590"/>
          <a:stretch/>
        </p:blipFill>
        <p:spPr>
          <a:xfrm>
            <a:off x="7087472" y="247567"/>
            <a:ext cx="5039611" cy="5852160"/>
          </a:xfrm>
          <a:prstGeom prst="rect">
            <a:avLst/>
          </a:prstGeom>
          <a:effectLst/>
        </p:spPr>
      </p:pic>
    </p:spTree>
    <p:extLst>
      <p:ext uri="{BB962C8B-B14F-4D97-AF65-F5344CB8AC3E}">
        <p14:creationId xmlns:p14="http://schemas.microsoft.com/office/powerpoint/2010/main" val="244801174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8" name="Rectangle 20">
            <a:extLst>
              <a:ext uri="{FF2B5EF4-FFF2-40B4-BE49-F238E27FC236}">
                <a16:creationId xmlns:a16="http://schemas.microsoft.com/office/drawing/2014/main" id="{5D13CC36-B950-4F02-9BAF-9A7EB267398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22">
            <a:extLst>
              <a:ext uri="{FF2B5EF4-FFF2-40B4-BE49-F238E27FC236}">
                <a16:creationId xmlns:a16="http://schemas.microsoft.com/office/drawing/2014/main" id="{4F2E2428-58BA-458D-AA54-05502E63F32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8748215" cy="6857999"/>
          </a:xfrm>
          <a:custGeom>
            <a:avLst/>
            <a:gdLst>
              <a:gd name="connsiteX0" fmla="*/ 0 w 9024730"/>
              <a:gd name="connsiteY0" fmla="*/ 0 h 6857999"/>
              <a:gd name="connsiteX1" fmla="*/ 9024730 w 9024730"/>
              <a:gd name="connsiteY1" fmla="*/ 0 h 6857999"/>
              <a:gd name="connsiteX2" fmla="*/ 9024730 w 9024730"/>
              <a:gd name="connsiteY2" fmla="*/ 2 h 6857999"/>
              <a:gd name="connsiteX3" fmla="*/ 8447016 w 9024730"/>
              <a:gd name="connsiteY3" fmla="*/ 2 h 6857999"/>
              <a:gd name="connsiteX4" fmla="*/ 8441214 w 9024730"/>
              <a:gd name="connsiteY4" fmla="*/ 14562 h 6857999"/>
              <a:gd name="connsiteX5" fmla="*/ 8445389 w 9024730"/>
              <a:gd name="connsiteY5" fmla="*/ 59077 h 6857999"/>
              <a:gd name="connsiteX6" fmla="*/ 8437086 w 9024730"/>
              <a:gd name="connsiteY6" fmla="*/ 107668 h 6857999"/>
              <a:gd name="connsiteX7" fmla="*/ 8458599 w 9024730"/>
              <a:gd name="connsiteY7" fmla="*/ 246136 h 6857999"/>
              <a:gd name="connsiteX8" fmla="*/ 8433237 w 9024730"/>
              <a:gd name="connsiteY8" fmla="*/ 372908 h 6857999"/>
              <a:gd name="connsiteX9" fmla="*/ 8430194 w 9024730"/>
              <a:gd name="connsiteY9" fmla="*/ 450607 h 6857999"/>
              <a:gd name="connsiteX10" fmla="*/ 8443315 w 9024730"/>
              <a:gd name="connsiteY10" fmla="*/ 812800 h 6857999"/>
              <a:gd name="connsiteX11" fmla="*/ 8453042 w 9024730"/>
              <a:gd name="connsiteY11" fmla="*/ 912727 h 6857999"/>
              <a:gd name="connsiteX12" fmla="*/ 8451649 w 9024730"/>
              <a:gd name="connsiteY12" fmla="*/ 989950 h 6857999"/>
              <a:gd name="connsiteX13" fmla="*/ 8455592 w 9024730"/>
              <a:gd name="connsiteY13" fmla="*/ 1141745 h 6857999"/>
              <a:gd name="connsiteX14" fmla="*/ 8470203 w 9024730"/>
              <a:gd name="connsiteY14" fmla="*/ 1265454 h 6857999"/>
              <a:gd name="connsiteX15" fmla="*/ 8499638 w 9024730"/>
              <a:gd name="connsiteY15" fmla="*/ 1385480 h 6857999"/>
              <a:gd name="connsiteX16" fmla="*/ 8518660 w 9024730"/>
              <a:gd name="connsiteY16" fmla="*/ 1458060 h 6857999"/>
              <a:gd name="connsiteX17" fmla="*/ 8539125 w 9024730"/>
              <a:gd name="connsiteY17" fmla="*/ 1513175 h 6857999"/>
              <a:gd name="connsiteX18" fmla="*/ 8570281 w 9024730"/>
              <a:gd name="connsiteY18" fmla="*/ 1570809 h 6857999"/>
              <a:gd name="connsiteX19" fmla="*/ 8605212 w 9024730"/>
              <a:gd name="connsiteY19" fmla="*/ 1638391 h 6857999"/>
              <a:gd name="connsiteX20" fmla="*/ 8626457 w 9024730"/>
              <a:gd name="connsiteY20" fmla="*/ 1742490 h 6857999"/>
              <a:gd name="connsiteX21" fmla="*/ 8654861 w 9024730"/>
              <a:gd name="connsiteY21" fmla="*/ 1818229 h 6857999"/>
              <a:gd name="connsiteX22" fmla="*/ 8648005 w 9024730"/>
              <a:gd name="connsiteY22" fmla="*/ 1862723 h 6857999"/>
              <a:gd name="connsiteX23" fmla="*/ 8654469 w 9024730"/>
              <a:gd name="connsiteY23" fmla="*/ 1917476 h 6857999"/>
              <a:gd name="connsiteX24" fmla="*/ 8649702 w 9024730"/>
              <a:gd name="connsiteY24" fmla="*/ 1972204 h 6857999"/>
              <a:gd name="connsiteX25" fmla="*/ 8656357 w 9024730"/>
              <a:gd name="connsiteY25" fmla="*/ 2054291 h 6857999"/>
              <a:gd name="connsiteX26" fmla="*/ 8648660 w 9024730"/>
              <a:gd name="connsiteY26" fmla="*/ 2227417 h 6857999"/>
              <a:gd name="connsiteX27" fmla="*/ 8607609 w 9024730"/>
              <a:gd name="connsiteY27" fmla="*/ 2510933 h 6857999"/>
              <a:gd name="connsiteX28" fmla="*/ 8608432 w 9024730"/>
              <a:gd name="connsiteY28" fmla="*/ 2741866 h 6857999"/>
              <a:gd name="connsiteX29" fmla="*/ 8619112 w 9024730"/>
              <a:gd name="connsiteY29" fmla="*/ 2864935 h 6857999"/>
              <a:gd name="connsiteX30" fmla="*/ 8627742 w 9024730"/>
              <a:gd name="connsiteY30" fmla="*/ 2950807 h 6857999"/>
              <a:gd name="connsiteX31" fmla="*/ 8611822 w 9024730"/>
              <a:gd name="connsiteY31" fmla="*/ 2978246 h 6857999"/>
              <a:gd name="connsiteX32" fmla="*/ 8608239 w 9024730"/>
              <a:gd name="connsiteY32" fmla="*/ 2995916 h 6857999"/>
              <a:gd name="connsiteX33" fmla="*/ 8598647 w 9024730"/>
              <a:gd name="connsiteY33" fmla="*/ 2998648 h 6857999"/>
              <a:gd name="connsiteX34" fmla="*/ 8587108 w 9024730"/>
              <a:gd name="connsiteY34" fmla="*/ 3023630 h 6857999"/>
              <a:gd name="connsiteX35" fmla="*/ 8577885 w 9024730"/>
              <a:gd name="connsiteY35" fmla="*/ 3096975 h 6857999"/>
              <a:gd name="connsiteX36" fmla="*/ 8557492 w 9024730"/>
              <a:gd name="connsiteY36" fmla="*/ 3216657 h 6857999"/>
              <a:gd name="connsiteX37" fmla="*/ 8560894 w 9024730"/>
              <a:gd name="connsiteY37" fmla="*/ 3310980 h 6857999"/>
              <a:gd name="connsiteX38" fmla="*/ 8547852 w 9024730"/>
              <a:gd name="connsiteY38" fmla="*/ 3344725 h 6857999"/>
              <a:gd name="connsiteX39" fmla="*/ 8535427 w 9024730"/>
              <a:gd name="connsiteY39" fmla="*/ 3393250 h 6857999"/>
              <a:gd name="connsiteX40" fmla="*/ 8520092 w 9024730"/>
              <a:gd name="connsiteY40" fmla="*/ 3514536 h 6857999"/>
              <a:gd name="connsiteX41" fmla="*/ 8497231 w 9024730"/>
              <a:gd name="connsiteY41" fmla="*/ 3686149 h 6857999"/>
              <a:gd name="connsiteX42" fmla="*/ 8489799 w 9024730"/>
              <a:gd name="connsiteY42" fmla="*/ 3692208 h 6857999"/>
              <a:gd name="connsiteX43" fmla="*/ 8475804 w 9024730"/>
              <a:gd name="connsiteY43" fmla="*/ 3776022 h 6857999"/>
              <a:gd name="connsiteX44" fmla="*/ 8471279 w 9024730"/>
              <a:gd name="connsiteY44" fmla="*/ 3977138 h 6857999"/>
              <a:gd name="connsiteX45" fmla="*/ 8408913 w 9024730"/>
              <a:gd name="connsiteY45" fmla="*/ 4222149 h 6857999"/>
              <a:gd name="connsiteX46" fmla="*/ 8402112 w 9024730"/>
              <a:gd name="connsiteY46" fmla="*/ 4364683 h 6857999"/>
              <a:gd name="connsiteX47" fmla="*/ 8393355 w 9024730"/>
              <a:gd name="connsiteY47" fmla="*/ 4462471 h 6857999"/>
              <a:gd name="connsiteX48" fmla="*/ 8376166 w 9024730"/>
              <a:gd name="connsiteY48" fmla="*/ 4574052 h 6857999"/>
              <a:gd name="connsiteX49" fmla="*/ 8341678 w 9024730"/>
              <a:gd name="connsiteY49" fmla="*/ 4667756 h 6857999"/>
              <a:gd name="connsiteX50" fmla="*/ 8273661 w 9024730"/>
              <a:gd name="connsiteY50" fmla="*/ 4799019 h 6857999"/>
              <a:gd name="connsiteX51" fmla="*/ 8256132 w 9024730"/>
              <a:gd name="connsiteY51" fmla="*/ 4849614 h 6857999"/>
              <a:gd name="connsiteX52" fmla="*/ 8226804 w 9024730"/>
              <a:gd name="connsiteY52" fmla="*/ 4919971 h 6857999"/>
              <a:gd name="connsiteX53" fmla="*/ 8171825 w 9024730"/>
              <a:gd name="connsiteY53" fmla="*/ 5010766 h 6857999"/>
              <a:gd name="connsiteX54" fmla="*/ 8143172 w 9024730"/>
              <a:gd name="connsiteY54" fmla="*/ 5088190 h 6857999"/>
              <a:gd name="connsiteX55" fmla="*/ 8126363 w 9024730"/>
              <a:gd name="connsiteY55" fmla="*/ 5143922 h 6857999"/>
              <a:gd name="connsiteX56" fmla="*/ 8103782 w 9024730"/>
              <a:gd name="connsiteY56" fmla="*/ 5284346 h 6857999"/>
              <a:gd name="connsiteX57" fmla="*/ 8084361 w 9024730"/>
              <a:gd name="connsiteY57" fmla="*/ 5390948 h 6857999"/>
              <a:gd name="connsiteX58" fmla="*/ 8062552 w 9024730"/>
              <a:gd name="connsiteY58" fmla="*/ 5470854 h 6857999"/>
              <a:gd name="connsiteX59" fmla="*/ 8057342 w 9024730"/>
              <a:gd name="connsiteY59" fmla="*/ 5529643 h 6857999"/>
              <a:gd name="connsiteX60" fmla="*/ 8044923 w 9024730"/>
              <a:gd name="connsiteY60" fmla="*/ 5597292 h 6857999"/>
              <a:gd name="connsiteX61" fmla="*/ 8035233 w 9024730"/>
              <a:gd name="connsiteY61" fmla="*/ 5608899 h 6857999"/>
              <a:gd name="connsiteX62" fmla="*/ 8018178 w 9024730"/>
              <a:gd name="connsiteY62" fmla="*/ 5684911 h 6857999"/>
              <a:gd name="connsiteX63" fmla="*/ 8018018 w 9024730"/>
              <a:gd name="connsiteY63" fmla="*/ 5755776 h 6857999"/>
              <a:gd name="connsiteX64" fmla="*/ 8008640 w 9024730"/>
              <a:gd name="connsiteY64" fmla="*/ 5889599 h 6857999"/>
              <a:gd name="connsiteX65" fmla="*/ 8013542 w 9024730"/>
              <a:gd name="connsiteY65" fmla="*/ 5989744 h 6857999"/>
              <a:gd name="connsiteX66" fmla="*/ 7980757 w 9024730"/>
              <a:gd name="connsiteY66" fmla="*/ 6084926 h 6857999"/>
              <a:gd name="connsiteX67" fmla="*/ 7975907 w 9024730"/>
              <a:gd name="connsiteY67" fmla="*/ 6346549 h 6857999"/>
              <a:gd name="connsiteX68" fmla="*/ 7974221 w 9024730"/>
              <a:gd name="connsiteY68" fmla="*/ 6527527 h 6857999"/>
              <a:gd name="connsiteX69" fmla="*/ 7979135 w 9024730"/>
              <a:gd name="connsiteY69" fmla="*/ 6627129 h 6857999"/>
              <a:gd name="connsiteX70" fmla="*/ 7979404 w 9024730"/>
              <a:gd name="connsiteY70" fmla="*/ 6694819 h 6857999"/>
              <a:gd name="connsiteX71" fmla="*/ 8009526 w 9024730"/>
              <a:gd name="connsiteY71" fmla="*/ 6765445 h 6857999"/>
              <a:gd name="connsiteX72" fmla="*/ 8018211 w 9024730"/>
              <a:gd name="connsiteY72" fmla="*/ 6844697 h 6857999"/>
              <a:gd name="connsiteX73" fmla="*/ 8019608 w 9024730"/>
              <a:gd name="connsiteY73" fmla="*/ 6857999 h 6857999"/>
              <a:gd name="connsiteX74" fmla="*/ 0 w 9024730"/>
              <a:gd name="connsiteY74" fmla="*/ 6857999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Lst>
            <a:rect l="l" t="t" r="r" b="b"/>
            <a:pathLst>
              <a:path w="9024730" h="6857999">
                <a:moveTo>
                  <a:pt x="0" y="0"/>
                </a:moveTo>
                <a:lnTo>
                  <a:pt x="9024730" y="0"/>
                </a:lnTo>
                <a:lnTo>
                  <a:pt x="9024730" y="2"/>
                </a:lnTo>
                <a:lnTo>
                  <a:pt x="8447016" y="2"/>
                </a:lnTo>
                <a:lnTo>
                  <a:pt x="8441214" y="14562"/>
                </a:lnTo>
                <a:lnTo>
                  <a:pt x="8445389" y="59077"/>
                </a:lnTo>
                <a:cubicBezTo>
                  <a:pt x="8445971" y="76949"/>
                  <a:pt x="8436504" y="89796"/>
                  <a:pt x="8437086" y="107668"/>
                </a:cubicBezTo>
                <a:cubicBezTo>
                  <a:pt x="8417947" y="138162"/>
                  <a:pt x="8459241" y="201929"/>
                  <a:pt x="8458599" y="246136"/>
                </a:cubicBezTo>
                <a:cubicBezTo>
                  <a:pt x="8457958" y="290343"/>
                  <a:pt x="8471649" y="364179"/>
                  <a:pt x="8433237" y="372908"/>
                </a:cubicBezTo>
                <a:cubicBezTo>
                  <a:pt x="8426916" y="431308"/>
                  <a:pt x="8438389" y="357606"/>
                  <a:pt x="8430194" y="450607"/>
                </a:cubicBezTo>
                <a:cubicBezTo>
                  <a:pt x="8466727" y="551950"/>
                  <a:pt x="8430182" y="787036"/>
                  <a:pt x="8443315" y="812800"/>
                </a:cubicBezTo>
                <a:cubicBezTo>
                  <a:pt x="8478999" y="860799"/>
                  <a:pt x="8435788" y="854953"/>
                  <a:pt x="8453042" y="912727"/>
                </a:cubicBezTo>
                <a:cubicBezTo>
                  <a:pt x="8462900" y="945986"/>
                  <a:pt x="8451223" y="951781"/>
                  <a:pt x="8451649" y="989950"/>
                </a:cubicBezTo>
                <a:cubicBezTo>
                  <a:pt x="8452074" y="1028120"/>
                  <a:pt x="8452500" y="1095828"/>
                  <a:pt x="8455592" y="1141745"/>
                </a:cubicBezTo>
                <a:cubicBezTo>
                  <a:pt x="8458684" y="1187662"/>
                  <a:pt x="8470047" y="1234783"/>
                  <a:pt x="8470203" y="1265454"/>
                </a:cubicBezTo>
                <a:cubicBezTo>
                  <a:pt x="8458947" y="1304052"/>
                  <a:pt x="8496012" y="1370755"/>
                  <a:pt x="8499638" y="1385480"/>
                </a:cubicBezTo>
                <a:cubicBezTo>
                  <a:pt x="8514485" y="1422714"/>
                  <a:pt x="8525070" y="1428103"/>
                  <a:pt x="8518660" y="1458060"/>
                </a:cubicBezTo>
                <a:cubicBezTo>
                  <a:pt x="8518783" y="1468057"/>
                  <a:pt x="8539003" y="1503177"/>
                  <a:pt x="8539125" y="1513175"/>
                </a:cubicBezTo>
                <a:lnTo>
                  <a:pt x="8570281" y="1570809"/>
                </a:lnTo>
                <a:cubicBezTo>
                  <a:pt x="8597636" y="1617136"/>
                  <a:pt x="8594573" y="1601443"/>
                  <a:pt x="8605212" y="1638391"/>
                </a:cubicBezTo>
                <a:cubicBezTo>
                  <a:pt x="8629645" y="1719640"/>
                  <a:pt x="8613884" y="1715203"/>
                  <a:pt x="8626457" y="1742490"/>
                </a:cubicBezTo>
                <a:lnTo>
                  <a:pt x="8654861" y="1818229"/>
                </a:lnTo>
                <a:cubicBezTo>
                  <a:pt x="8657202" y="1824059"/>
                  <a:pt x="8651899" y="1851211"/>
                  <a:pt x="8648005" y="1862723"/>
                </a:cubicBezTo>
                <a:lnTo>
                  <a:pt x="8654469" y="1917476"/>
                </a:lnTo>
                <a:lnTo>
                  <a:pt x="8649702" y="1972204"/>
                </a:lnTo>
                <a:cubicBezTo>
                  <a:pt x="8652251" y="1979569"/>
                  <a:pt x="8651461" y="2048203"/>
                  <a:pt x="8656357" y="2054291"/>
                </a:cubicBezTo>
                <a:cubicBezTo>
                  <a:pt x="8672645" y="2141657"/>
                  <a:pt x="8632397" y="2189849"/>
                  <a:pt x="8648660" y="2227417"/>
                </a:cubicBezTo>
                <a:cubicBezTo>
                  <a:pt x="8639941" y="2317591"/>
                  <a:pt x="8613796" y="2407644"/>
                  <a:pt x="8607609" y="2510933"/>
                </a:cubicBezTo>
                <a:cubicBezTo>
                  <a:pt x="8633490" y="2597916"/>
                  <a:pt x="8602674" y="2649734"/>
                  <a:pt x="8608432" y="2741866"/>
                </a:cubicBezTo>
                <a:cubicBezTo>
                  <a:pt x="8630300" y="2779815"/>
                  <a:pt x="8631929" y="2817058"/>
                  <a:pt x="8619112" y="2864935"/>
                </a:cubicBezTo>
                <a:cubicBezTo>
                  <a:pt x="8655820" y="2860552"/>
                  <a:pt x="8588374" y="2937673"/>
                  <a:pt x="8627742" y="2950807"/>
                </a:cubicBezTo>
                <a:lnTo>
                  <a:pt x="8611822" y="2978246"/>
                </a:lnTo>
                <a:lnTo>
                  <a:pt x="8608239" y="2995916"/>
                </a:lnTo>
                <a:lnTo>
                  <a:pt x="8598647" y="2998648"/>
                </a:lnTo>
                <a:lnTo>
                  <a:pt x="8587108" y="3023630"/>
                </a:lnTo>
                <a:cubicBezTo>
                  <a:pt x="8584111" y="3033333"/>
                  <a:pt x="8577413" y="3084375"/>
                  <a:pt x="8577885" y="3096975"/>
                </a:cubicBezTo>
                <a:cubicBezTo>
                  <a:pt x="8594321" y="3142205"/>
                  <a:pt x="8535131" y="3160433"/>
                  <a:pt x="8557492" y="3216657"/>
                </a:cubicBezTo>
                <a:cubicBezTo>
                  <a:pt x="8562518" y="3237178"/>
                  <a:pt x="8573573" y="3299737"/>
                  <a:pt x="8560894" y="3310980"/>
                </a:cubicBezTo>
                <a:cubicBezTo>
                  <a:pt x="8557601" y="3323902"/>
                  <a:pt x="8561083" y="3339340"/>
                  <a:pt x="8547852" y="3344725"/>
                </a:cubicBezTo>
                <a:cubicBezTo>
                  <a:pt x="8531788" y="3353908"/>
                  <a:pt x="8553430" y="3400659"/>
                  <a:pt x="8535427" y="3393250"/>
                </a:cubicBezTo>
                <a:cubicBezTo>
                  <a:pt x="8550195" y="3426421"/>
                  <a:pt x="8529553" y="3487753"/>
                  <a:pt x="8520092" y="3514536"/>
                </a:cubicBezTo>
                <a:cubicBezTo>
                  <a:pt x="8513726" y="3563353"/>
                  <a:pt x="8500070" y="3650327"/>
                  <a:pt x="8497231" y="3686149"/>
                </a:cubicBezTo>
                <a:cubicBezTo>
                  <a:pt x="8494574" y="3687657"/>
                  <a:pt x="8493370" y="3677229"/>
                  <a:pt x="8489799" y="3692208"/>
                </a:cubicBezTo>
                <a:cubicBezTo>
                  <a:pt x="8486228" y="3707187"/>
                  <a:pt x="8465938" y="3757479"/>
                  <a:pt x="8475804" y="3776022"/>
                </a:cubicBezTo>
                <a:cubicBezTo>
                  <a:pt x="8441061" y="3875691"/>
                  <a:pt x="8487451" y="3939839"/>
                  <a:pt x="8471279" y="3977138"/>
                </a:cubicBezTo>
                <a:cubicBezTo>
                  <a:pt x="8465599" y="4067300"/>
                  <a:pt x="8419685" y="4164564"/>
                  <a:pt x="8408913" y="4222149"/>
                </a:cubicBezTo>
                <a:cubicBezTo>
                  <a:pt x="8403583" y="4287917"/>
                  <a:pt x="8398240" y="4339232"/>
                  <a:pt x="8402112" y="4364683"/>
                </a:cubicBezTo>
                <a:lnTo>
                  <a:pt x="8393355" y="4462471"/>
                </a:lnTo>
                <a:cubicBezTo>
                  <a:pt x="8396004" y="4503329"/>
                  <a:pt x="8376320" y="4548111"/>
                  <a:pt x="8376166" y="4574052"/>
                </a:cubicBezTo>
                <a:cubicBezTo>
                  <a:pt x="8369380" y="4670665"/>
                  <a:pt x="8352302" y="4649921"/>
                  <a:pt x="8341678" y="4667756"/>
                </a:cubicBezTo>
                <a:cubicBezTo>
                  <a:pt x="8320864" y="4705850"/>
                  <a:pt x="8290794" y="4758928"/>
                  <a:pt x="8273661" y="4799019"/>
                </a:cubicBezTo>
                <a:cubicBezTo>
                  <a:pt x="8254323" y="4834076"/>
                  <a:pt x="8262378" y="4811645"/>
                  <a:pt x="8256132" y="4849614"/>
                </a:cubicBezTo>
                <a:cubicBezTo>
                  <a:pt x="8239320" y="4853334"/>
                  <a:pt x="8207060" y="4883089"/>
                  <a:pt x="8226804" y="4919971"/>
                </a:cubicBezTo>
                <a:lnTo>
                  <a:pt x="8171825" y="5010766"/>
                </a:lnTo>
                <a:cubicBezTo>
                  <a:pt x="8150097" y="4983259"/>
                  <a:pt x="8165842" y="5107656"/>
                  <a:pt x="8143172" y="5088190"/>
                </a:cubicBezTo>
                <a:cubicBezTo>
                  <a:pt x="8128060" y="5102008"/>
                  <a:pt x="8138350" y="5118851"/>
                  <a:pt x="8126363" y="5143922"/>
                </a:cubicBezTo>
                <a:cubicBezTo>
                  <a:pt x="8116335" y="5192745"/>
                  <a:pt x="8111851" y="5226225"/>
                  <a:pt x="8103782" y="5284346"/>
                </a:cubicBezTo>
                <a:cubicBezTo>
                  <a:pt x="8101016" y="5338386"/>
                  <a:pt x="8095811" y="5337325"/>
                  <a:pt x="8084361" y="5390948"/>
                </a:cubicBezTo>
                <a:cubicBezTo>
                  <a:pt x="8082912" y="5429655"/>
                  <a:pt x="8063705" y="5449508"/>
                  <a:pt x="8062552" y="5470854"/>
                </a:cubicBezTo>
                <a:cubicBezTo>
                  <a:pt x="8086776" y="5526328"/>
                  <a:pt x="8037513" y="5496377"/>
                  <a:pt x="8057342" y="5529643"/>
                </a:cubicBezTo>
                <a:cubicBezTo>
                  <a:pt x="8050653" y="5550879"/>
                  <a:pt x="8055939" y="5587444"/>
                  <a:pt x="8044923" y="5597292"/>
                </a:cubicBezTo>
                <a:lnTo>
                  <a:pt x="8035233" y="5608899"/>
                </a:lnTo>
                <a:cubicBezTo>
                  <a:pt x="8030775" y="5623501"/>
                  <a:pt x="8021047" y="5660431"/>
                  <a:pt x="8018178" y="5684911"/>
                </a:cubicBezTo>
                <a:cubicBezTo>
                  <a:pt x="8005590" y="5692608"/>
                  <a:pt x="8011744" y="5734344"/>
                  <a:pt x="8018018" y="5755776"/>
                </a:cubicBezTo>
                <a:cubicBezTo>
                  <a:pt x="8019409" y="5792777"/>
                  <a:pt x="7989082" y="5848613"/>
                  <a:pt x="8008640" y="5889599"/>
                </a:cubicBezTo>
                <a:cubicBezTo>
                  <a:pt x="8011480" y="5932097"/>
                  <a:pt x="8009486" y="5940901"/>
                  <a:pt x="8013542" y="5989744"/>
                </a:cubicBezTo>
                <a:cubicBezTo>
                  <a:pt x="8022089" y="6020787"/>
                  <a:pt x="7982918" y="6024963"/>
                  <a:pt x="7980757" y="6084926"/>
                </a:cubicBezTo>
                <a:cubicBezTo>
                  <a:pt x="7974117" y="6134231"/>
                  <a:pt x="7999371" y="6240432"/>
                  <a:pt x="7975907" y="6346549"/>
                </a:cubicBezTo>
                <a:cubicBezTo>
                  <a:pt x="7987225" y="6409741"/>
                  <a:pt x="7980509" y="6468689"/>
                  <a:pt x="7974221" y="6527527"/>
                </a:cubicBezTo>
                <a:cubicBezTo>
                  <a:pt x="7955361" y="6585667"/>
                  <a:pt x="7987786" y="6579284"/>
                  <a:pt x="7979135" y="6627129"/>
                </a:cubicBezTo>
                <a:cubicBezTo>
                  <a:pt x="7983057" y="6635153"/>
                  <a:pt x="7984986" y="6697665"/>
                  <a:pt x="7979404" y="6694819"/>
                </a:cubicBezTo>
                <a:cubicBezTo>
                  <a:pt x="7981755" y="6716947"/>
                  <a:pt x="8003903" y="6732844"/>
                  <a:pt x="8009526" y="6765445"/>
                </a:cubicBezTo>
                <a:cubicBezTo>
                  <a:pt x="8011113" y="6776325"/>
                  <a:pt x="8014662" y="6810511"/>
                  <a:pt x="8018211" y="6844697"/>
                </a:cubicBezTo>
                <a:lnTo>
                  <a:pt x="8019608" y="6857999"/>
                </a:lnTo>
                <a:lnTo>
                  <a:pt x="0" y="6857999"/>
                </a:lnTo>
                <a:close/>
              </a:path>
            </a:pathLst>
          </a:custGeom>
          <a:solidFill>
            <a:srgbClr val="82766A">
              <a:alpha val="1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a:extLst>
              <a:ext uri="{FF2B5EF4-FFF2-40B4-BE49-F238E27FC236}">
                <a16:creationId xmlns:a16="http://schemas.microsoft.com/office/drawing/2014/main" id="{4A265867-9390-4F2E-8168-BD6C3EC2D2BB}"/>
              </a:ext>
            </a:extLst>
          </p:cNvPr>
          <p:cNvSpPr>
            <a:spLocks noGrp="1"/>
          </p:cNvSpPr>
          <p:nvPr>
            <p:ph type="title"/>
          </p:nvPr>
        </p:nvSpPr>
        <p:spPr>
          <a:xfrm>
            <a:off x="268815" y="230909"/>
            <a:ext cx="7822239" cy="1322887"/>
          </a:xfrm>
        </p:spPr>
        <p:txBody>
          <a:bodyPr>
            <a:normAutofit/>
          </a:bodyPr>
          <a:lstStyle/>
          <a:p>
            <a:r>
              <a:rPr lang="en-US" dirty="0"/>
              <a:t>Utility Major Permit Thresholds</a:t>
            </a:r>
          </a:p>
        </p:txBody>
      </p:sp>
      <p:sp>
        <p:nvSpPr>
          <p:cNvPr id="3" name="Content Placeholder 2">
            <a:extLst>
              <a:ext uri="{FF2B5EF4-FFF2-40B4-BE49-F238E27FC236}">
                <a16:creationId xmlns:a16="http://schemas.microsoft.com/office/drawing/2014/main" id="{F29D3475-12E9-4B0E-AAD2-BA6B49058B53}"/>
              </a:ext>
            </a:extLst>
          </p:cNvPr>
          <p:cNvSpPr>
            <a:spLocks noGrp="1"/>
          </p:cNvSpPr>
          <p:nvPr>
            <p:ph idx="1"/>
          </p:nvPr>
        </p:nvSpPr>
        <p:spPr>
          <a:xfrm>
            <a:off x="268815" y="1448555"/>
            <a:ext cx="7200294" cy="5178536"/>
          </a:xfrm>
        </p:spPr>
        <p:txBody>
          <a:bodyPr>
            <a:normAutofit/>
          </a:bodyPr>
          <a:lstStyle/>
          <a:p>
            <a:pPr marL="0" indent="0">
              <a:buNone/>
            </a:pPr>
            <a:r>
              <a:rPr lang="en-US" sz="2000" dirty="0"/>
              <a:t>If your project meets one or more of the following thresholds, you will need to apply for a Utility Major Permit: </a:t>
            </a:r>
          </a:p>
          <a:p>
            <a:pPr lvl="1"/>
            <a:r>
              <a:rPr lang="en-US" sz="1600" dirty="0">
                <a:solidFill>
                  <a:schemeClr val="tx2"/>
                </a:solidFill>
              </a:rPr>
              <a:t>Geographic work larger than a one-block radius </a:t>
            </a:r>
          </a:p>
          <a:p>
            <a:pPr lvl="1"/>
            <a:r>
              <a:rPr lang="en-US" sz="1600" dirty="0">
                <a:solidFill>
                  <a:schemeClr val="tx2"/>
                </a:solidFill>
              </a:rPr>
              <a:t>Any project that contains complex technical issues* (e.g., deep excavations) that may have an impact to existing city assets and/or infrastructure </a:t>
            </a:r>
          </a:p>
          <a:p>
            <a:pPr lvl="1"/>
            <a:r>
              <a:rPr lang="en-US" sz="1600" dirty="0">
                <a:solidFill>
                  <a:schemeClr val="tx2"/>
                </a:solidFill>
              </a:rPr>
              <a:t>Installation of gas mainlines greater than 2-inches in diameter </a:t>
            </a:r>
          </a:p>
          <a:p>
            <a:pPr lvl="1"/>
            <a:r>
              <a:rPr lang="en-US" sz="1600" dirty="0">
                <a:solidFill>
                  <a:schemeClr val="tx2"/>
                </a:solidFill>
              </a:rPr>
              <a:t>Installation of a utility line longer than 100 linear feet on a non-arterial or arterial street including alleys </a:t>
            </a:r>
          </a:p>
          <a:p>
            <a:pPr lvl="2"/>
            <a:r>
              <a:rPr lang="en-US" sz="1600" dirty="0">
                <a:solidFill>
                  <a:schemeClr val="tx2"/>
                </a:solidFill>
              </a:rPr>
              <a:t>Exception: Installation of a utility line up to 300 lineal feet on a non-arterial street or alley in a single family or low-rise zone can be permitted under a Minor Utility permit.   </a:t>
            </a:r>
          </a:p>
          <a:p>
            <a:pPr lvl="1"/>
            <a:r>
              <a:rPr lang="en-US" sz="1600" dirty="0">
                <a:solidFill>
                  <a:schemeClr val="tx2"/>
                </a:solidFill>
              </a:rPr>
              <a:t>Removal of underground storage tank </a:t>
            </a:r>
          </a:p>
          <a:p>
            <a:pPr lvl="1"/>
            <a:r>
              <a:rPr lang="en-US" sz="1600" dirty="0">
                <a:solidFill>
                  <a:schemeClr val="tx2"/>
                </a:solidFill>
              </a:rPr>
              <a:t>Environmental remediation work or removal of contaminated soils </a:t>
            </a:r>
          </a:p>
          <a:p>
            <a:pPr lvl="1"/>
            <a:r>
              <a:rPr lang="en-US" sz="1600" dirty="0">
                <a:solidFill>
                  <a:schemeClr val="tx2"/>
                </a:solidFill>
              </a:rPr>
              <a:t>Work that triggers ADA curb ramp installation due to utility work (e.g., utility and telecom pole removal/installation at intersections)  </a:t>
            </a:r>
          </a:p>
          <a:p>
            <a:pPr lvl="1"/>
            <a:r>
              <a:rPr lang="en-US" sz="1600" dirty="0">
                <a:solidFill>
                  <a:schemeClr val="tx2"/>
                </a:solidFill>
              </a:rPr>
              <a:t>Directional or horizontal boring method of installation </a:t>
            </a:r>
          </a:p>
          <a:p>
            <a:pPr marL="0" indent="0">
              <a:buNone/>
            </a:pPr>
            <a:r>
              <a:rPr lang="en-US" sz="2000" dirty="0"/>
              <a:t>*We may require an UMP beyond the thresholds outlined above in consideration of complexity of the work including proximity to existing infrastructure or assets. </a:t>
            </a:r>
          </a:p>
          <a:p>
            <a:pPr marL="0" indent="0">
              <a:buNone/>
            </a:pPr>
            <a:endParaRPr lang="en-US" sz="2000" dirty="0"/>
          </a:p>
        </p:txBody>
      </p:sp>
      <p:pic>
        <p:nvPicPr>
          <p:cNvPr id="6" name="Graphic 5" descr="Jackhammer">
            <a:extLst>
              <a:ext uri="{FF2B5EF4-FFF2-40B4-BE49-F238E27FC236}">
                <a16:creationId xmlns:a16="http://schemas.microsoft.com/office/drawing/2014/main" id="{F50EADCE-D596-4D62-BA2E-7F83C0028AAB}"/>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8795981" y="1990229"/>
            <a:ext cx="2906973" cy="2906973"/>
          </a:xfrm>
          <a:prstGeom prst="rect">
            <a:avLst/>
          </a:prstGeom>
        </p:spPr>
      </p:pic>
    </p:spTree>
    <p:extLst>
      <p:ext uri="{BB962C8B-B14F-4D97-AF65-F5344CB8AC3E}">
        <p14:creationId xmlns:p14="http://schemas.microsoft.com/office/powerpoint/2010/main" val="222470380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5" name="Rectangle 37">
            <a:extLst>
              <a:ext uri="{FF2B5EF4-FFF2-40B4-BE49-F238E27FC236}">
                <a16:creationId xmlns:a16="http://schemas.microsoft.com/office/drawing/2014/main" id="{02C0C63A-B05B-45A5-AE88-7A3D061A297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FFFFFF"/>
          </a:solidFill>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6" name="Group 39">
            <a:extLst>
              <a:ext uri="{FF2B5EF4-FFF2-40B4-BE49-F238E27FC236}">
                <a16:creationId xmlns:a16="http://schemas.microsoft.com/office/drawing/2014/main" id="{EBAD34AF-5414-49A5-AB75-F1CA854B309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 y="0"/>
            <a:ext cx="12191996" cy="6858000"/>
            <a:chOff x="1" y="0"/>
            <a:chExt cx="12191996" cy="6858000"/>
          </a:xfrm>
        </p:grpSpPr>
        <p:sp>
          <p:nvSpPr>
            <p:cNvPr id="41" name="Rectangle 40">
              <a:extLst>
                <a:ext uri="{FF2B5EF4-FFF2-40B4-BE49-F238E27FC236}">
                  <a16:creationId xmlns:a16="http://schemas.microsoft.com/office/drawing/2014/main" id="{7BAD3960-6DE9-4457-8083-F6FFBD58D74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ltGray">
            <a:xfrm>
              <a:off x="1" y="0"/>
              <a:ext cx="12191996" cy="6858000"/>
            </a:xfrm>
            <a:prstGeom prst="rect">
              <a:avLst/>
            </a:prstGeom>
            <a:solidFill>
              <a:schemeClr val="bg1"/>
            </a:solidFill>
            <a:ln w="0">
              <a:noFill/>
              <a:prstDash val="solid"/>
              <a:round/>
              <a:headEnd/>
              <a:tailEnd/>
            </a:ln>
          </p:spPr>
          <p:txBody>
            <a:bodyPr rtlCol="0" anchor="ctr"/>
            <a:lstStyle/>
            <a:p>
              <a:pPr algn="ctr" defTabSz="457200"/>
              <a:endParaRPr lang="en-US">
                <a:solidFill>
                  <a:schemeClr val="tx1"/>
                </a:solidFill>
              </a:endParaRPr>
            </a:p>
          </p:txBody>
        </p:sp>
        <p:sp>
          <p:nvSpPr>
            <p:cNvPr id="42" name="Rectangle 41">
              <a:extLst>
                <a:ext uri="{FF2B5EF4-FFF2-40B4-BE49-F238E27FC236}">
                  <a16:creationId xmlns:a16="http://schemas.microsoft.com/office/drawing/2014/main" id="{F3F5E368-26F9-408D-9C1D-D007FCE0C20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ltGray">
            <a:xfrm>
              <a:off x="1" y="0"/>
              <a:ext cx="12191996" cy="6858000"/>
            </a:xfrm>
            <a:prstGeom prst="rect">
              <a:avLst/>
            </a:prstGeom>
            <a:solidFill>
              <a:schemeClr val="accent1">
                <a:lumMod val="50000"/>
                <a:alpha val="25000"/>
              </a:schemeClr>
            </a:solidFill>
            <a:ln w="0">
              <a:noFill/>
              <a:prstDash val="solid"/>
              <a:round/>
              <a:headEnd/>
              <a:tailEnd/>
            </a:ln>
          </p:spPr>
          <p:txBody>
            <a:bodyPr rtlCol="0" anchor="ctr"/>
            <a:lstStyle/>
            <a:p>
              <a:pPr algn="ctr" defTabSz="457200"/>
              <a:endParaRPr lang="en-US" dirty="0">
                <a:solidFill>
                  <a:schemeClr val="tx1"/>
                </a:solidFill>
              </a:endParaRPr>
            </a:p>
          </p:txBody>
        </p:sp>
      </p:grpSp>
      <p:sp>
        <p:nvSpPr>
          <p:cNvPr id="2" name="Title 1">
            <a:extLst>
              <a:ext uri="{FF2B5EF4-FFF2-40B4-BE49-F238E27FC236}">
                <a16:creationId xmlns:a16="http://schemas.microsoft.com/office/drawing/2014/main" id="{851DFF33-D72C-4230-B36A-FE3D0D1EF28A}"/>
              </a:ext>
            </a:extLst>
          </p:cNvPr>
          <p:cNvSpPr>
            <a:spLocks noGrp="1"/>
          </p:cNvSpPr>
          <p:nvPr>
            <p:ph type="title"/>
          </p:nvPr>
        </p:nvSpPr>
        <p:spPr>
          <a:xfrm>
            <a:off x="765051" y="244764"/>
            <a:ext cx="7007349" cy="1492132"/>
          </a:xfrm>
        </p:spPr>
        <p:txBody>
          <a:bodyPr vert="horz" lIns="91440" tIns="45720" rIns="91440" bIns="45720" rtlCol="0" anchor="t">
            <a:normAutofit/>
          </a:bodyPr>
          <a:lstStyle/>
          <a:p>
            <a:pPr defTabSz="914400"/>
            <a:r>
              <a:rPr lang="en-US" dirty="0">
                <a:solidFill>
                  <a:schemeClr val="tx1"/>
                </a:solidFill>
              </a:rPr>
              <a:t>Utility use vs. permit expiration dates</a:t>
            </a:r>
          </a:p>
        </p:txBody>
      </p:sp>
      <p:sp>
        <p:nvSpPr>
          <p:cNvPr id="11" name="TextBox 10">
            <a:extLst>
              <a:ext uri="{FF2B5EF4-FFF2-40B4-BE49-F238E27FC236}">
                <a16:creationId xmlns:a16="http://schemas.microsoft.com/office/drawing/2014/main" id="{911FEA2F-99C8-478C-B2E9-2FD10735AA03}"/>
              </a:ext>
            </a:extLst>
          </p:cNvPr>
          <p:cNvSpPr txBox="1"/>
          <p:nvPr/>
        </p:nvSpPr>
        <p:spPr>
          <a:xfrm>
            <a:off x="555971" y="1736895"/>
            <a:ext cx="7310063" cy="5121103"/>
          </a:xfrm>
          <a:prstGeom prst="rect">
            <a:avLst/>
          </a:prstGeom>
        </p:spPr>
        <p:txBody>
          <a:bodyPr vert="horz" lIns="91440" tIns="45720" rIns="91440" bIns="45720" rtlCol="0">
            <a:normAutofit fontScale="92500" lnSpcReduction="10000"/>
          </a:bodyPr>
          <a:lstStyle/>
          <a:p>
            <a:pPr marL="285750" indent="-228600">
              <a:lnSpc>
                <a:spcPct val="90000"/>
              </a:lnSpc>
              <a:spcAft>
                <a:spcPts val="600"/>
              </a:spcAft>
              <a:buFont typeface="Arial" panose="020B0604020202020204" pitchFamily="34" charset="0"/>
              <a:buChar char="•"/>
            </a:pPr>
            <a:r>
              <a:rPr lang="en-US" sz="2000" dirty="0">
                <a:solidFill>
                  <a:schemeClr val="tx2">
                    <a:alpha val="60000"/>
                  </a:schemeClr>
                </a:solidFill>
              </a:rPr>
              <a:t>Information about the use and permit expiration rules on utility permits can be found on our </a:t>
            </a:r>
            <a:r>
              <a:rPr lang="en-US" sz="2000" dirty="0">
                <a:solidFill>
                  <a:schemeClr val="tx2">
                    <a:alpha val="60000"/>
                  </a:schemeClr>
                </a:solidFill>
                <a:hlinkClick r:id="rId2">
                  <a:extLst>
                    <a:ext uri="{A12FA001-AC4F-418D-AE19-62706E023703}">
                      <ahyp:hlinkClr xmlns:ahyp="http://schemas.microsoft.com/office/drawing/2018/hyperlinkcolor" val="tx"/>
                    </a:ext>
                  </a:extLst>
                </a:hlinkClick>
              </a:rPr>
              <a:t>Utility Work in the Right-of-Way website</a:t>
            </a:r>
            <a:endParaRPr lang="en-US" sz="2000" dirty="0">
              <a:solidFill>
                <a:schemeClr val="tx2">
                  <a:alpha val="60000"/>
                </a:schemeClr>
              </a:solidFill>
            </a:endParaRPr>
          </a:p>
          <a:p>
            <a:pPr marL="285750" indent="-228600">
              <a:lnSpc>
                <a:spcPct val="90000"/>
              </a:lnSpc>
              <a:spcAft>
                <a:spcPts val="600"/>
              </a:spcAft>
              <a:buFont typeface="Arial" panose="020B0604020202020204" pitchFamily="34" charset="0"/>
              <a:buChar char="•"/>
            </a:pPr>
            <a:endParaRPr lang="en-US" sz="2000" dirty="0">
              <a:solidFill>
                <a:schemeClr val="tx2">
                  <a:alpha val="60000"/>
                </a:schemeClr>
              </a:solidFill>
            </a:endParaRPr>
          </a:p>
          <a:p>
            <a:pPr marL="285750" indent="-228600">
              <a:lnSpc>
                <a:spcPct val="90000"/>
              </a:lnSpc>
              <a:spcAft>
                <a:spcPts val="600"/>
              </a:spcAft>
              <a:buFont typeface="Arial" panose="020B0604020202020204" pitchFamily="34" charset="0"/>
              <a:buChar char="•"/>
            </a:pPr>
            <a:r>
              <a:rPr lang="en-US" sz="2000" dirty="0">
                <a:solidFill>
                  <a:schemeClr val="tx2">
                    <a:alpha val="60000"/>
                  </a:schemeClr>
                </a:solidFill>
              </a:rPr>
              <a:t>Utility permits now have a 6-month expiration period to allow phases of construction to be completed within a 6-month long period  </a:t>
            </a:r>
          </a:p>
          <a:p>
            <a:pPr indent="-228600">
              <a:lnSpc>
                <a:spcPct val="90000"/>
              </a:lnSpc>
              <a:spcAft>
                <a:spcPts val="600"/>
              </a:spcAft>
              <a:buFont typeface="Arial" panose="020B0604020202020204" pitchFamily="34" charset="0"/>
              <a:buChar char="•"/>
            </a:pPr>
            <a:endParaRPr lang="en-US" sz="2000" dirty="0">
              <a:solidFill>
                <a:schemeClr val="tx2">
                  <a:alpha val="60000"/>
                </a:schemeClr>
              </a:solidFill>
            </a:endParaRPr>
          </a:p>
          <a:p>
            <a:pPr marL="285750" indent="-228600">
              <a:lnSpc>
                <a:spcPct val="90000"/>
              </a:lnSpc>
              <a:spcAft>
                <a:spcPts val="600"/>
              </a:spcAft>
              <a:buFont typeface="Arial" panose="020B0604020202020204" pitchFamily="34" charset="0"/>
              <a:buChar char="•"/>
            </a:pPr>
            <a:r>
              <a:rPr lang="en-US" sz="2000" dirty="0">
                <a:solidFill>
                  <a:schemeClr val="tx2">
                    <a:alpha val="60000"/>
                  </a:schemeClr>
                </a:solidFill>
              </a:rPr>
              <a:t>Extending a use(s) during the 6-month expiration period is only required if the duration of the work exceeds the initial issued duration  </a:t>
            </a:r>
          </a:p>
          <a:p>
            <a:pPr marL="285750" indent="-228600">
              <a:lnSpc>
                <a:spcPct val="90000"/>
              </a:lnSpc>
              <a:spcAft>
                <a:spcPts val="600"/>
              </a:spcAft>
              <a:buFont typeface="Arial" panose="020B0604020202020204" pitchFamily="34" charset="0"/>
              <a:buChar char="•"/>
            </a:pPr>
            <a:endParaRPr lang="en-US" sz="2000" dirty="0">
              <a:solidFill>
                <a:schemeClr val="tx2">
                  <a:alpha val="60000"/>
                </a:schemeClr>
              </a:solidFill>
            </a:endParaRPr>
          </a:p>
          <a:p>
            <a:pPr marL="285750" indent="-228600">
              <a:lnSpc>
                <a:spcPct val="90000"/>
              </a:lnSpc>
              <a:spcAft>
                <a:spcPts val="600"/>
              </a:spcAft>
              <a:buFont typeface="Arial" panose="020B0604020202020204" pitchFamily="34" charset="0"/>
              <a:buChar char="•"/>
            </a:pPr>
            <a:r>
              <a:rPr lang="en-US" sz="2000" dirty="0">
                <a:solidFill>
                  <a:schemeClr val="tx2">
                    <a:alpha val="60000"/>
                  </a:schemeClr>
                </a:solidFill>
              </a:rPr>
              <a:t>If work needs to happen after the permit expiration date, an amendment will need to be submitted</a:t>
            </a:r>
          </a:p>
          <a:p>
            <a:pPr marL="57150">
              <a:lnSpc>
                <a:spcPct val="90000"/>
              </a:lnSpc>
              <a:spcAft>
                <a:spcPts val="600"/>
              </a:spcAft>
            </a:pPr>
            <a:endParaRPr lang="en-US" sz="2000" dirty="0">
              <a:solidFill>
                <a:schemeClr val="tx2">
                  <a:alpha val="60000"/>
                </a:schemeClr>
              </a:solidFill>
            </a:endParaRPr>
          </a:p>
          <a:p>
            <a:pPr marL="285750" indent="-228600">
              <a:lnSpc>
                <a:spcPct val="90000"/>
              </a:lnSpc>
              <a:spcAft>
                <a:spcPts val="600"/>
              </a:spcAft>
              <a:buFont typeface="Arial" panose="020B0604020202020204" pitchFamily="34" charset="0"/>
              <a:buChar char="•"/>
            </a:pPr>
            <a:r>
              <a:rPr lang="en-US" sz="2000" b="1" dirty="0">
                <a:solidFill>
                  <a:schemeClr val="tx2">
                    <a:alpha val="60000"/>
                  </a:schemeClr>
                </a:solidFill>
              </a:rPr>
              <a:t>Date changes or extensions in Hub areas: </a:t>
            </a:r>
            <a:r>
              <a:rPr lang="en-US" sz="2000" dirty="0">
                <a:solidFill>
                  <a:schemeClr val="tx2">
                    <a:alpha val="60000"/>
                  </a:schemeClr>
                </a:solidFill>
              </a:rPr>
              <a:t>If the initial use dates change within the 6-month expiration period or you need to extend the permit, the new dates need to be scheduled with the Hub coordinator prior to beginning work by emailing </a:t>
            </a:r>
            <a:r>
              <a:rPr lang="en-US" sz="2000" dirty="0">
                <a:solidFill>
                  <a:schemeClr val="tx2">
                    <a:alpha val="60000"/>
                  </a:schemeClr>
                </a:solidFill>
                <a:hlinkClick r:id="rId3"/>
              </a:rPr>
              <a:t>SDOTConstructionHub@seattle.gov</a:t>
            </a:r>
            <a:endParaRPr lang="en-US" sz="2000" dirty="0">
              <a:solidFill>
                <a:schemeClr val="tx2">
                  <a:alpha val="60000"/>
                </a:schemeClr>
              </a:solidFill>
            </a:endParaRPr>
          </a:p>
          <a:p>
            <a:pPr marL="285750" indent="-228600">
              <a:lnSpc>
                <a:spcPct val="90000"/>
              </a:lnSpc>
              <a:spcAft>
                <a:spcPts val="600"/>
              </a:spcAft>
              <a:buFont typeface="Arial" panose="020B0604020202020204" pitchFamily="34" charset="0"/>
              <a:buChar char="•"/>
            </a:pPr>
            <a:endParaRPr lang="en-US" sz="2000" dirty="0">
              <a:solidFill>
                <a:schemeClr val="tx2">
                  <a:alpha val="60000"/>
                </a:schemeClr>
              </a:solidFill>
            </a:endParaRPr>
          </a:p>
          <a:p>
            <a:pPr indent="-228600">
              <a:lnSpc>
                <a:spcPct val="90000"/>
              </a:lnSpc>
              <a:spcAft>
                <a:spcPts val="600"/>
              </a:spcAft>
              <a:buFont typeface="Arial" panose="020B0604020202020204" pitchFamily="34" charset="0"/>
              <a:buChar char="•"/>
            </a:pPr>
            <a:endParaRPr lang="en-US" sz="2000" dirty="0">
              <a:solidFill>
                <a:schemeClr val="tx1">
                  <a:alpha val="60000"/>
                </a:schemeClr>
              </a:solidFill>
            </a:endParaRPr>
          </a:p>
        </p:txBody>
      </p:sp>
      <p:sp>
        <p:nvSpPr>
          <p:cNvPr id="37" name="Freeform: Shape 43">
            <a:extLst>
              <a:ext uri="{FF2B5EF4-FFF2-40B4-BE49-F238E27FC236}">
                <a16:creationId xmlns:a16="http://schemas.microsoft.com/office/drawing/2014/main" id="{8C4F1A0C-BD28-4977-9745-E2A4FB75279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959668" y="0"/>
            <a:ext cx="4232332" cy="3701000"/>
          </a:xfrm>
          <a:custGeom>
            <a:avLst/>
            <a:gdLst>
              <a:gd name="connsiteX0" fmla="*/ 319701 w 4232332"/>
              <a:gd name="connsiteY0" fmla="*/ 0 h 3701000"/>
              <a:gd name="connsiteX1" fmla="*/ 4232332 w 4232332"/>
              <a:gd name="connsiteY1" fmla="*/ 0 h 3701000"/>
              <a:gd name="connsiteX2" fmla="*/ 4232332 w 4232332"/>
              <a:gd name="connsiteY2" fmla="*/ 3034486 h 3701000"/>
              <a:gd name="connsiteX3" fmla="*/ 4230268 w 4232332"/>
              <a:gd name="connsiteY3" fmla="*/ 3035198 h 3701000"/>
              <a:gd name="connsiteX4" fmla="*/ 4185051 w 4232332"/>
              <a:gd name="connsiteY4" fmla="*/ 3049231 h 3701000"/>
              <a:gd name="connsiteX5" fmla="*/ 4136714 w 4232332"/>
              <a:gd name="connsiteY5" fmla="*/ 3061706 h 3701000"/>
              <a:gd name="connsiteX6" fmla="*/ 4089935 w 4232332"/>
              <a:gd name="connsiteY6" fmla="*/ 3074180 h 3701000"/>
              <a:gd name="connsiteX7" fmla="*/ 4043158 w 4232332"/>
              <a:gd name="connsiteY7" fmla="*/ 3088214 h 3701000"/>
              <a:gd name="connsiteX8" fmla="*/ 3997940 w 4232332"/>
              <a:gd name="connsiteY8" fmla="*/ 3103806 h 3701000"/>
              <a:gd name="connsiteX9" fmla="*/ 3955840 w 4232332"/>
              <a:gd name="connsiteY9" fmla="*/ 3122518 h 3701000"/>
              <a:gd name="connsiteX10" fmla="*/ 3916860 w 4232332"/>
              <a:gd name="connsiteY10" fmla="*/ 3144346 h 3701000"/>
              <a:gd name="connsiteX11" fmla="*/ 3882555 w 4232332"/>
              <a:gd name="connsiteY11" fmla="*/ 3172413 h 3701000"/>
              <a:gd name="connsiteX12" fmla="*/ 3846692 w 4232332"/>
              <a:gd name="connsiteY12" fmla="*/ 3203599 h 3701000"/>
              <a:gd name="connsiteX13" fmla="*/ 3815506 w 4232332"/>
              <a:gd name="connsiteY13" fmla="*/ 3239461 h 3701000"/>
              <a:gd name="connsiteX14" fmla="*/ 3785881 w 4232332"/>
              <a:gd name="connsiteY14" fmla="*/ 3276884 h 3701000"/>
              <a:gd name="connsiteX15" fmla="*/ 3756254 w 4232332"/>
              <a:gd name="connsiteY15" fmla="*/ 3315864 h 3701000"/>
              <a:gd name="connsiteX16" fmla="*/ 3726629 w 4232332"/>
              <a:gd name="connsiteY16" fmla="*/ 3354846 h 3701000"/>
              <a:gd name="connsiteX17" fmla="*/ 3697003 w 4232332"/>
              <a:gd name="connsiteY17" fmla="*/ 3392268 h 3701000"/>
              <a:gd name="connsiteX18" fmla="*/ 3664258 w 4232332"/>
              <a:gd name="connsiteY18" fmla="*/ 3428131 h 3701000"/>
              <a:gd name="connsiteX19" fmla="*/ 3631513 w 4232332"/>
              <a:gd name="connsiteY19" fmla="*/ 3459315 h 3701000"/>
              <a:gd name="connsiteX20" fmla="*/ 3594093 w 4232332"/>
              <a:gd name="connsiteY20" fmla="*/ 3485823 h 3701000"/>
              <a:gd name="connsiteX21" fmla="*/ 3555111 w 4232332"/>
              <a:gd name="connsiteY21" fmla="*/ 3506094 h 3701000"/>
              <a:gd name="connsiteX22" fmla="*/ 3508332 w 4232332"/>
              <a:gd name="connsiteY22" fmla="*/ 3520128 h 3701000"/>
              <a:gd name="connsiteX23" fmla="*/ 3459994 w 4232332"/>
              <a:gd name="connsiteY23" fmla="*/ 3526365 h 3701000"/>
              <a:gd name="connsiteX24" fmla="*/ 3410100 w 4232332"/>
              <a:gd name="connsiteY24" fmla="*/ 3527923 h 3701000"/>
              <a:gd name="connsiteX25" fmla="*/ 3357084 w 4232332"/>
              <a:gd name="connsiteY25" fmla="*/ 3523245 h 3701000"/>
              <a:gd name="connsiteX26" fmla="*/ 3304070 w 4232332"/>
              <a:gd name="connsiteY26" fmla="*/ 3517009 h 3701000"/>
              <a:gd name="connsiteX27" fmla="*/ 3251054 w 4232332"/>
              <a:gd name="connsiteY27" fmla="*/ 3509211 h 3701000"/>
              <a:gd name="connsiteX28" fmla="*/ 3198040 w 4232332"/>
              <a:gd name="connsiteY28" fmla="*/ 3502976 h 3701000"/>
              <a:gd name="connsiteX29" fmla="*/ 3145024 w 4232332"/>
              <a:gd name="connsiteY29" fmla="*/ 3499857 h 3701000"/>
              <a:gd name="connsiteX30" fmla="*/ 3093569 w 4232332"/>
              <a:gd name="connsiteY30" fmla="*/ 3499857 h 3701000"/>
              <a:gd name="connsiteX31" fmla="*/ 3045233 w 4232332"/>
              <a:gd name="connsiteY31" fmla="*/ 3506094 h 3701000"/>
              <a:gd name="connsiteX32" fmla="*/ 2995337 w 4232332"/>
              <a:gd name="connsiteY32" fmla="*/ 3518569 h 3701000"/>
              <a:gd name="connsiteX33" fmla="*/ 2950118 w 4232332"/>
              <a:gd name="connsiteY33" fmla="*/ 3537278 h 3701000"/>
              <a:gd name="connsiteX34" fmla="*/ 2903340 w 4232332"/>
              <a:gd name="connsiteY34" fmla="*/ 3562227 h 3701000"/>
              <a:gd name="connsiteX35" fmla="*/ 2856564 w 4232332"/>
              <a:gd name="connsiteY35" fmla="*/ 3587176 h 3701000"/>
              <a:gd name="connsiteX36" fmla="*/ 2809785 w 4232332"/>
              <a:gd name="connsiteY36" fmla="*/ 3615241 h 3701000"/>
              <a:gd name="connsiteX37" fmla="*/ 2764565 w 4232332"/>
              <a:gd name="connsiteY37" fmla="*/ 3641749 h 3701000"/>
              <a:gd name="connsiteX38" fmla="*/ 2716230 w 4232332"/>
              <a:gd name="connsiteY38" fmla="*/ 3665138 h 3701000"/>
              <a:gd name="connsiteX39" fmla="*/ 2669451 w 4232332"/>
              <a:gd name="connsiteY39" fmla="*/ 3683850 h 3701000"/>
              <a:gd name="connsiteX40" fmla="*/ 2621114 w 4232332"/>
              <a:gd name="connsiteY40" fmla="*/ 3696324 h 3701000"/>
              <a:gd name="connsiteX41" fmla="*/ 2571219 w 4232332"/>
              <a:gd name="connsiteY41" fmla="*/ 3701000 h 3701000"/>
              <a:gd name="connsiteX42" fmla="*/ 2521322 w 4232332"/>
              <a:gd name="connsiteY42" fmla="*/ 3696324 h 3701000"/>
              <a:gd name="connsiteX43" fmla="*/ 2472985 w 4232332"/>
              <a:gd name="connsiteY43" fmla="*/ 3683850 h 3701000"/>
              <a:gd name="connsiteX44" fmla="*/ 2426209 w 4232332"/>
              <a:gd name="connsiteY44" fmla="*/ 3665138 h 3701000"/>
              <a:gd name="connsiteX45" fmla="*/ 2377871 w 4232332"/>
              <a:gd name="connsiteY45" fmla="*/ 3641749 h 3701000"/>
              <a:gd name="connsiteX46" fmla="*/ 2332651 w 4232332"/>
              <a:gd name="connsiteY46" fmla="*/ 3615241 h 3701000"/>
              <a:gd name="connsiteX47" fmla="*/ 2285874 w 4232332"/>
              <a:gd name="connsiteY47" fmla="*/ 3587176 h 3701000"/>
              <a:gd name="connsiteX48" fmla="*/ 2239096 w 4232332"/>
              <a:gd name="connsiteY48" fmla="*/ 3562227 h 3701000"/>
              <a:gd name="connsiteX49" fmla="*/ 2192319 w 4232332"/>
              <a:gd name="connsiteY49" fmla="*/ 3537278 h 3701000"/>
              <a:gd name="connsiteX50" fmla="*/ 2145542 w 4232332"/>
              <a:gd name="connsiteY50" fmla="*/ 3518569 h 3701000"/>
              <a:gd name="connsiteX51" fmla="*/ 2097204 w 4232332"/>
              <a:gd name="connsiteY51" fmla="*/ 3506094 h 3701000"/>
              <a:gd name="connsiteX52" fmla="*/ 2048867 w 4232332"/>
              <a:gd name="connsiteY52" fmla="*/ 3499857 h 3701000"/>
              <a:gd name="connsiteX53" fmla="*/ 1997410 w 4232332"/>
              <a:gd name="connsiteY53" fmla="*/ 3499857 h 3701000"/>
              <a:gd name="connsiteX54" fmla="*/ 1944396 w 4232332"/>
              <a:gd name="connsiteY54" fmla="*/ 3502976 h 3701000"/>
              <a:gd name="connsiteX55" fmla="*/ 1891382 w 4232332"/>
              <a:gd name="connsiteY55" fmla="*/ 3509211 h 3701000"/>
              <a:gd name="connsiteX56" fmla="*/ 1838366 w 4232332"/>
              <a:gd name="connsiteY56" fmla="*/ 3517009 h 3701000"/>
              <a:gd name="connsiteX57" fmla="*/ 1785350 w 4232332"/>
              <a:gd name="connsiteY57" fmla="*/ 3523245 h 3701000"/>
              <a:gd name="connsiteX58" fmla="*/ 1732336 w 4232332"/>
              <a:gd name="connsiteY58" fmla="*/ 3527923 h 3701000"/>
              <a:gd name="connsiteX59" fmla="*/ 1682442 w 4232332"/>
              <a:gd name="connsiteY59" fmla="*/ 3526365 h 3701000"/>
              <a:gd name="connsiteX60" fmla="*/ 1634105 w 4232332"/>
              <a:gd name="connsiteY60" fmla="*/ 3520128 h 3701000"/>
              <a:gd name="connsiteX61" fmla="*/ 1587326 w 4232332"/>
              <a:gd name="connsiteY61" fmla="*/ 3506094 h 3701000"/>
              <a:gd name="connsiteX62" fmla="*/ 1548345 w 4232332"/>
              <a:gd name="connsiteY62" fmla="*/ 3485823 h 3701000"/>
              <a:gd name="connsiteX63" fmla="*/ 1510922 w 4232332"/>
              <a:gd name="connsiteY63" fmla="*/ 3459315 h 3701000"/>
              <a:gd name="connsiteX64" fmla="*/ 1478179 w 4232332"/>
              <a:gd name="connsiteY64" fmla="*/ 3428131 h 3701000"/>
              <a:gd name="connsiteX65" fmla="*/ 1445433 w 4232332"/>
              <a:gd name="connsiteY65" fmla="*/ 3392268 h 3701000"/>
              <a:gd name="connsiteX66" fmla="*/ 1415807 w 4232332"/>
              <a:gd name="connsiteY66" fmla="*/ 3354846 h 3701000"/>
              <a:gd name="connsiteX67" fmla="*/ 1386182 w 4232332"/>
              <a:gd name="connsiteY67" fmla="*/ 3315864 h 3701000"/>
              <a:gd name="connsiteX68" fmla="*/ 1356556 w 4232332"/>
              <a:gd name="connsiteY68" fmla="*/ 3276884 h 3701000"/>
              <a:gd name="connsiteX69" fmla="*/ 1326930 w 4232332"/>
              <a:gd name="connsiteY69" fmla="*/ 3239461 h 3701000"/>
              <a:gd name="connsiteX70" fmla="*/ 1295744 w 4232332"/>
              <a:gd name="connsiteY70" fmla="*/ 3203599 h 3701000"/>
              <a:gd name="connsiteX71" fmla="*/ 1259881 w 4232332"/>
              <a:gd name="connsiteY71" fmla="*/ 3172413 h 3701000"/>
              <a:gd name="connsiteX72" fmla="*/ 1225577 w 4232332"/>
              <a:gd name="connsiteY72" fmla="*/ 3144346 h 3701000"/>
              <a:gd name="connsiteX73" fmla="*/ 1186596 w 4232332"/>
              <a:gd name="connsiteY73" fmla="*/ 3122518 h 3701000"/>
              <a:gd name="connsiteX74" fmla="*/ 1144496 w 4232332"/>
              <a:gd name="connsiteY74" fmla="*/ 3103806 h 3701000"/>
              <a:gd name="connsiteX75" fmla="*/ 1099278 w 4232332"/>
              <a:gd name="connsiteY75" fmla="*/ 3088214 h 3701000"/>
              <a:gd name="connsiteX76" fmla="*/ 1052499 w 4232332"/>
              <a:gd name="connsiteY76" fmla="*/ 3074180 h 3701000"/>
              <a:gd name="connsiteX77" fmla="*/ 1005723 w 4232332"/>
              <a:gd name="connsiteY77" fmla="*/ 3061706 h 3701000"/>
              <a:gd name="connsiteX78" fmla="*/ 957386 w 4232332"/>
              <a:gd name="connsiteY78" fmla="*/ 3049231 h 3701000"/>
              <a:gd name="connsiteX79" fmla="*/ 912167 w 4232332"/>
              <a:gd name="connsiteY79" fmla="*/ 3035198 h 3701000"/>
              <a:gd name="connsiteX80" fmla="*/ 866948 w 4232332"/>
              <a:gd name="connsiteY80" fmla="*/ 3019606 h 3701000"/>
              <a:gd name="connsiteX81" fmla="*/ 824850 w 4232332"/>
              <a:gd name="connsiteY81" fmla="*/ 3000894 h 3701000"/>
              <a:gd name="connsiteX82" fmla="*/ 787426 w 4232332"/>
              <a:gd name="connsiteY82" fmla="*/ 2977505 h 3701000"/>
              <a:gd name="connsiteX83" fmla="*/ 753122 w 4232332"/>
              <a:gd name="connsiteY83" fmla="*/ 2949439 h 3701000"/>
              <a:gd name="connsiteX84" fmla="*/ 725057 w 4232332"/>
              <a:gd name="connsiteY84" fmla="*/ 2915136 h 3701000"/>
              <a:gd name="connsiteX85" fmla="*/ 701668 w 4232332"/>
              <a:gd name="connsiteY85" fmla="*/ 2877713 h 3701000"/>
              <a:gd name="connsiteX86" fmla="*/ 682956 w 4232332"/>
              <a:gd name="connsiteY86" fmla="*/ 2835613 h 3701000"/>
              <a:gd name="connsiteX87" fmla="*/ 667364 w 4232332"/>
              <a:gd name="connsiteY87" fmla="*/ 2790396 h 3701000"/>
              <a:gd name="connsiteX88" fmla="*/ 653331 w 4232332"/>
              <a:gd name="connsiteY88" fmla="*/ 2745177 h 3701000"/>
              <a:gd name="connsiteX89" fmla="*/ 640857 w 4232332"/>
              <a:gd name="connsiteY89" fmla="*/ 2696840 h 3701000"/>
              <a:gd name="connsiteX90" fmla="*/ 628382 w 4232332"/>
              <a:gd name="connsiteY90" fmla="*/ 2650063 h 3701000"/>
              <a:gd name="connsiteX91" fmla="*/ 614349 w 4232332"/>
              <a:gd name="connsiteY91" fmla="*/ 2603285 h 3701000"/>
              <a:gd name="connsiteX92" fmla="*/ 598756 w 4232332"/>
              <a:gd name="connsiteY92" fmla="*/ 2558065 h 3701000"/>
              <a:gd name="connsiteX93" fmla="*/ 580044 w 4232332"/>
              <a:gd name="connsiteY93" fmla="*/ 2515965 h 3701000"/>
              <a:gd name="connsiteX94" fmla="*/ 558214 w 4232332"/>
              <a:gd name="connsiteY94" fmla="*/ 2476984 h 3701000"/>
              <a:gd name="connsiteX95" fmla="*/ 530150 w 4232332"/>
              <a:gd name="connsiteY95" fmla="*/ 2442681 h 3701000"/>
              <a:gd name="connsiteX96" fmla="*/ 498963 w 4232332"/>
              <a:gd name="connsiteY96" fmla="*/ 2406817 h 3701000"/>
              <a:gd name="connsiteX97" fmla="*/ 463101 w 4232332"/>
              <a:gd name="connsiteY97" fmla="*/ 2375633 h 3701000"/>
              <a:gd name="connsiteX98" fmla="*/ 424118 w 4232332"/>
              <a:gd name="connsiteY98" fmla="*/ 2346007 h 3701000"/>
              <a:gd name="connsiteX99" fmla="*/ 385138 w 4232332"/>
              <a:gd name="connsiteY99" fmla="*/ 2316382 h 3701000"/>
              <a:gd name="connsiteX100" fmla="*/ 346157 w 4232332"/>
              <a:gd name="connsiteY100" fmla="*/ 2286756 h 3701000"/>
              <a:gd name="connsiteX101" fmla="*/ 308733 w 4232332"/>
              <a:gd name="connsiteY101" fmla="*/ 2257129 h 3701000"/>
              <a:gd name="connsiteX102" fmla="*/ 272871 w 4232332"/>
              <a:gd name="connsiteY102" fmla="*/ 2224386 h 3701000"/>
              <a:gd name="connsiteX103" fmla="*/ 241686 w 4232332"/>
              <a:gd name="connsiteY103" fmla="*/ 2191641 h 3701000"/>
              <a:gd name="connsiteX104" fmla="*/ 215179 w 4232332"/>
              <a:gd name="connsiteY104" fmla="*/ 2154219 h 3701000"/>
              <a:gd name="connsiteX105" fmla="*/ 194909 w 4232332"/>
              <a:gd name="connsiteY105" fmla="*/ 2115238 h 3701000"/>
              <a:gd name="connsiteX106" fmla="*/ 180876 w 4232332"/>
              <a:gd name="connsiteY106" fmla="*/ 2068461 h 3701000"/>
              <a:gd name="connsiteX107" fmla="*/ 174638 w 4232332"/>
              <a:gd name="connsiteY107" fmla="*/ 2020123 h 3701000"/>
              <a:gd name="connsiteX108" fmla="*/ 173078 w 4232332"/>
              <a:gd name="connsiteY108" fmla="*/ 1970225 h 3701000"/>
              <a:gd name="connsiteX109" fmla="*/ 177756 w 4232332"/>
              <a:gd name="connsiteY109" fmla="*/ 1917211 h 3701000"/>
              <a:gd name="connsiteX110" fmla="*/ 183993 w 4232332"/>
              <a:gd name="connsiteY110" fmla="*/ 1864197 h 3701000"/>
              <a:gd name="connsiteX111" fmla="*/ 191789 w 4232332"/>
              <a:gd name="connsiteY111" fmla="*/ 1811182 h 3701000"/>
              <a:gd name="connsiteX112" fmla="*/ 198027 w 4232332"/>
              <a:gd name="connsiteY112" fmla="*/ 1758167 h 3701000"/>
              <a:gd name="connsiteX113" fmla="*/ 201146 w 4232332"/>
              <a:gd name="connsiteY113" fmla="*/ 1705153 h 3701000"/>
              <a:gd name="connsiteX114" fmla="*/ 201146 w 4232332"/>
              <a:gd name="connsiteY114" fmla="*/ 1653697 h 3701000"/>
              <a:gd name="connsiteX115" fmla="*/ 194909 w 4232332"/>
              <a:gd name="connsiteY115" fmla="*/ 1605362 h 3701000"/>
              <a:gd name="connsiteX116" fmla="*/ 182434 w 4232332"/>
              <a:gd name="connsiteY116" fmla="*/ 1557024 h 3701000"/>
              <a:gd name="connsiteX117" fmla="*/ 163723 w 4232332"/>
              <a:gd name="connsiteY117" fmla="*/ 1511804 h 3701000"/>
              <a:gd name="connsiteX118" fmla="*/ 140335 w 4232332"/>
              <a:gd name="connsiteY118" fmla="*/ 1465027 h 3701000"/>
              <a:gd name="connsiteX119" fmla="*/ 113826 w 4232332"/>
              <a:gd name="connsiteY119" fmla="*/ 1418251 h 3701000"/>
              <a:gd name="connsiteX120" fmla="*/ 85761 w 4232332"/>
              <a:gd name="connsiteY120" fmla="*/ 1371472 h 3701000"/>
              <a:gd name="connsiteX121" fmla="*/ 59253 w 4232332"/>
              <a:gd name="connsiteY121" fmla="*/ 1326252 h 3701000"/>
              <a:gd name="connsiteX122" fmla="*/ 35863 w 4232332"/>
              <a:gd name="connsiteY122" fmla="*/ 1277917 h 3701000"/>
              <a:gd name="connsiteX123" fmla="*/ 17153 w 4232332"/>
              <a:gd name="connsiteY123" fmla="*/ 1231139 h 3701000"/>
              <a:gd name="connsiteX124" fmla="*/ 4679 w 4232332"/>
              <a:gd name="connsiteY124" fmla="*/ 1182801 h 3701000"/>
              <a:gd name="connsiteX125" fmla="*/ 0 w 4232332"/>
              <a:gd name="connsiteY125" fmla="*/ 1132905 h 3701000"/>
              <a:gd name="connsiteX126" fmla="*/ 4679 w 4232332"/>
              <a:gd name="connsiteY126" fmla="*/ 1083010 h 3701000"/>
              <a:gd name="connsiteX127" fmla="*/ 17153 w 4232332"/>
              <a:gd name="connsiteY127" fmla="*/ 1034673 h 3701000"/>
              <a:gd name="connsiteX128" fmla="*/ 35863 w 4232332"/>
              <a:gd name="connsiteY128" fmla="*/ 987895 h 3701000"/>
              <a:gd name="connsiteX129" fmla="*/ 59253 w 4232332"/>
              <a:gd name="connsiteY129" fmla="*/ 939559 h 3701000"/>
              <a:gd name="connsiteX130" fmla="*/ 85761 w 4232332"/>
              <a:gd name="connsiteY130" fmla="*/ 894339 h 3701000"/>
              <a:gd name="connsiteX131" fmla="*/ 113826 w 4232332"/>
              <a:gd name="connsiteY131" fmla="*/ 847563 h 3701000"/>
              <a:gd name="connsiteX132" fmla="*/ 140335 w 4232332"/>
              <a:gd name="connsiteY132" fmla="*/ 800784 h 3701000"/>
              <a:gd name="connsiteX133" fmla="*/ 163723 w 4232332"/>
              <a:gd name="connsiteY133" fmla="*/ 754007 h 3701000"/>
              <a:gd name="connsiteX134" fmla="*/ 182434 w 4232332"/>
              <a:gd name="connsiteY134" fmla="*/ 708787 h 3701000"/>
              <a:gd name="connsiteX135" fmla="*/ 194909 w 4232332"/>
              <a:gd name="connsiteY135" fmla="*/ 660451 h 3701000"/>
              <a:gd name="connsiteX136" fmla="*/ 201146 w 4232332"/>
              <a:gd name="connsiteY136" fmla="*/ 612115 h 3701000"/>
              <a:gd name="connsiteX137" fmla="*/ 201146 w 4232332"/>
              <a:gd name="connsiteY137" fmla="*/ 560659 h 3701000"/>
              <a:gd name="connsiteX138" fmla="*/ 198027 w 4232332"/>
              <a:gd name="connsiteY138" fmla="*/ 507644 h 3701000"/>
              <a:gd name="connsiteX139" fmla="*/ 191789 w 4232332"/>
              <a:gd name="connsiteY139" fmla="*/ 454630 h 3701000"/>
              <a:gd name="connsiteX140" fmla="*/ 183993 w 4232332"/>
              <a:gd name="connsiteY140" fmla="*/ 401614 h 3701000"/>
              <a:gd name="connsiteX141" fmla="*/ 177756 w 4232332"/>
              <a:gd name="connsiteY141" fmla="*/ 348600 h 3701000"/>
              <a:gd name="connsiteX142" fmla="*/ 173078 w 4232332"/>
              <a:gd name="connsiteY142" fmla="*/ 295586 h 3701000"/>
              <a:gd name="connsiteX143" fmla="*/ 174638 w 4232332"/>
              <a:gd name="connsiteY143" fmla="*/ 245689 h 3701000"/>
              <a:gd name="connsiteX144" fmla="*/ 180876 w 4232332"/>
              <a:gd name="connsiteY144" fmla="*/ 197353 h 3701000"/>
              <a:gd name="connsiteX145" fmla="*/ 194909 w 4232332"/>
              <a:gd name="connsiteY145" fmla="*/ 150574 h 3701000"/>
              <a:gd name="connsiteX146" fmla="*/ 215179 w 4232332"/>
              <a:gd name="connsiteY146" fmla="*/ 111594 h 3701000"/>
              <a:gd name="connsiteX147" fmla="*/ 241686 w 4232332"/>
              <a:gd name="connsiteY147" fmla="*/ 74171 h 3701000"/>
              <a:gd name="connsiteX148" fmla="*/ 272871 w 4232332"/>
              <a:gd name="connsiteY148" fmla="*/ 41427 h 3701000"/>
              <a:gd name="connsiteX149" fmla="*/ 308733 w 4232332"/>
              <a:gd name="connsiteY149" fmla="*/ 8683 h 3701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Lst>
            <a:rect l="l" t="t" r="r" b="b"/>
            <a:pathLst>
              <a:path w="4232332" h="3701000">
                <a:moveTo>
                  <a:pt x="319701" y="0"/>
                </a:moveTo>
                <a:lnTo>
                  <a:pt x="4232332" y="0"/>
                </a:lnTo>
                <a:lnTo>
                  <a:pt x="4232332" y="3034486"/>
                </a:lnTo>
                <a:lnTo>
                  <a:pt x="4230268" y="3035198"/>
                </a:lnTo>
                <a:lnTo>
                  <a:pt x="4185051" y="3049231"/>
                </a:lnTo>
                <a:lnTo>
                  <a:pt x="4136714" y="3061706"/>
                </a:lnTo>
                <a:lnTo>
                  <a:pt x="4089935" y="3074180"/>
                </a:lnTo>
                <a:lnTo>
                  <a:pt x="4043158" y="3088214"/>
                </a:lnTo>
                <a:lnTo>
                  <a:pt x="3997940" y="3103806"/>
                </a:lnTo>
                <a:lnTo>
                  <a:pt x="3955840" y="3122518"/>
                </a:lnTo>
                <a:lnTo>
                  <a:pt x="3916860" y="3144346"/>
                </a:lnTo>
                <a:lnTo>
                  <a:pt x="3882555" y="3172413"/>
                </a:lnTo>
                <a:lnTo>
                  <a:pt x="3846692" y="3203599"/>
                </a:lnTo>
                <a:lnTo>
                  <a:pt x="3815506" y="3239461"/>
                </a:lnTo>
                <a:lnTo>
                  <a:pt x="3785881" y="3276884"/>
                </a:lnTo>
                <a:lnTo>
                  <a:pt x="3756254" y="3315864"/>
                </a:lnTo>
                <a:lnTo>
                  <a:pt x="3726629" y="3354846"/>
                </a:lnTo>
                <a:lnTo>
                  <a:pt x="3697003" y="3392268"/>
                </a:lnTo>
                <a:lnTo>
                  <a:pt x="3664258" y="3428131"/>
                </a:lnTo>
                <a:lnTo>
                  <a:pt x="3631513" y="3459315"/>
                </a:lnTo>
                <a:lnTo>
                  <a:pt x="3594093" y="3485823"/>
                </a:lnTo>
                <a:lnTo>
                  <a:pt x="3555111" y="3506094"/>
                </a:lnTo>
                <a:lnTo>
                  <a:pt x="3508332" y="3520128"/>
                </a:lnTo>
                <a:lnTo>
                  <a:pt x="3459994" y="3526365"/>
                </a:lnTo>
                <a:lnTo>
                  <a:pt x="3410100" y="3527923"/>
                </a:lnTo>
                <a:lnTo>
                  <a:pt x="3357084" y="3523245"/>
                </a:lnTo>
                <a:lnTo>
                  <a:pt x="3304070" y="3517009"/>
                </a:lnTo>
                <a:lnTo>
                  <a:pt x="3251054" y="3509211"/>
                </a:lnTo>
                <a:lnTo>
                  <a:pt x="3198040" y="3502976"/>
                </a:lnTo>
                <a:lnTo>
                  <a:pt x="3145024" y="3499857"/>
                </a:lnTo>
                <a:lnTo>
                  <a:pt x="3093569" y="3499857"/>
                </a:lnTo>
                <a:lnTo>
                  <a:pt x="3045233" y="3506094"/>
                </a:lnTo>
                <a:lnTo>
                  <a:pt x="2995337" y="3518569"/>
                </a:lnTo>
                <a:lnTo>
                  <a:pt x="2950118" y="3537278"/>
                </a:lnTo>
                <a:lnTo>
                  <a:pt x="2903340" y="3562227"/>
                </a:lnTo>
                <a:lnTo>
                  <a:pt x="2856564" y="3587176"/>
                </a:lnTo>
                <a:lnTo>
                  <a:pt x="2809785" y="3615241"/>
                </a:lnTo>
                <a:lnTo>
                  <a:pt x="2764565" y="3641749"/>
                </a:lnTo>
                <a:lnTo>
                  <a:pt x="2716230" y="3665138"/>
                </a:lnTo>
                <a:lnTo>
                  <a:pt x="2669451" y="3683850"/>
                </a:lnTo>
                <a:lnTo>
                  <a:pt x="2621114" y="3696324"/>
                </a:lnTo>
                <a:lnTo>
                  <a:pt x="2571219" y="3701000"/>
                </a:lnTo>
                <a:lnTo>
                  <a:pt x="2521322" y="3696324"/>
                </a:lnTo>
                <a:lnTo>
                  <a:pt x="2472985" y="3683850"/>
                </a:lnTo>
                <a:lnTo>
                  <a:pt x="2426209" y="3665138"/>
                </a:lnTo>
                <a:lnTo>
                  <a:pt x="2377871" y="3641749"/>
                </a:lnTo>
                <a:lnTo>
                  <a:pt x="2332651" y="3615241"/>
                </a:lnTo>
                <a:lnTo>
                  <a:pt x="2285874" y="3587176"/>
                </a:lnTo>
                <a:lnTo>
                  <a:pt x="2239096" y="3562227"/>
                </a:lnTo>
                <a:lnTo>
                  <a:pt x="2192319" y="3537278"/>
                </a:lnTo>
                <a:lnTo>
                  <a:pt x="2145542" y="3518569"/>
                </a:lnTo>
                <a:lnTo>
                  <a:pt x="2097204" y="3506094"/>
                </a:lnTo>
                <a:lnTo>
                  <a:pt x="2048867" y="3499857"/>
                </a:lnTo>
                <a:lnTo>
                  <a:pt x="1997410" y="3499857"/>
                </a:lnTo>
                <a:lnTo>
                  <a:pt x="1944396" y="3502976"/>
                </a:lnTo>
                <a:lnTo>
                  <a:pt x="1891382" y="3509211"/>
                </a:lnTo>
                <a:lnTo>
                  <a:pt x="1838366" y="3517009"/>
                </a:lnTo>
                <a:lnTo>
                  <a:pt x="1785350" y="3523245"/>
                </a:lnTo>
                <a:lnTo>
                  <a:pt x="1732336" y="3527923"/>
                </a:lnTo>
                <a:lnTo>
                  <a:pt x="1682442" y="3526365"/>
                </a:lnTo>
                <a:lnTo>
                  <a:pt x="1634105" y="3520128"/>
                </a:lnTo>
                <a:lnTo>
                  <a:pt x="1587326" y="3506094"/>
                </a:lnTo>
                <a:lnTo>
                  <a:pt x="1548345" y="3485823"/>
                </a:lnTo>
                <a:lnTo>
                  <a:pt x="1510922" y="3459315"/>
                </a:lnTo>
                <a:lnTo>
                  <a:pt x="1478179" y="3428131"/>
                </a:lnTo>
                <a:lnTo>
                  <a:pt x="1445433" y="3392268"/>
                </a:lnTo>
                <a:lnTo>
                  <a:pt x="1415807" y="3354846"/>
                </a:lnTo>
                <a:lnTo>
                  <a:pt x="1386182" y="3315864"/>
                </a:lnTo>
                <a:lnTo>
                  <a:pt x="1356556" y="3276884"/>
                </a:lnTo>
                <a:lnTo>
                  <a:pt x="1326930" y="3239461"/>
                </a:lnTo>
                <a:lnTo>
                  <a:pt x="1295744" y="3203599"/>
                </a:lnTo>
                <a:lnTo>
                  <a:pt x="1259881" y="3172413"/>
                </a:lnTo>
                <a:lnTo>
                  <a:pt x="1225577" y="3144346"/>
                </a:lnTo>
                <a:lnTo>
                  <a:pt x="1186596" y="3122518"/>
                </a:lnTo>
                <a:lnTo>
                  <a:pt x="1144496" y="3103806"/>
                </a:lnTo>
                <a:lnTo>
                  <a:pt x="1099278" y="3088214"/>
                </a:lnTo>
                <a:lnTo>
                  <a:pt x="1052499" y="3074180"/>
                </a:lnTo>
                <a:lnTo>
                  <a:pt x="1005723" y="3061706"/>
                </a:lnTo>
                <a:lnTo>
                  <a:pt x="957386" y="3049231"/>
                </a:lnTo>
                <a:lnTo>
                  <a:pt x="912167" y="3035198"/>
                </a:lnTo>
                <a:lnTo>
                  <a:pt x="866948" y="3019606"/>
                </a:lnTo>
                <a:lnTo>
                  <a:pt x="824850" y="3000894"/>
                </a:lnTo>
                <a:lnTo>
                  <a:pt x="787426" y="2977505"/>
                </a:lnTo>
                <a:lnTo>
                  <a:pt x="753122" y="2949439"/>
                </a:lnTo>
                <a:lnTo>
                  <a:pt x="725057" y="2915136"/>
                </a:lnTo>
                <a:lnTo>
                  <a:pt x="701668" y="2877713"/>
                </a:lnTo>
                <a:lnTo>
                  <a:pt x="682956" y="2835613"/>
                </a:lnTo>
                <a:lnTo>
                  <a:pt x="667364" y="2790396"/>
                </a:lnTo>
                <a:lnTo>
                  <a:pt x="653331" y="2745177"/>
                </a:lnTo>
                <a:lnTo>
                  <a:pt x="640857" y="2696840"/>
                </a:lnTo>
                <a:lnTo>
                  <a:pt x="628382" y="2650063"/>
                </a:lnTo>
                <a:lnTo>
                  <a:pt x="614349" y="2603285"/>
                </a:lnTo>
                <a:lnTo>
                  <a:pt x="598756" y="2558065"/>
                </a:lnTo>
                <a:lnTo>
                  <a:pt x="580044" y="2515965"/>
                </a:lnTo>
                <a:lnTo>
                  <a:pt x="558214" y="2476984"/>
                </a:lnTo>
                <a:lnTo>
                  <a:pt x="530150" y="2442681"/>
                </a:lnTo>
                <a:lnTo>
                  <a:pt x="498963" y="2406817"/>
                </a:lnTo>
                <a:lnTo>
                  <a:pt x="463101" y="2375633"/>
                </a:lnTo>
                <a:lnTo>
                  <a:pt x="424118" y="2346007"/>
                </a:lnTo>
                <a:lnTo>
                  <a:pt x="385138" y="2316382"/>
                </a:lnTo>
                <a:lnTo>
                  <a:pt x="346157" y="2286756"/>
                </a:lnTo>
                <a:lnTo>
                  <a:pt x="308733" y="2257129"/>
                </a:lnTo>
                <a:lnTo>
                  <a:pt x="272871" y="2224386"/>
                </a:lnTo>
                <a:lnTo>
                  <a:pt x="241686" y="2191641"/>
                </a:lnTo>
                <a:lnTo>
                  <a:pt x="215179" y="2154219"/>
                </a:lnTo>
                <a:lnTo>
                  <a:pt x="194909" y="2115238"/>
                </a:lnTo>
                <a:lnTo>
                  <a:pt x="180876" y="2068461"/>
                </a:lnTo>
                <a:lnTo>
                  <a:pt x="174638" y="2020123"/>
                </a:lnTo>
                <a:lnTo>
                  <a:pt x="173078" y="1970225"/>
                </a:lnTo>
                <a:lnTo>
                  <a:pt x="177756" y="1917211"/>
                </a:lnTo>
                <a:lnTo>
                  <a:pt x="183993" y="1864197"/>
                </a:lnTo>
                <a:lnTo>
                  <a:pt x="191789" y="1811182"/>
                </a:lnTo>
                <a:lnTo>
                  <a:pt x="198027" y="1758167"/>
                </a:lnTo>
                <a:lnTo>
                  <a:pt x="201146" y="1705153"/>
                </a:lnTo>
                <a:lnTo>
                  <a:pt x="201146" y="1653697"/>
                </a:lnTo>
                <a:lnTo>
                  <a:pt x="194909" y="1605362"/>
                </a:lnTo>
                <a:lnTo>
                  <a:pt x="182434" y="1557024"/>
                </a:lnTo>
                <a:lnTo>
                  <a:pt x="163723" y="1511804"/>
                </a:lnTo>
                <a:lnTo>
                  <a:pt x="140335" y="1465027"/>
                </a:lnTo>
                <a:lnTo>
                  <a:pt x="113826" y="1418251"/>
                </a:lnTo>
                <a:lnTo>
                  <a:pt x="85761" y="1371472"/>
                </a:lnTo>
                <a:lnTo>
                  <a:pt x="59253" y="1326252"/>
                </a:lnTo>
                <a:lnTo>
                  <a:pt x="35863" y="1277917"/>
                </a:lnTo>
                <a:lnTo>
                  <a:pt x="17153" y="1231139"/>
                </a:lnTo>
                <a:lnTo>
                  <a:pt x="4679" y="1182801"/>
                </a:lnTo>
                <a:lnTo>
                  <a:pt x="0" y="1132905"/>
                </a:lnTo>
                <a:lnTo>
                  <a:pt x="4679" y="1083010"/>
                </a:lnTo>
                <a:lnTo>
                  <a:pt x="17153" y="1034673"/>
                </a:lnTo>
                <a:lnTo>
                  <a:pt x="35863" y="987895"/>
                </a:lnTo>
                <a:lnTo>
                  <a:pt x="59253" y="939559"/>
                </a:lnTo>
                <a:lnTo>
                  <a:pt x="85761" y="894339"/>
                </a:lnTo>
                <a:lnTo>
                  <a:pt x="113826" y="847563"/>
                </a:lnTo>
                <a:lnTo>
                  <a:pt x="140335" y="800784"/>
                </a:lnTo>
                <a:lnTo>
                  <a:pt x="163723" y="754007"/>
                </a:lnTo>
                <a:lnTo>
                  <a:pt x="182434" y="708787"/>
                </a:lnTo>
                <a:lnTo>
                  <a:pt x="194909" y="660451"/>
                </a:lnTo>
                <a:lnTo>
                  <a:pt x="201146" y="612115"/>
                </a:lnTo>
                <a:lnTo>
                  <a:pt x="201146" y="560659"/>
                </a:lnTo>
                <a:lnTo>
                  <a:pt x="198027" y="507644"/>
                </a:lnTo>
                <a:lnTo>
                  <a:pt x="191789" y="454630"/>
                </a:lnTo>
                <a:lnTo>
                  <a:pt x="183993" y="401614"/>
                </a:lnTo>
                <a:lnTo>
                  <a:pt x="177756" y="348600"/>
                </a:lnTo>
                <a:lnTo>
                  <a:pt x="173078" y="295586"/>
                </a:lnTo>
                <a:lnTo>
                  <a:pt x="174638" y="245689"/>
                </a:lnTo>
                <a:lnTo>
                  <a:pt x="180876" y="197353"/>
                </a:lnTo>
                <a:lnTo>
                  <a:pt x="194909" y="150574"/>
                </a:lnTo>
                <a:lnTo>
                  <a:pt x="215179" y="111594"/>
                </a:lnTo>
                <a:lnTo>
                  <a:pt x="241686" y="74171"/>
                </a:lnTo>
                <a:lnTo>
                  <a:pt x="272871" y="41427"/>
                </a:lnTo>
                <a:lnTo>
                  <a:pt x="308733" y="8683"/>
                </a:lnTo>
                <a:close/>
              </a:path>
            </a:pathLst>
          </a:cu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prstClr val="white"/>
              </a:solidFill>
              <a:latin typeface="Calibri" panose="020F0502020204030204"/>
            </a:endParaRPr>
          </a:p>
        </p:txBody>
      </p:sp>
      <p:sp>
        <p:nvSpPr>
          <p:cNvPr id="39" name="Freeform: Shape 45">
            <a:extLst>
              <a:ext uri="{FF2B5EF4-FFF2-40B4-BE49-F238E27FC236}">
                <a16:creationId xmlns:a16="http://schemas.microsoft.com/office/drawing/2014/main" id="{6D32E310-1144-4755-A1D0-5F28860095E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075117" y="-4"/>
            <a:ext cx="4116885" cy="3585722"/>
          </a:xfrm>
          <a:custGeom>
            <a:avLst/>
            <a:gdLst>
              <a:gd name="connsiteX0" fmla="*/ 371204 w 4116885"/>
              <a:gd name="connsiteY0" fmla="*/ 0 h 3585722"/>
              <a:gd name="connsiteX1" fmla="*/ 4116885 w 4116885"/>
              <a:gd name="connsiteY1" fmla="*/ 0 h 3585722"/>
              <a:gd name="connsiteX2" fmla="*/ 4116885 w 4116885"/>
              <a:gd name="connsiteY2" fmla="*/ 2920084 h 3585722"/>
              <a:gd name="connsiteX3" fmla="*/ 4083518 w 4116885"/>
              <a:gd name="connsiteY3" fmla="*/ 2934914 h 3585722"/>
              <a:gd name="connsiteX4" fmla="*/ 4040331 w 4116885"/>
              <a:gd name="connsiteY4" fmla="*/ 2949806 h 3585722"/>
              <a:gd name="connsiteX5" fmla="*/ 3997143 w 4116885"/>
              <a:gd name="connsiteY5" fmla="*/ 2963209 h 3585722"/>
              <a:gd name="connsiteX6" fmla="*/ 3950976 w 4116885"/>
              <a:gd name="connsiteY6" fmla="*/ 2975125 h 3585722"/>
              <a:gd name="connsiteX7" fmla="*/ 3906298 w 4116885"/>
              <a:gd name="connsiteY7" fmla="*/ 2987039 h 3585722"/>
              <a:gd name="connsiteX8" fmla="*/ 3861622 w 4116885"/>
              <a:gd name="connsiteY8" fmla="*/ 3000442 h 3585722"/>
              <a:gd name="connsiteX9" fmla="*/ 3818433 w 4116885"/>
              <a:gd name="connsiteY9" fmla="*/ 3015336 h 3585722"/>
              <a:gd name="connsiteX10" fmla="*/ 3778225 w 4116885"/>
              <a:gd name="connsiteY10" fmla="*/ 3033207 h 3585722"/>
              <a:gd name="connsiteX11" fmla="*/ 3740994 w 4116885"/>
              <a:gd name="connsiteY11" fmla="*/ 3054056 h 3585722"/>
              <a:gd name="connsiteX12" fmla="*/ 3708230 w 4116885"/>
              <a:gd name="connsiteY12" fmla="*/ 3080861 h 3585722"/>
              <a:gd name="connsiteX13" fmla="*/ 3673977 w 4116885"/>
              <a:gd name="connsiteY13" fmla="*/ 3110649 h 3585722"/>
              <a:gd name="connsiteX14" fmla="*/ 3644190 w 4116885"/>
              <a:gd name="connsiteY14" fmla="*/ 3144902 h 3585722"/>
              <a:gd name="connsiteX15" fmla="*/ 3615895 w 4116885"/>
              <a:gd name="connsiteY15" fmla="*/ 3180643 h 3585722"/>
              <a:gd name="connsiteX16" fmla="*/ 3587600 w 4116885"/>
              <a:gd name="connsiteY16" fmla="*/ 3217874 h 3585722"/>
              <a:gd name="connsiteX17" fmla="*/ 3559305 w 4116885"/>
              <a:gd name="connsiteY17" fmla="*/ 3255107 h 3585722"/>
              <a:gd name="connsiteX18" fmla="*/ 3531009 w 4116885"/>
              <a:gd name="connsiteY18" fmla="*/ 3290849 h 3585722"/>
              <a:gd name="connsiteX19" fmla="*/ 3499734 w 4116885"/>
              <a:gd name="connsiteY19" fmla="*/ 3325101 h 3585722"/>
              <a:gd name="connsiteX20" fmla="*/ 3468459 w 4116885"/>
              <a:gd name="connsiteY20" fmla="*/ 3354887 h 3585722"/>
              <a:gd name="connsiteX21" fmla="*/ 3432719 w 4116885"/>
              <a:gd name="connsiteY21" fmla="*/ 3380204 h 3585722"/>
              <a:gd name="connsiteX22" fmla="*/ 3395487 w 4116885"/>
              <a:gd name="connsiteY22" fmla="*/ 3399565 h 3585722"/>
              <a:gd name="connsiteX23" fmla="*/ 3350809 w 4116885"/>
              <a:gd name="connsiteY23" fmla="*/ 3412968 h 3585722"/>
              <a:gd name="connsiteX24" fmla="*/ 3304642 w 4116885"/>
              <a:gd name="connsiteY24" fmla="*/ 3418925 h 3585722"/>
              <a:gd name="connsiteX25" fmla="*/ 3256988 w 4116885"/>
              <a:gd name="connsiteY25" fmla="*/ 3420415 h 3585722"/>
              <a:gd name="connsiteX26" fmla="*/ 3206353 w 4116885"/>
              <a:gd name="connsiteY26" fmla="*/ 3415946 h 3585722"/>
              <a:gd name="connsiteX27" fmla="*/ 3155719 w 4116885"/>
              <a:gd name="connsiteY27" fmla="*/ 3409991 h 3585722"/>
              <a:gd name="connsiteX28" fmla="*/ 3105083 w 4116885"/>
              <a:gd name="connsiteY28" fmla="*/ 3402543 h 3585722"/>
              <a:gd name="connsiteX29" fmla="*/ 3054450 w 4116885"/>
              <a:gd name="connsiteY29" fmla="*/ 3396587 h 3585722"/>
              <a:gd name="connsiteX30" fmla="*/ 3003814 w 4116885"/>
              <a:gd name="connsiteY30" fmla="*/ 3393607 h 3585722"/>
              <a:gd name="connsiteX31" fmla="*/ 2954669 w 4116885"/>
              <a:gd name="connsiteY31" fmla="*/ 3393607 h 3585722"/>
              <a:gd name="connsiteX32" fmla="*/ 2908503 w 4116885"/>
              <a:gd name="connsiteY32" fmla="*/ 3399565 h 3585722"/>
              <a:gd name="connsiteX33" fmla="*/ 2860847 w 4116885"/>
              <a:gd name="connsiteY33" fmla="*/ 3411479 h 3585722"/>
              <a:gd name="connsiteX34" fmla="*/ 2817659 w 4116885"/>
              <a:gd name="connsiteY34" fmla="*/ 3429350 h 3585722"/>
              <a:gd name="connsiteX35" fmla="*/ 2772981 w 4116885"/>
              <a:gd name="connsiteY35" fmla="*/ 3453178 h 3585722"/>
              <a:gd name="connsiteX36" fmla="*/ 2728305 w 4116885"/>
              <a:gd name="connsiteY36" fmla="*/ 3477008 h 3585722"/>
              <a:gd name="connsiteX37" fmla="*/ 2683627 w 4116885"/>
              <a:gd name="connsiteY37" fmla="*/ 3503814 h 3585722"/>
              <a:gd name="connsiteX38" fmla="*/ 2640437 w 4116885"/>
              <a:gd name="connsiteY38" fmla="*/ 3529131 h 3585722"/>
              <a:gd name="connsiteX39" fmla="*/ 2594272 w 4116885"/>
              <a:gd name="connsiteY39" fmla="*/ 3551469 h 3585722"/>
              <a:gd name="connsiteX40" fmla="*/ 2549594 w 4116885"/>
              <a:gd name="connsiteY40" fmla="*/ 3569341 h 3585722"/>
              <a:gd name="connsiteX41" fmla="*/ 2503426 w 4116885"/>
              <a:gd name="connsiteY41" fmla="*/ 3581255 h 3585722"/>
              <a:gd name="connsiteX42" fmla="*/ 2455772 w 4116885"/>
              <a:gd name="connsiteY42" fmla="*/ 3585722 h 3585722"/>
              <a:gd name="connsiteX43" fmla="*/ 2408116 w 4116885"/>
              <a:gd name="connsiteY43" fmla="*/ 3581255 h 3585722"/>
              <a:gd name="connsiteX44" fmla="*/ 2361949 w 4116885"/>
              <a:gd name="connsiteY44" fmla="*/ 3569341 h 3585722"/>
              <a:gd name="connsiteX45" fmla="*/ 2317272 w 4116885"/>
              <a:gd name="connsiteY45" fmla="*/ 3551469 h 3585722"/>
              <a:gd name="connsiteX46" fmla="*/ 2271105 w 4116885"/>
              <a:gd name="connsiteY46" fmla="*/ 3529131 h 3585722"/>
              <a:gd name="connsiteX47" fmla="*/ 2227917 w 4116885"/>
              <a:gd name="connsiteY47" fmla="*/ 3503814 h 3585722"/>
              <a:gd name="connsiteX48" fmla="*/ 2183239 w 4116885"/>
              <a:gd name="connsiteY48" fmla="*/ 3477008 h 3585722"/>
              <a:gd name="connsiteX49" fmla="*/ 2138561 w 4116885"/>
              <a:gd name="connsiteY49" fmla="*/ 3453178 h 3585722"/>
              <a:gd name="connsiteX50" fmla="*/ 2093885 w 4116885"/>
              <a:gd name="connsiteY50" fmla="*/ 3429350 h 3585722"/>
              <a:gd name="connsiteX51" fmla="*/ 2049208 w 4116885"/>
              <a:gd name="connsiteY51" fmla="*/ 3411479 h 3585722"/>
              <a:gd name="connsiteX52" fmla="*/ 2003041 w 4116885"/>
              <a:gd name="connsiteY52" fmla="*/ 3399565 h 3585722"/>
              <a:gd name="connsiteX53" fmla="*/ 1956874 w 4116885"/>
              <a:gd name="connsiteY53" fmla="*/ 3393607 h 3585722"/>
              <a:gd name="connsiteX54" fmla="*/ 1907728 w 4116885"/>
              <a:gd name="connsiteY54" fmla="*/ 3393607 h 3585722"/>
              <a:gd name="connsiteX55" fmla="*/ 1857094 w 4116885"/>
              <a:gd name="connsiteY55" fmla="*/ 3396587 h 3585722"/>
              <a:gd name="connsiteX56" fmla="*/ 1806460 w 4116885"/>
              <a:gd name="connsiteY56" fmla="*/ 3402543 h 3585722"/>
              <a:gd name="connsiteX57" fmla="*/ 1755825 w 4116885"/>
              <a:gd name="connsiteY57" fmla="*/ 3409991 h 3585722"/>
              <a:gd name="connsiteX58" fmla="*/ 1705189 w 4116885"/>
              <a:gd name="connsiteY58" fmla="*/ 3415946 h 3585722"/>
              <a:gd name="connsiteX59" fmla="*/ 1654555 w 4116885"/>
              <a:gd name="connsiteY59" fmla="*/ 3420415 h 3585722"/>
              <a:gd name="connsiteX60" fmla="*/ 1606901 w 4116885"/>
              <a:gd name="connsiteY60" fmla="*/ 3418925 h 3585722"/>
              <a:gd name="connsiteX61" fmla="*/ 1560733 w 4116885"/>
              <a:gd name="connsiteY61" fmla="*/ 3412968 h 3585722"/>
              <a:gd name="connsiteX62" fmla="*/ 1516055 w 4116885"/>
              <a:gd name="connsiteY62" fmla="*/ 3399565 h 3585722"/>
              <a:gd name="connsiteX63" fmla="*/ 1478825 w 4116885"/>
              <a:gd name="connsiteY63" fmla="*/ 3380204 h 3585722"/>
              <a:gd name="connsiteX64" fmla="*/ 1443081 w 4116885"/>
              <a:gd name="connsiteY64" fmla="*/ 3354887 h 3585722"/>
              <a:gd name="connsiteX65" fmla="*/ 1411808 w 4116885"/>
              <a:gd name="connsiteY65" fmla="*/ 3325101 h 3585722"/>
              <a:gd name="connsiteX66" fmla="*/ 1380533 w 4116885"/>
              <a:gd name="connsiteY66" fmla="*/ 3290849 h 3585722"/>
              <a:gd name="connsiteX67" fmla="*/ 1352239 w 4116885"/>
              <a:gd name="connsiteY67" fmla="*/ 3255107 h 3585722"/>
              <a:gd name="connsiteX68" fmla="*/ 1323942 w 4116885"/>
              <a:gd name="connsiteY68" fmla="*/ 3217874 h 3585722"/>
              <a:gd name="connsiteX69" fmla="*/ 1295647 w 4116885"/>
              <a:gd name="connsiteY69" fmla="*/ 3180643 h 3585722"/>
              <a:gd name="connsiteX70" fmla="*/ 1267352 w 4116885"/>
              <a:gd name="connsiteY70" fmla="*/ 3144902 h 3585722"/>
              <a:gd name="connsiteX71" fmla="*/ 1237566 w 4116885"/>
              <a:gd name="connsiteY71" fmla="*/ 3110649 h 3585722"/>
              <a:gd name="connsiteX72" fmla="*/ 1203314 w 4116885"/>
              <a:gd name="connsiteY72" fmla="*/ 3080861 h 3585722"/>
              <a:gd name="connsiteX73" fmla="*/ 1170550 w 4116885"/>
              <a:gd name="connsiteY73" fmla="*/ 3054056 h 3585722"/>
              <a:gd name="connsiteX74" fmla="*/ 1133319 w 4116885"/>
              <a:gd name="connsiteY74" fmla="*/ 3033207 h 3585722"/>
              <a:gd name="connsiteX75" fmla="*/ 1093109 w 4116885"/>
              <a:gd name="connsiteY75" fmla="*/ 3015336 h 3585722"/>
              <a:gd name="connsiteX76" fmla="*/ 1049921 w 4116885"/>
              <a:gd name="connsiteY76" fmla="*/ 3000442 h 3585722"/>
              <a:gd name="connsiteX77" fmla="*/ 1005242 w 4116885"/>
              <a:gd name="connsiteY77" fmla="*/ 2987039 h 3585722"/>
              <a:gd name="connsiteX78" fmla="*/ 960566 w 4116885"/>
              <a:gd name="connsiteY78" fmla="*/ 2975125 h 3585722"/>
              <a:gd name="connsiteX79" fmla="*/ 914400 w 4116885"/>
              <a:gd name="connsiteY79" fmla="*/ 2963209 h 3585722"/>
              <a:gd name="connsiteX80" fmla="*/ 871211 w 4116885"/>
              <a:gd name="connsiteY80" fmla="*/ 2949806 h 3585722"/>
              <a:gd name="connsiteX81" fmla="*/ 828022 w 4116885"/>
              <a:gd name="connsiteY81" fmla="*/ 2934914 h 3585722"/>
              <a:gd name="connsiteX82" fmla="*/ 787813 w 4116885"/>
              <a:gd name="connsiteY82" fmla="*/ 2917043 h 3585722"/>
              <a:gd name="connsiteX83" fmla="*/ 752072 w 4116885"/>
              <a:gd name="connsiteY83" fmla="*/ 2894704 h 3585722"/>
              <a:gd name="connsiteX84" fmla="*/ 719306 w 4116885"/>
              <a:gd name="connsiteY84" fmla="*/ 2867898 h 3585722"/>
              <a:gd name="connsiteX85" fmla="*/ 692502 w 4116885"/>
              <a:gd name="connsiteY85" fmla="*/ 2835134 h 3585722"/>
              <a:gd name="connsiteX86" fmla="*/ 670163 w 4116885"/>
              <a:gd name="connsiteY86" fmla="*/ 2799391 h 3585722"/>
              <a:gd name="connsiteX87" fmla="*/ 652291 w 4116885"/>
              <a:gd name="connsiteY87" fmla="*/ 2759180 h 3585722"/>
              <a:gd name="connsiteX88" fmla="*/ 637399 w 4116885"/>
              <a:gd name="connsiteY88" fmla="*/ 2715993 h 3585722"/>
              <a:gd name="connsiteX89" fmla="*/ 623997 w 4116885"/>
              <a:gd name="connsiteY89" fmla="*/ 2672804 h 3585722"/>
              <a:gd name="connsiteX90" fmla="*/ 612083 w 4116885"/>
              <a:gd name="connsiteY90" fmla="*/ 2626638 h 3585722"/>
              <a:gd name="connsiteX91" fmla="*/ 600169 w 4116885"/>
              <a:gd name="connsiteY91" fmla="*/ 2581960 h 3585722"/>
              <a:gd name="connsiteX92" fmla="*/ 586764 w 4116885"/>
              <a:gd name="connsiteY92" fmla="*/ 2537281 h 3585722"/>
              <a:gd name="connsiteX93" fmla="*/ 571872 w 4116885"/>
              <a:gd name="connsiteY93" fmla="*/ 2494092 h 3585722"/>
              <a:gd name="connsiteX94" fmla="*/ 554000 w 4116885"/>
              <a:gd name="connsiteY94" fmla="*/ 2453882 h 3585722"/>
              <a:gd name="connsiteX95" fmla="*/ 533152 w 4116885"/>
              <a:gd name="connsiteY95" fmla="*/ 2416651 h 3585722"/>
              <a:gd name="connsiteX96" fmla="*/ 506346 w 4116885"/>
              <a:gd name="connsiteY96" fmla="*/ 2383887 h 3585722"/>
              <a:gd name="connsiteX97" fmla="*/ 476561 w 4116885"/>
              <a:gd name="connsiteY97" fmla="*/ 2349633 h 3585722"/>
              <a:gd name="connsiteX98" fmla="*/ 442308 w 4116885"/>
              <a:gd name="connsiteY98" fmla="*/ 2319849 h 3585722"/>
              <a:gd name="connsiteX99" fmla="*/ 405075 w 4116885"/>
              <a:gd name="connsiteY99" fmla="*/ 2291554 h 3585722"/>
              <a:gd name="connsiteX100" fmla="*/ 367844 w 4116885"/>
              <a:gd name="connsiteY100" fmla="*/ 2263257 h 3585722"/>
              <a:gd name="connsiteX101" fmla="*/ 330615 w 4116885"/>
              <a:gd name="connsiteY101" fmla="*/ 2234962 h 3585722"/>
              <a:gd name="connsiteX102" fmla="*/ 294872 w 4116885"/>
              <a:gd name="connsiteY102" fmla="*/ 2206664 h 3585722"/>
              <a:gd name="connsiteX103" fmla="*/ 260619 w 4116885"/>
              <a:gd name="connsiteY103" fmla="*/ 2175390 h 3585722"/>
              <a:gd name="connsiteX104" fmla="*/ 230835 w 4116885"/>
              <a:gd name="connsiteY104" fmla="*/ 2144116 h 3585722"/>
              <a:gd name="connsiteX105" fmla="*/ 205519 w 4116885"/>
              <a:gd name="connsiteY105" fmla="*/ 2108372 h 3585722"/>
              <a:gd name="connsiteX106" fmla="*/ 186158 w 4116885"/>
              <a:gd name="connsiteY106" fmla="*/ 2071141 h 3585722"/>
              <a:gd name="connsiteX107" fmla="*/ 172755 w 4116885"/>
              <a:gd name="connsiteY107" fmla="*/ 2026465 h 3585722"/>
              <a:gd name="connsiteX108" fmla="*/ 166797 w 4116885"/>
              <a:gd name="connsiteY108" fmla="*/ 1980297 h 3585722"/>
              <a:gd name="connsiteX109" fmla="*/ 165306 w 4116885"/>
              <a:gd name="connsiteY109" fmla="*/ 1932640 h 3585722"/>
              <a:gd name="connsiteX110" fmla="*/ 169775 w 4116885"/>
              <a:gd name="connsiteY110" fmla="*/ 1882006 h 3585722"/>
              <a:gd name="connsiteX111" fmla="*/ 175733 w 4116885"/>
              <a:gd name="connsiteY111" fmla="*/ 1831370 h 3585722"/>
              <a:gd name="connsiteX112" fmla="*/ 183178 w 4116885"/>
              <a:gd name="connsiteY112" fmla="*/ 1780735 h 3585722"/>
              <a:gd name="connsiteX113" fmla="*/ 189136 w 4116885"/>
              <a:gd name="connsiteY113" fmla="*/ 1730101 h 3585722"/>
              <a:gd name="connsiteX114" fmla="*/ 192116 w 4116885"/>
              <a:gd name="connsiteY114" fmla="*/ 1679466 h 3585722"/>
              <a:gd name="connsiteX115" fmla="*/ 192116 w 4116885"/>
              <a:gd name="connsiteY115" fmla="*/ 1630319 h 3585722"/>
              <a:gd name="connsiteX116" fmla="*/ 186158 w 4116885"/>
              <a:gd name="connsiteY116" fmla="*/ 1584152 h 3585722"/>
              <a:gd name="connsiteX117" fmla="*/ 174244 w 4116885"/>
              <a:gd name="connsiteY117" fmla="*/ 1537986 h 3585722"/>
              <a:gd name="connsiteX118" fmla="*/ 156372 w 4116885"/>
              <a:gd name="connsiteY118" fmla="*/ 1494795 h 3585722"/>
              <a:gd name="connsiteX119" fmla="*/ 134033 w 4116885"/>
              <a:gd name="connsiteY119" fmla="*/ 1450119 h 3585722"/>
              <a:gd name="connsiteX120" fmla="*/ 108716 w 4116885"/>
              <a:gd name="connsiteY120" fmla="*/ 1405442 h 3585722"/>
              <a:gd name="connsiteX121" fmla="*/ 81910 w 4116885"/>
              <a:gd name="connsiteY121" fmla="*/ 1360762 h 3585722"/>
              <a:gd name="connsiteX122" fmla="*/ 56594 w 4116885"/>
              <a:gd name="connsiteY122" fmla="*/ 1317574 h 3585722"/>
              <a:gd name="connsiteX123" fmla="*/ 34253 w 4116885"/>
              <a:gd name="connsiteY123" fmla="*/ 1271407 h 3585722"/>
              <a:gd name="connsiteX124" fmla="*/ 16383 w 4116885"/>
              <a:gd name="connsiteY124" fmla="*/ 1226729 h 3585722"/>
              <a:gd name="connsiteX125" fmla="*/ 4469 w 4116885"/>
              <a:gd name="connsiteY125" fmla="*/ 1180561 h 3585722"/>
              <a:gd name="connsiteX126" fmla="*/ 0 w 4116885"/>
              <a:gd name="connsiteY126" fmla="*/ 1132905 h 3585722"/>
              <a:gd name="connsiteX127" fmla="*/ 4469 w 4116885"/>
              <a:gd name="connsiteY127" fmla="*/ 1085249 h 3585722"/>
              <a:gd name="connsiteX128" fmla="*/ 16383 w 4116885"/>
              <a:gd name="connsiteY128" fmla="*/ 1039083 h 3585722"/>
              <a:gd name="connsiteX129" fmla="*/ 34253 w 4116885"/>
              <a:gd name="connsiteY129" fmla="*/ 994403 h 3585722"/>
              <a:gd name="connsiteX130" fmla="*/ 56594 w 4116885"/>
              <a:gd name="connsiteY130" fmla="*/ 948238 h 3585722"/>
              <a:gd name="connsiteX131" fmla="*/ 81910 w 4116885"/>
              <a:gd name="connsiteY131" fmla="*/ 905048 h 3585722"/>
              <a:gd name="connsiteX132" fmla="*/ 108716 w 4116885"/>
              <a:gd name="connsiteY132" fmla="*/ 860370 h 3585722"/>
              <a:gd name="connsiteX133" fmla="*/ 134033 w 4116885"/>
              <a:gd name="connsiteY133" fmla="*/ 815693 h 3585722"/>
              <a:gd name="connsiteX134" fmla="*/ 156372 w 4116885"/>
              <a:gd name="connsiteY134" fmla="*/ 771015 h 3585722"/>
              <a:gd name="connsiteX135" fmla="*/ 174244 w 4116885"/>
              <a:gd name="connsiteY135" fmla="*/ 727825 h 3585722"/>
              <a:gd name="connsiteX136" fmla="*/ 186158 w 4116885"/>
              <a:gd name="connsiteY136" fmla="*/ 681658 h 3585722"/>
              <a:gd name="connsiteX137" fmla="*/ 192116 w 4116885"/>
              <a:gd name="connsiteY137" fmla="*/ 635491 h 3585722"/>
              <a:gd name="connsiteX138" fmla="*/ 192116 w 4116885"/>
              <a:gd name="connsiteY138" fmla="*/ 586346 h 3585722"/>
              <a:gd name="connsiteX139" fmla="*/ 189136 w 4116885"/>
              <a:gd name="connsiteY139" fmla="*/ 535711 h 3585722"/>
              <a:gd name="connsiteX140" fmla="*/ 183178 w 4116885"/>
              <a:gd name="connsiteY140" fmla="*/ 485075 h 3585722"/>
              <a:gd name="connsiteX141" fmla="*/ 175733 w 4116885"/>
              <a:gd name="connsiteY141" fmla="*/ 434440 h 3585722"/>
              <a:gd name="connsiteX142" fmla="*/ 169775 w 4116885"/>
              <a:gd name="connsiteY142" fmla="*/ 383806 h 3585722"/>
              <a:gd name="connsiteX143" fmla="*/ 165306 w 4116885"/>
              <a:gd name="connsiteY143" fmla="*/ 333172 h 3585722"/>
              <a:gd name="connsiteX144" fmla="*/ 166797 w 4116885"/>
              <a:gd name="connsiteY144" fmla="*/ 285515 h 3585722"/>
              <a:gd name="connsiteX145" fmla="*/ 172755 w 4116885"/>
              <a:gd name="connsiteY145" fmla="*/ 239348 h 3585722"/>
              <a:gd name="connsiteX146" fmla="*/ 186158 w 4116885"/>
              <a:gd name="connsiteY146" fmla="*/ 194669 h 3585722"/>
              <a:gd name="connsiteX147" fmla="*/ 205519 w 4116885"/>
              <a:gd name="connsiteY147" fmla="*/ 157438 h 3585722"/>
              <a:gd name="connsiteX148" fmla="*/ 230835 w 4116885"/>
              <a:gd name="connsiteY148" fmla="*/ 121696 h 3585722"/>
              <a:gd name="connsiteX149" fmla="*/ 260619 w 4116885"/>
              <a:gd name="connsiteY149" fmla="*/ 90421 h 3585722"/>
              <a:gd name="connsiteX150" fmla="*/ 294872 w 4116885"/>
              <a:gd name="connsiteY150" fmla="*/ 59147 h 3585722"/>
              <a:gd name="connsiteX151" fmla="*/ 330615 w 4116885"/>
              <a:gd name="connsiteY151" fmla="*/ 30850 h 3585722"/>
              <a:gd name="connsiteX152" fmla="*/ 367844 w 4116885"/>
              <a:gd name="connsiteY152" fmla="*/ 2553 h 35857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Lst>
            <a:rect l="l" t="t" r="r" b="b"/>
            <a:pathLst>
              <a:path w="4116885" h="3585722">
                <a:moveTo>
                  <a:pt x="371204" y="0"/>
                </a:moveTo>
                <a:lnTo>
                  <a:pt x="4116885" y="0"/>
                </a:lnTo>
                <a:lnTo>
                  <a:pt x="4116885" y="2920084"/>
                </a:lnTo>
                <a:lnTo>
                  <a:pt x="4083518" y="2934914"/>
                </a:lnTo>
                <a:lnTo>
                  <a:pt x="4040331" y="2949806"/>
                </a:lnTo>
                <a:lnTo>
                  <a:pt x="3997143" y="2963209"/>
                </a:lnTo>
                <a:lnTo>
                  <a:pt x="3950976" y="2975125"/>
                </a:lnTo>
                <a:lnTo>
                  <a:pt x="3906298" y="2987039"/>
                </a:lnTo>
                <a:lnTo>
                  <a:pt x="3861622" y="3000442"/>
                </a:lnTo>
                <a:lnTo>
                  <a:pt x="3818433" y="3015336"/>
                </a:lnTo>
                <a:lnTo>
                  <a:pt x="3778225" y="3033207"/>
                </a:lnTo>
                <a:lnTo>
                  <a:pt x="3740994" y="3054056"/>
                </a:lnTo>
                <a:lnTo>
                  <a:pt x="3708230" y="3080861"/>
                </a:lnTo>
                <a:lnTo>
                  <a:pt x="3673977" y="3110649"/>
                </a:lnTo>
                <a:lnTo>
                  <a:pt x="3644190" y="3144902"/>
                </a:lnTo>
                <a:lnTo>
                  <a:pt x="3615895" y="3180643"/>
                </a:lnTo>
                <a:lnTo>
                  <a:pt x="3587600" y="3217874"/>
                </a:lnTo>
                <a:lnTo>
                  <a:pt x="3559305" y="3255107"/>
                </a:lnTo>
                <a:lnTo>
                  <a:pt x="3531009" y="3290849"/>
                </a:lnTo>
                <a:lnTo>
                  <a:pt x="3499734" y="3325101"/>
                </a:lnTo>
                <a:lnTo>
                  <a:pt x="3468459" y="3354887"/>
                </a:lnTo>
                <a:lnTo>
                  <a:pt x="3432719" y="3380204"/>
                </a:lnTo>
                <a:lnTo>
                  <a:pt x="3395487" y="3399565"/>
                </a:lnTo>
                <a:lnTo>
                  <a:pt x="3350809" y="3412968"/>
                </a:lnTo>
                <a:lnTo>
                  <a:pt x="3304642" y="3418925"/>
                </a:lnTo>
                <a:lnTo>
                  <a:pt x="3256988" y="3420415"/>
                </a:lnTo>
                <a:lnTo>
                  <a:pt x="3206353" y="3415946"/>
                </a:lnTo>
                <a:lnTo>
                  <a:pt x="3155719" y="3409991"/>
                </a:lnTo>
                <a:lnTo>
                  <a:pt x="3105083" y="3402543"/>
                </a:lnTo>
                <a:lnTo>
                  <a:pt x="3054450" y="3396587"/>
                </a:lnTo>
                <a:lnTo>
                  <a:pt x="3003814" y="3393607"/>
                </a:lnTo>
                <a:lnTo>
                  <a:pt x="2954669" y="3393607"/>
                </a:lnTo>
                <a:lnTo>
                  <a:pt x="2908503" y="3399565"/>
                </a:lnTo>
                <a:lnTo>
                  <a:pt x="2860847" y="3411479"/>
                </a:lnTo>
                <a:lnTo>
                  <a:pt x="2817659" y="3429350"/>
                </a:lnTo>
                <a:lnTo>
                  <a:pt x="2772981" y="3453178"/>
                </a:lnTo>
                <a:lnTo>
                  <a:pt x="2728305" y="3477008"/>
                </a:lnTo>
                <a:lnTo>
                  <a:pt x="2683627" y="3503814"/>
                </a:lnTo>
                <a:lnTo>
                  <a:pt x="2640437" y="3529131"/>
                </a:lnTo>
                <a:lnTo>
                  <a:pt x="2594272" y="3551469"/>
                </a:lnTo>
                <a:lnTo>
                  <a:pt x="2549594" y="3569341"/>
                </a:lnTo>
                <a:lnTo>
                  <a:pt x="2503426" y="3581255"/>
                </a:lnTo>
                <a:lnTo>
                  <a:pt x="2455772" y="3585722"/>
                </a:lnTo>
                <a:lnTo>
                  <a:pt x="2408116" y="3581255"/>
                </a:lnTo>
                <a:lnTo>
                  <a:pt x="2361949" y="3569341"/>
                </a:lnTo>
                <a:lnTo>
                  <a:pt x="2317272" y="3551469"/>
                </a:lnTo>
                <a:lnTo>
                  <a:pt x="2271105" y="3529131"/>
                </a:lnTo>
                <a:lnTo>
                  <a:pt x="2227917" y="3503814"/>
                </a:lnTo>
                <a:lnTo>
                  <a:pt x="2183239" y="3477008"/>
                </a:lnTo>
                <a:lnTo>
                  <a:pt x="2138561" y="3453178"/>
                </a:lnTo>
                <a:lnTo>
                  <a:pt x="2093885" y="3429350"/>
                </a:lnTo>
                <a:lnTo>
                  <a:pt x="2049208" y="3411479"/>
                </a:lnTo>
                <a:lnTo>
                  <a:pt x="2003041" y="3399565"/>
                </a:lnTo>
                <a:lnTo>
                  <a:pt x="1956874" y="3393607"/>
                </a:lnTo>
                <a:lnTo>
                  <a:pt x="1907728" y="3393607"/>
                </a:lnTo>
                <a:lnTo>
                  <a:pt x="1857094" y="3396587"/>
                </a:lnTo>
                <a:lnTo>
                  <a:pt x="1806460" y="3402543"/>
                </a:lnTo>
                <a:lnTo>
                  <a:pt x="1755825" y="3409991"/>
                </a:lnTo>
                <a:lnTo>
                  <a:pt x="1705189" y="3415946"/>
                </a:lnTo>
                <a:lnTo>
                  <a:pt x="1654555" y="3420415"/>
                </a:lnTo>
                <a:lnTo>
                  <a:pt x="1606901" y="3418925"/>
                </a:lnTo>
                <a:lnTo>
                  <a:pt x="1560733" y="3412968"/>
                </a:lnTo>
                <a:lnTo>
                  <a:pt x="1516055" y="3399565"/>
                </a:lnTo>
                <a:lnTo>
                  <a:pt x="1478825" y="3380204"/>
                </a:lnTo>
                <a:lnTo>
                  <a:pt x="1443081" y="3354887"/>
                </a:lnTo>
                <a:lnTo>
                  <a:pt x="1411808" y="3325101"/>
                </a:lnTo>
                <a:lnTo>
                  <a:pt x="1380533" y="3290849"/>
                </a:lnTo>
                <a:lnTo>
                  <a:pt x="1352239" y="3255107"/>
                </a:lnTo>
                <a:lnTo>
                  <a:pt x="1323942" y="3217874"/>
                </a:lnTo>
                <a:lnTo>
                  <a:pt x="1295647" y="3180643"/>
                </a:lnTo>
                <a:lnTo>
                  <a:pt x="1267352" y="3144902"/>
                </a:lnTo>
                <a:lnTo>
                  <a:pt x="1237566" y="3110649"/>
                </a:lnTo>
                <a:lnTo>
                  <a:pt x="1203314" y="3080861"/>
                </a:lnTo>
                <a:lnTo>
                  <a:pt x="1170550" y="3054056"/>
                </a:lnTo>
                <a:lnTo>
                  <a:pt x="1133319" y="3033207"/>
                </a:lnTo>
                <a:lnTo>
                  <a:pt x="1093109" y="3015336"/>
                </a:lnTo>
                <a:lnTo>
                  <a:pt x="1049921" y="3000442"/>
                </a:lnTo>
                <a:lnTo>
                  <a:pt x="1005242" y="2987039"/>
                </a:lnTo>
                <a:lnTo>
                  <a:pt x="960566" y="2975125"/>
                </a:lnTo>
                <a:lnTo>
                  <a:pt x="914400" y="2963209"/>
                </a:lnTo>
                <a:lnTo>
                  <a:pt x="871211" y="2949806"/>
                </a:lnTo>
                <a:lnTo>
                  <a:pt x="828022" y="2934914"/>
                </a:lnTo>
                <a:lnTo>
                  <a:pt x="787813" y="2917043"/>
                </a:lnTo>
                <a:lnTo>
                  <a:pt x="752072" y="2894704"/>
                </a:lnTo>
                <a:lnTo>
                  <a:pt x="719306" y="2867898"/>
                </a:lnTo>
                <a:lnTo>
                  <a:pt x="692502" y="2835134"/>
                </a:lnTo>
                <a:lnTo>
                  <a:pt x="670163" y="2799391"/>
                </a:lnTo>
                <a:lnTo>
                  <a:pt x="652291" y="2759180"/>
                </a:lnTo>
                <a:lnTo>
                  <a:pt x="637399" y="2715993"/>
                </a:lnTo>
                <a:lnTo>
                  <a:pt x="623997" y="2672804"/>
                </a:lnTo>
                <a:lnTo>
                  <a:pt x="612083" y="2626638"/>
                </a:lnTo>
                <a:lnTo>
                  <a:pt x="600169" y="2581960"/>
                </a:lnTo>
                <a:lnTo>
                  <a:pt x="586764" y="2537281"/>
                </a:lnTo>
                <a:lnTo>
                  <a:pt x="571872" y="2494092"/>
                </a:lnTo>
                <a:lnTo>
                  <a:pt x="554000" y="2453882"/>
                </a:lnTo>
                <a:lnTo>
                  <a:pt x="533152" y="2416651"/>
                </a:lnTo>
                <a:lnTo>
                  <a:pt x="506346" y="2383887"/>
                </a:lnTo>
                <a:lnTo>
                  <a:pt x="476561" y="2349633"/>
                </a:lnTo>
                <a:lnTo>
                  <a:pt x="442308" y="2319849"/>
                </a:lnTo>
                <a:lnTo>
                  <a:pt x="405075" y="2291554"/>
                </a:lnTo>
                <a:lnTo>
                  <a:pt x="367844" y="2263257"/>
                </a:lnTo>
                <a:lnTo>
                  <a:pt x="330615" y="2234962"/>
                </a:lnTo>
                <a:lnTo>
                  <a:pt x="294872" y="2206664"/>
                </a:lnTo>
                <a:lnTo>
                  <a:pt x="260619" y="2175390"/>
                </a:lnTo>
                <a:lnTo>
                  <a:pt x="230835" y="2144116"/>
                </a:lnTo>
                <a:lnTo>
                  <a:pt x="205519" y="2108372"/>
                </a:lnTo>
                <a:lnTo>
                  <a:pt x="186158" y="2071141"/>
                </a:lnTo>
                <a:lnTo>
                  <a:pt x="172755" y="2026465"/>
                </a:lnTo>
                <a:lnTo>
                  <a:pt x="166797" y="1980297"/>
                </a:lnTo>
                <a:lnTo>
                  <a:pt x="165306" y="1932640"/>
                </a:lnTo>
                <a:lnTo>
                  <a:pt x="169775" y="1882006"/>
                </a:lnTo>
                <a:lnTo>
                  <a:pt x="175733" y="1831370"/>
                </a:lnTo>
                <a:lnTo>
                  <a:pt x="183178" y="1780735"/>
                </a:lnTo>
                <a:lnTo>
                  <a:pt x="189136" y="1730101"/>
                </a:lnTo>
                <a:lnTo>
                  <a:pt x="192116" y="1679466"/>
                </a:lnTo>
                <a:lnTo>
                  <a:pt x="192116" y="1630319"/>
                </a:lnTo>
                <a:lnTo>
                  <a:pt x="186158" y="1584152"/>
                </a:lnTo>
                <a:lnTo>
                  <a:pt x="174244" y="1537986"/>
                </a:lnTo>
                <a:lnTo>
                  <a:pt x="156372" y="1494795"/>
                </a:lnTo>
                <a:lnTo>
                  <a:pt x="134033" y="1450119"/>
                </a:lnTo>
                <a:lnTo>
                  <a:pt x="108716" y="1405442"/>
                </a:lnTo>
                <a:lnTo>
                  <a:pt x="81910" y="1360762"/>
                </a:lnTo>
                <a:lnTo>
                  <a:pt x="56594" y="1317574"/>
                </a:lnTo>
                <a:lnTo>
                  <a:pt x="34253" y="1271407"/>
                </a:lnTo>
                <a:lnTo>
                  <a:pt x="16383" y="1226729"/>
                </a:lnTo>
                <a:lnTo>
                  <a:pt x="4469" y="1180561"/>
                </a:lnTo>
                <a:lnTo>
                  <a:pt x="0" y="1132905"/>
                </a:lnTo>
                <a:lnTo>
                  <a:pt x="4469" y="1085249"/>
                </a:lnTo>
                <a:lnTo>
                  <a:pt x="16383" y="1039083"/>
                </a:lnTo>
                <a:lnTo>
                  <a:pt x="34253" y="994403"/>
                </a:lnTo>
                <a:lnTo>
                  <a:pt x="56594" y="948238"/>
                </a:lnTo>
                <a:lnTo>
                  <a:pt x="81910" y="905048"/>
                </a:lnTo>
                <a:lnTo>
                  <a:pt x="108716" y="860370"/>
                </a:lnTo>
                <a:lnTo>
                  <a:pt x="134033" y="815693"/>
                </a:lnTo>
                <a:lnTo>
                  <a:pt x="156372" y="771015"/>
                </a:lnTo>
                <a:lnTo>
                  <a:pt x="174244" y="727825"/>
                </a:lnTo>
                <a:lnTo>
                  <a:pt x="186158" y="681658"/>
                </a:lnTo>
                <a:lnTo>
                  <a:pt x="192116" y="635491"/>
                </a:lnTo>
                <a:lnTo>
                  <a:pt x="192116" y="586346"/>
                </a:lnTo>
                <a:lnTo>
                  <a:pt x="189136" y="535711"/>
                </a:lnTo>
                <a:lnTo>
                  <a:pt x="183178" y="485075"/>
                </a:lnTo>
                <a:lnTo>
                  <a:pt x="175733" y="434440"/>
                </a:lnTo>
                <a:lnTo>
                  <a:pt x="169775" y="383806"/>
                </a:lnTo>
                <a:lnTo>
                  <a:pt x="165306" y="333172"/>
                </a:lnTo>
                <a:lnTo>
                  <a:pt x="166797" y="285515"/>
                </a:lnTo>
                <a:lnTo>
                  <a:pt x="172755" y="239348"/>
                </a:lnTo>
                <a:lnTo>
                  <a:pt x="186158" y="194669"/>
                </a:lnTo>
                <a:lnTo>
                  <a:pt x="205519" y="157438"/>
                </a:lnTo>
                <a:lnTo>
                  <a:pt x="230835" y="121696"/>
                </a:lnTo>
                <a:lnTo>
                  <a:pt x="260619" y="90421"/>
                </a:lnTo>
                <a:lnTo>
                  <a:pt x="294872" y="59147"/>
                </a:lnTo>
                <a:lnTo>
                  <a:pt x="330615" y="30850"/>
                </a:lnTo>
                <a:lnTo>
                  <a:pt x="367844" y="2553"/>
                </a:ln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15" name="Graphic 14" descr="Cement truck">
            <a:extLst>
              <a:ext uri="{FF2B5EF4-FFF2-40B4-BE49-F238E27FC236}">
                <a16:creationId xmlns:a16="http://schemas.microsoft.com/office/drawing/2014/main" id="{60EDA4D6-B33C-4102-89D4-F66997252C1D}"/>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9246517" y="209550"/>
            <a:ext cx="2505075" cy="2505075"/>
          </a:xfrm>
          <a:prstGeom prst="rect">
            <a:avLst/>
          </a:prstGeom>
        </p:spPr>
      </p:pic>
      <p:sp>
        <p:nvSpPr>
          <p:cNvPr id="43" name="Freeform: Shape 47">
            <a:extLst>
              <a:ext uri="{FF2B5EF4-FFF2-40B4-BE49-F238E27FC236}">
                <a16:creationId xmlns:a16="http://schemas.microsoft.com/office/drawing/2014/main" id="{2AD292BD-58D8-4261-AD54-80C939F1330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878598" y="3909952"/>
            <a:ext cx="3313402" cy="2948047"/>
          </a:xfrm>
          <a:custGeom>
            <a:avLst/>
            <a:gdLst>
              <a:gd name="connsiteX0" fmla="*/ 1934947 w 3313402"/>
              <a:gd name="connsiteY0" fmla="*/ 0 h 2948047"/>
              <a:gd name="connsiteX1" fmla="*/ 1972495 w 3313402"/>
              <a:gd name="connsiteY1" fmla="*/ 3519 h 2948047"/>
              <a:gd name="connsiteX2" fmla="*/ 2008871 w 3313402"/>
              <a:gd name="connsiteY2" fmla="*/ 12907 h 2948047"/>
              <a:gd name="connsiteX3" fmla="*/ 2044074 w 3313402"/>
              <a:gd name="connsiteY3" fmla="*/ 26988 h 2948047"/>
              <a:gd name="connsiteX4" fmla="*/ 2080448 w 3313402"/>
              <a:gd name="connsiteY4" fmla="*/ 44589 h 2948047"/>
              <a:gd name="connsiteX5" fmla="*/ 2114478 w 3313402"/>
              <a:gd name="connsiteY5" fmla="*/ 64537 h 2948047"/>
              <a:gd name="connsiteX6" fmla="*/ 2149681 w 3313402"/>
              <a:gd name="connsiteY6" fmla="*/ 85659 h 2948047"/>
              <a:gd name="connsiteX7" fmla="*/ 2184882 w 3313402"/>
              <a:gd name="connsiteY7" fmla="*/ 104433 h 2948047"/>
              <a:gd name="connsiteX8" fmla="*/ 2220084 w 3313402"/>
              <a:gd name="connsiteY8" fmla="*/ 123208 h 2948047"/>
              <a:gd name="connsiteX9" fmla="*/ 2254113 w 3313402"/>
              <a:gd name="connsiteY9" fmla="*/ 137288 h 2948047"/>
              <a:gd name="connsiteX10" fmla="*/ 2291662 w 3313402"/>
              <a:gd name="connsiteY10" fmla="*/ 146675 h 2948047"/>
              <a:gd name="connsiteX11" fmla="*/ 2328037 w 3313402"/>
              <a:gd name="connsiteY11" fmla="*/ 151369 h 2948047"/>
              <a:gd name="connsiteX12" fmla="*/ 2366759 w 3313402"/>
              <a:gd name="connsiteY12" fmla="*/ 151369 h 2948047"/>
              <a:gd name="connsiteX13" fmla="*/ 2406656 w 3313402"/>
              <a:gd name="connsiteY13" fmla="*/ 149023 h 2948047"/>
              <a:gd name="connsiteX14" fmla="*/ 2446551 w 3313402"/>
              <a:gd name="connsiteY14" fmla="*/ 144329 h 2948047"/>
              <a:gd name="connsiteX15" fmla="*/ 2486448 w 3313402"/>
              <a:gd name="connsiteY15" fmla="*/ 138462 h 2948047"/>
              <a:gd name="connsiteX16" fmla="*/ 2526343 w 3313402"/>
              <a:gd name="connsiteY16" fmla="*/ 133769 h 2948047"/>
              <a:gd name="connsiteX17" fmla="*/ 2566239 w 3313402"/>
              <a:gd name="connsiteY17" fmla="*/ 130247 h 2948047"/>
              <a:gd name="connsiteX18" fmla="*/ 2603787 w 3313402"/>
              <a:gd name="connsiteY18" fmla="*/ 131421 h 2948047"/>
              <a:gd name="connsiteX19" fmla="*/ 2640163 w 3313402"/>
              <a:gd name="connsiteY19" fmla="*/ 136115 h 2948047"/>
              <a:gd name="connsiteX20" fmla="*/ 2675366 w 3313402"/>
              <a:gd name="connsiteY20" fmla="*/ 146675 h 2948047"/>
              <a:gd name="connsiteX21" fmla="*/ 2704702 w 3313402"/>
              <a:gd name="connsiteY21" fmla="*/ 161930 h 2948047"/>
              <a:gd name="connsiteX22" fmla="*/ 2732862 w 3313402"/>
              <a:gd name="connsiteY22" fmla="*/ 181878 h 2948047"/>
              <a:gd name="connsiteX23" fmla="*/ 2757504 w 3313402"/>
              <a:gd name="connsiteY23" fmla="*/ 205346 h 2948047"/>
              <a:gd name="connsiteX24" fmla="*/ 2782146 w 3313402"/>
              <a:gd name="connsiteY24" fmla="*/ 232334 h 2948047"/>
              <a:gd name="connsiteX25" fmla="*/ 2804440 w 3313402"/>
              <a:gd name="connsiteY25" fmla="*/ 260495 h 2948047"/>
              <a:gd name="connsiteX26" fmla="*/ 2826735 w 3313402"/>
              <a:gd name="connsiteY26" fmla="*/ 289831 h 2948047"/>
              <a:gd name="connsiteX27" fmla="*/ 2849030 w 3313402"/>
              <a:gd name="connsiteY27" fmla="*/ 319166 h 2948047"/>
              <a:gd name="connsiteX28" fmla="*/ 2871324 w 3313402"/>
              <a:gd name="connsiteY28" fmla="*/ 347327 h 2948047"/>
              <a:gd name="connsiteX29" fmla="*/ 2894793 w 3313402"/>
              <a:gd name="connsiteY29" fmla="*/ 374315 h 2948047"/>
              <a:gd name="connsiteX30" fmla="*/ 2921781 w 3313402"/>
              <a:gd name="connsiteY30" fmla="*/ 397785 h 2948047"/>
              <a:gd name="connsiteX31" fmla="*/ 2947597 w 3313402"/>
              <a:gd name="connsiteY31" fmla="*/ 418906 h 2948047"/>
              <a:gd name="connsiteX32" fmla="*/ 2976931 w 3313402"/>
              <a:gd name="connsiteY32" fmla="*/ 435332 h 2948047"/>
              <a:gd name="connsiteX33" fmla="*/ 3008614 w 3313402"/>
              <a:gd name="connsiteY33" fmla="*/ 449413 h 2948047"/>
              <a:gd name="connsiteX34" fmla="*/ 3042641 w 3313402"/>
              <a:gd name="connsiteY34" fmla="*/ 461147 h 2948047"/>
              <a:gd name="connsiteX35" fmla="*/ 3077843 w 3313402"/>
              <a:gd name="connsiteY35" fmla="*/ 471708 h 2948047"/>
              <a:gd name="connsiteX36" fmla="*/ 3113046 w 3313402"/>
              <a:gd name="connsiteY36" fmla="*/ 481096 h 2948047"/>
              <a:gd name="connsiteX37" fmla="*/ 3149422 w 3313402"/>
              <a:gd name="connsiteY37" fmla="*/ 490483 h 2948047"/>
              <a:gd name="connsiteX38" fmla="*/ 3183450 w 3313402"/>
              <a:gd name="connsiteY38" fmla="*/ 501044 h 2948047"/>
              <a:gd name="connsiteX39" fmla="*/ 3217478 w 3313402"/>
              <a:gd name="connsiteY39" fmla="*/ 512777 h 2948047"/>
              <a:gd name="connsiteX40" fmla="*/ 3249161 w 3313402"/>
              <a:gd name="connsiteY40" fmla="*/ 526859 h 2948047"/>
              <a:gd name="connsiteX41" fmla="*/ 3277323 w 3313402"/>
              <a:gd name="connsiteY41" fmla="*/ 544460 h 2948047"/>
              <a:gd name="connsiteX42" fmla="*/ 3303139 w 3313402"/>
              <a:gd name="connsiteY42" fmla="*/ 565581 h 2948047"/>
              <a:gd name="connsiteX43" fmla="*/ 3313402 w 3313402"/>
              <a:gd name="connsiteY43" fmla="*/ 578126 h 2948047"/>
              <a:gd name="connsiteX44" fmla="*/ 3313402 w 3313402"/>
              <a:gd name="connsiteY44" fmla="*/ 2948047 h 2948047"/>
              <a:gd name="connsiteX45" fmla="*/ 422306 w 3313402"/>
              <a:gd name="connsiteY45" fmla="*/ 2948047 h 2948047"/>
              <a:gd name="connsiteX46" fmla="*/ 420079 w 3313402"/>
              <a:gd name="connsiteY46" fmla="*/ 2944070 h 2948047"/>
              <a:gd name="connsiteX47" fmla="*/ 398960 w 3313402"/>
              <a:gd name="connsiteY47" fmla="*/ 2918255 h 2948047"/>
              <a:gd name="connsiteX48" fmla="*/ 375490 w 3313402"/>
              <a:gd name="connsiteY48" fmla="*/ 2891267 h 2948047"/>
              <a:gd name="connsiteX49" fmla="*/ 348502 w 3313402"/>
              <a:gd name="connsiteY49" fmla="*/ 2867799 h 2948047"/>
              <a:gd name="connsiteX50" fmla="*/ 319166 w 3313402"/>
              <a:gd name="connsiteY50" fmla="*/ 2845505 h 2948047"/>
              <a:gd name="connsiteX51" fmla="*/ 289832 w 3313402"/>
              <a:gd name="connsiteY51" fmla="*/ 2823210 h 2948047"/>
              <a:gd name="connsiteX52" fmla="*/ 260497 w 3313402"/>
              <a:gd name="connsiteY52" fmla="*/ 2800916 h 2948047"/>
              <a:gd name="connsiteX53" fmla="*/ 232334 w 3313402"/>
              <a:gd name="connsiteY53" fmla="*/ 2778620 h 2948047"/>
              <a:gd name="connsiteX54" fmla="*/ 205346 w 3313402"/>
              <a:gd name="connsiteY54" fmla="*/ 2753979 h 2948047"/>
              <a:gd name="connsiteX55" fmla="*/ 181878 w 3313402"/>
              <a:gd name="connsiteY55" fmla="*/ 2729338 h 2948047"/>
              <a:gd name="connsiteX56" fmla="*/ 161931 w 3313402"/>
              <a:gd name="connsiteY56" fmla="*/ 2701176 h 2948047"/>
              <a:gd name="connsiteX57" fmla="*/ 146677 w 3313402"/>
              <a:gd name="connsiteY57" fmla="*/ 2671841 h 2948047"/>
              <a:gd name="connsiteX58" fmla="*/ 136116 w 3313402"/>
              <a:gd name="connsiteY58" fmla="*/ 2636640 h 2948047"/>
              <a:gd name="connsiteX59" fmla="*/ 131422 w 3313402"/>
              <a:gd name="connsiteY59" fmla="*/ 2600264 h 2948047"/>
              <a:gd name="connsiteX60" fmla="*/ 130248 w 3313402"/>
              <a:gd name="connsiteY60" fmla="*/ 2562713 h 2948047"/>
              <a:gd name="connsiteX61" fmla="*/ 133769 w 3313402"/>
              <a:gd name="connsiteY61" fmla="*/ 2522818 h 2948047"/>
              <a:gd name="connsiteX62" fmla="*/ 138462 w 3313402"/>
              <a:gd name="connsiteY62" fmla="*/ 2482923 h 2948047"/>
              <a:gd name="connsiteX63" fmla="*/ 144329 w 3313402"/>
              <a:gd name="connsiteY63" fmla="*/ 2443026 h 2948047"/>
              <a:gd name="connsiteX64" fmla="*/ 149023 w 3313402"/>
              <a:gd name="connsiteY64" fmla="*/ 2403131 h 2948047"/>
              <a:gd name="connsiteX65" fmla="*/ 151371 w 3313402"/>
              <a:gd name="connsiteY65" fmla="*/ 2363236 h 2948047"/>
              <a:gd name="connsiteX66" fmla="*/ 151371 w 3313402"/>
              <a:gd name="connsiteY66" fmla="*/ 2324513 h 2948047"/>
              <a:gd name="connsiteX67" fmla="*/ 146677 w 3313402"/>
              <a:gd name="connsiteY67" fmla="*/ 2288138 h 2948047"/>
              <a:gd name="connsiteX68" fmla="*/ 137289 w 3313402"/>
              <a:gd name="connsiteY68" fmla="*/ 2251763 h 2948047"/>
              <a:gd name="connsiteX69" fmla="*/ 123208 w 3313402"/>
              <a:gd name="connsiteY69" fmla="*/ 2217733 h 2948047"/>
              <a:gd name="connsiteX70" fmla="*/ 105607 w 3313402"/>
              <a:gd name="connsiteY70" fmla="*/ 2182531 h 2948047"/>
              <a:gd name="connsiteX71" fmla="*/ 85659 w 3313402"/>
              <a:gd name="connsiteY71" fmla="*/ 2147330 h 2948047"/>
              <a:gd name="connsiteX72" fmla="*/ 64538 w 3313402"/>
              <a:gd name="connsiteY72" fmla="*/ 2112127 h 2948047"/>
              <a:gd name="connsiteX73" fmla="*/ 44590 w 3313402"/>
              <a:gd name="connsiteY73" fmla="*/ 2078098 h 2948047"/>
              <a:gd name="connsiteX74" fmla="*/ 26988 w 3313402"/>
              <a:gd name="connsiteY74" fmla="*/ 2041723 h 2948047"/>
              <a:gd name="connsiteX75" fmla="*/ 12908 w 3313402"/>
              <a:gd name="connsiteY75" fmla="*/ 2006521 h 2948047"/>
              <a:gd name="connsiteX76" fmla="*/ 3521 w 3313402"/>
              <a:gd name="connsiteY76" fmla="*/ 1970145 h 2948047"/>
              <a:gd name="connsiteX77" fmla="*/ 0 w 3313402"/>
              <a:gd name="connsiteY77" fmla="*/ 1932596 h 2948047"/>
              <a:gd name="connsiteX78" fmla="*/ 3521 w 3313402"/>
              <a:gd name="connsiteY78" fmla="*/ 1895048 h 2948047"/>
              <a:gd name="connsiteX79" fmla="*/ 12908 w 3313402"/>
              <a:gd name="connsiteY79" fmla="*/ 1858672 h 2948047"/>
              <a:gd name="connsiteX80" fmla="*/ 26988 w 3313402"/>
              <a:gd name="connsiteY80" fmla="*/ 1823470 h 2948047"/>
              <a:gd name="connsiteX81" fmla="*/ 44590 w 3313402"/>
              <a:gd name="connsiteY81" fmla="*/ 1787095 h 2948047"/>
              <a:gd name="connsiteX82" fmla="*/ 64538 w 3313402"/>
              <a:gd name="connsiteY82" fmla="*/ 1753065 h 2948047"/>
              <a:gd name="connsiteX83" fmla="*/ 85659 w 3313402"/>
              <a:gd name="connsiteY83" fmla="*/ 1717864 h 2948047"/>
              <a:gd name="connsiteX84" fmla="*/ 105607 w 3313402"/>
              <a:gd name="connsiteY84" fmla="*/ 1682661 h 2948047"/>
              <a:gd name="connsiteX85" fmla="*/ 123208 w 3313402"/>
              <a:gd name="connsiteY85" fmla="*/ 1647460 h 2948047"/>
              <a:gd name="connsiteX86" fmla="*/ 137289 w 3313402"/>
              <a:gd name="connsiteY86" fmla="*/ 1613430 h 2948047"/>
              <a:gd name="connsiteX87" fmla="*/ 146677 w 3313402"/>
              <a:gd name="connsiteY87" fmla="*/ 1577054 h 2948047"/>
              <a:gd name="connsiteX88" fmla="*/ 151371 w 3313402"/>
              <a:gd name="connsiteY88" fmla="*/ 1540680 h 2948047"/>
              <a:gd name="connsiteX89" fmla="*/ 151371 w 3313402"/>
              <a:gd name="connsiteY89" fmla="*/ 1501958 h 2948047"/>
              <a:gd name="connsiteX90" fmla="*/ 149023 w 3313402"/>
              <a:gd name="connsiteY90" fmla="*/ 1462061 h 2948047"/>
              <a:gd name="connsiteX91" fmla="*/ 144329 w 3313402"/>
              <a:gd name="connsiteY91" fmla="*/ 1422166 h 2948047"/>
              <a:gd name="connsiteX92" fmla="*/ 138462 w 3313402"/>
              <a:gd name="connsiteY92" fmla="*/ 1382269 h 2948047"/>
              <a:gd name="connsiteX93" fmla="*/ 133769 w 3313402"/>
              <a:gd name="connsiteY93" fmla="*/ 1342374 h 2948047"/>
              <a:gd name="connsiteX94" fmla="*/ 130248 w 3313402"/>
              <a:gd name="connsiteY94" fmla="*/ 1302479 h 2948047"/>
              <a:gd name="connsiteX95" fmla="*/ 131422 w 3313402"/>
              <a:gd name="connsiteY95" fmla="*/ 1264930 h 2948047"/>
              <a:gd name="connsiteX96" fmla="*/ 136116 w 3313402"/>
              <a:gd name="connsiteY96" fmla="*/ 1228554 h 2948047"/>
              <a:gd name="connsiteX97" fmla="*/ 146677 w 3313402"/>
              <a:gd name="connsiteY97" fmla="*/ 1193352 h 2948047"/>
              <a:gd name="connsiteX98" fmla="*/ 161931 w 3313402"/>
              <a:gd name="connsiteY98" fmla="*/ 1164017 h 2948047"/>
              <a:gd name="connsiteX99" fmla="*/ 181878 w 3313402"/>
              <a:gd name="connsiteY99" fmla="*/ 1135856 h 2948047"/>
              <a:gd name="connsiteX100" fmla="*/ 205346 w 3313402"/>
              <a:gd name="connsiteY100" fmla="*/ 1111214 h 2948047"/>
              <a:gd name="connsiteX101" fmla="*/ 232334 w 3313402"/>
              <a:gd name="connsiteY101" fmla="*/ 1086573 h 2948047"/>
              <a:gd name="connsiteX102" fmla="*/ 260497 w 3313402"/>
              <a:gd name="connsiteY102" fmla="*/ 1064277 h 2948047"/>
              <a:gd name="connsiteX103" fmla="*/ 289832 w 3313402"/>
              <a:gd name="connsiteY103" fmla="*/ 1041982 h 2948047"/>
              <a:gd name="connsiteX104" fmla="*/ 319166 w 3313402"/>
              <a:gd name="connsiteY104" fmla="*/ 1019688 h 2948047"/>
              <a:gd name="connsiteX105" fmla="*/ 348502 w 3313402"/>
              <a:gd name="connsiteY105" fmla="*/ 997393 h 2948047"/>
              <a:gd name="connsiteX106" fmla="*/ 375490 w 3313402"/>
              <a:gd name="connsiteY106" fmla="*/ 973926 h 2948047"/>
              <a:gd name="connsiteX107" fmla="*/ 398960 w 3313402"/>
              <a:gd name="connsiteY107" fmla="*/ 946938 h 2948047"/>
              <a:gd name="connsiteX108" fmla="*/ 420079 w 3313402"/>
              <a:gd name="connsiteY108" fmla="*/ 921122 h 2948047"/>
              <a:gd name="connsiteX109" fmla="*/ 436507 w 3313402"/>
              <a:gd name="connsiteY109" fmla="*/ 891788 h 2948047"/>
              <a:gd name="connsiteX110" fmla="*/ 450588 w 3313402"/>
              <a:gd name="connsiteY110" fmla="*/ 860106 h 2948047"/>
              <a:gd name="connsiteX111" fmla="*/ 462322 w 3313402"/>
              <a:gd name="connsiteY111" fmla="*/ 826076 h 2948047"/>
              <a:gd name="connsiteX112" fmla="*/ 472883 w 3313402"/>
              <a:gd name="connsiteY112" fmla="*/ 790874 h 2948047"/>
              <a:gd name="connsiteX113" fmla="*/ 482271 w 3313402"/>
              <a:gd name="connsiteY113" fmla="*/ 755672 h 2948047"/>
              <a:gd name="connsiteX114" fmla="*/ 491658 w 3313402"/>
              <a:gd name="connsiteY114" fmla="*/ 719297 h 2948047"/>
              <a:gd name="connsiteX115" fmla="*/ 502219 w 3313402"/>
              <a:gd name="connsiteY115" fmla="*/ 685268 h 2948047"/>
              <a:gd name="connsiteX116" fmla="*/ 513952 w 3313402"/>
              <a:gd name="connsiteY116" fmla="*/ 651238 h 2948047"/>
              <a:gd name="connsiteX117" fmla="*/ 528034 w 3313402"/>
              <a:gd name="connsiteY117" fmla="*/ 619558 h 2948047"/>
              <a:gd name="connsiteX118" fmla="*/ 545635 w 3313402"/>
              <a:gd name="connsiteY118" fmla="*/ 591396 h 2948047"/>
              <a:gd name="connsiteX119" fmla="*/ 566755 w 3313402"/>
              <a:gd name="connsiteY119" fmla="*/ 565581 h 2948047"/>
              <a:gd name="connsiteX120" fmla="*/ 592570 w 3313402"/>
              <a:gd name="connsiteY120" fmla="*/ 544460 h 2948047"/>
              <a:gd name="connsiteX121" fmla="*/ 620733 w 3313402"/>
              <a:gd name="connsiteY121" fmla="*/ 526859 h 2948047"/>
              <a:gd name="connsiteX122" fmla="*/ 652413 w 3313402"/>
              <a:gd name="connsiteY122" fmla="*/ 512777 h 2948047"/>
              <a:gd name="connsiteX123" fmla="*/ 686443 w 3313402"/>
              <a:gd name="connsiteY123" fmla="*/ 501044 h 2948047"/>
              <a:gd name="connsiteX124" fmla="*/ 720472 w 3313402"/>
              <a:gd name="connsiteY124" fmla="*/ 490483 h 2948047"/>
              <a:gd name="connsiteX125" fmla="*/ 756848 w 3313402"/>
              <a:gd name="connsiteY125" fmla="*/ 481096 h 2948047"/>
              <a:gd name="connsiteX126" fmla="*/ 792049 w 3313402"/>
              <a:gd name="connsiteY126" fmla="*/ 471708 h 2948047"/>
              <a:gd name="connsiteX127" fmla="*/ 827252 w 3313402"/>
              <a:gd name="connsiteY127" fmla="*/ 461147 h 2948047"/>
              <a:gd name="connsiteX128" fmla="*/ 861280 w 3313402"/>
              <a:gd name="connsiteY128" fmla="*/ 449413 h 2948047"/>
              <a:gd name="connsiteX129" fmla="*/ 892962 w 3313402"/>
              <a:gd name="connsiteY129" fmla="*/ 435332 h 2948047"/>
              <a:gd name="connsiteX130" fmla="*/ 922297 w 3313402"/>
              <a:gd name="connsiteY130" fmla="*/ 418906 h 2948047"/>
              <a:gd name="connsiteX131" fmla="*/ 948112 w 3313402"/>
              <a:gd name="connsiteY131" fmla="*/ 397785 h 2948047"/>
              <a:gd name="connsiteX132" fmla="*/ 975101 w 3313402"/>
              <a:gd name="connsiteY132" fmla="*/ 374315 h 2948047"/>
              <a:gd name="connsiteX133" fmla="*/ 998569 w 3313402"/>
              <a:gd name="connsiteY133" fmla="*/ 347327 h 2948047"/>
              <a:gd name="connsiteX134" fmla="*/ 1020864 w 3313402"/>
              <a:gd name="connsiteY134" fmla="*/ 319166 h 2948047"/>
              <a:gd name="connsiteX135" fmla="*/ 1043158 w 3313402"/>
              <a:gd name="connsiteY135" fmla="*/ 289831 h 2948047"/>
              <a:gd name="connsiteX136" fmla="*/ 1065453 w 3313402"/>
              <a:gd name="connsiteY136" fmla="*/ 260495 h 2948047"/>
              <a:gd name="connsiteX137" fmla="*/ 1087747 w 3313402"/>
              <a:gd name="connsiteY137" fmla="*/ 232334 h 2948047"/>
              <a:gd name="connsiteX138" fmla="*/ 1112390 w 3313402"/>
              <a:gd name="connsiteY138" fmla="*/ 205346 h 2948047"/>
              <a:gd name="connsiteX139" fmla="*/ 1137030 w 3313402"/>
              <a:gd name="connsiteY139" fmla="*/ 181878 h 2948047"/>
              <a:gd name="connsiteX140" fmla="*/ 1165193 w 3313402"/>
              <a:gd name="connsiteY140" fmla="*/ 161930 h 2948047"/>
              <a:gd name="connsiteX141" fmla="*/ 1194528 w 3313402"/>
              <a:gd name="connsiteY141" fmla="*/ 146675 h 2948047"/>
              <a:gd name="connsiteX142" fmla="*/ 1229731 w 3313402"/>
              <a:gd name="connsiteY142" fmla="*/ 136115 h 2948047"/>
              <a:gd name="connsiteX143" fmla="*/ 1266106 w 3313402"/>
              <a:gd name="connsiteY143" fmla="*/ 131421 h 2948047"/>
              <a:gd name="connsiteX144" fmla="*/ 1303654 w 3313402"/>
              <a:gd name="connsiteY144" fmla="*/ 130247 h 2948047"/>
              <a:gd name="connsiteX145" fmla="*/ 1343549 w 3313402"/>
              <a:gd name="connsiteY145" fmla="*/ 133769 h 2948047"/>
              <a:gd name="connsiteX146" fmla="*/ 1383446 w 3313402"/>
              <a:gd name="connsiteY146" fmla="*/ 138462 h 2948047"/>
              <a:gd name="connsiteX147" fmla="*/ 1423342 w 3313402"/>
              <a:gd name="connsiteY147" fmla="*/ 144329 h 2948047"/>
              <a:gd name="connsiteX148" fmla="*/ 1463237 w 3313402"/>
              <a:gd name="connsiteY148" fmla="*/ 149023 h 2948047"/>
              <a:gd name="connsiteX149" fmla="*/ 1503133 w 3313402"/>
              <a:gd name="connsiteY149" fmla="*/ 151369 h 2948047"/>
              <a:gd name="connsiteX150" fmla="*/ 1541856 w 3313402"/>
              <a:gd name="connsiteY150" fmla="*/ 151369 h 2948047"/>
              <a:gd name="connsiteX151" fmla="*/ 1578232 w 3313402"/>
              <a:gd name="connsiteY151" fmla="*/ 146675 h 2948047"/>
              <a:gd name="connsiteX152" fmla="*/ 1614608 w 3313402"/>
              <a:gd name="connsiteY152" fmla="*/ 137288 h 2948047"/>
              <a:gd name="connsiteX153" fmla="*/ 1649810 w 3313402"/>
              <a:gd name="connsiteY153" fmla="*/ 123208 h 2948047"/>
              <a:gd name="connsiteX154" fmla="*/ 1685011 w 3313402"/>
              <a:gd name="connsiteY154" fmla="*/ 104433 h 2948047"/>
              <a:gd name="connsiteX155" fmla="*/ 1720214 w 3313402"/>
              <a:gd name="connsiteY155" fmla="*/ 85659 h 2948047"/>
              <a:gd name="connsiteX156" fmla="*/ 1755415 w 3313402"/>
              <a:gd name="connsiteY156" fmla="*/ 64537 h 2948047"/>
              <a:gd name="connsiteX157" fmla="*/ 1789445 w 3313402"/>
              <a:gd name="connsiteY157" fmla="*/ 44589 h 2948047"/>
              <a:gd name="connsiteX158" fmla="*/ 1825821 w 3313402"/>
              <a:gd name="connsiteY158" fmla="*/ 26988 h 2948047"/>
              <a:gd name="connsiteX159" fmla="*/ 1861022 w 3313402"/>
              <a:gd name="connsiteY159" fmla="*/ 12907 h 2948047"/>
              <a:gd name="connsiteX160" fmla="*/ 1897398 w 3313402"/>
              <a:gd name="connsiteY160" fmla="*/ 3519 h 29480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Lst>
            <a:rect l="l" t="t" r="r" b="b"/>
            <a:pathLst>
              <a:path w="3313402" h="2948047">
                <a:moveTo>
                  <a:pt x="1934947" y="0"/>
                </a:moveTo>
                <a:lnTo>
                  <a:pt x="1972495" y="3519"/>
                </a:lnTo>
                <a:lnTo>
                  <a:pt x="2008871" y="12907"/>
                </a:lnTo>
                <a:lnTo>
                  <a:pt x="2044074" y="26988"/>
                </a:lnTo>
                <a:lnTo>
                  <a:pt x="2080448" y="44589"/>
                </a:lnTo>
                <a:lnTo>
                  <a:pt x="2114478" y="64537"/>
                </a:lnTo>
                <a:lnTo>
                  <a:pt x="2149681" y="85659"/>
                </a:lnTo>
                <a:lnTo>
                  <a:pt x="2184882" y="104433"/>
                </a:lnTo>
                <a:lnTo>
                  <a:pt x="2220084" y="123208"/>
                </a:lnTo>
                <a:lnTo>
                  <a:pt x="2254113" y="137288"/>
                </a:lnTo>
                <a:lnTo>
                  <a:pt x="2291662" y="146675"/>
                </a:lnTo>
                <a:lnTo>
                  <a:pt x="2328037" y="151369"/>
                </a:lnTo>
                <a:lnTo>
                  <a:pt x="2366759" y="151369"/>
                </a:lnTo>
                <a:lnTo>
                  <a:pt x="2406656" y="149023"/>
                </a:lnTo>
                <a:lnTo>
                  <a:pt x="2446551" y="144329"/>
                </a:lnTo>
                <a:lnTo>
                  <a:pt x="2486448" y="138462"/>
                </a:lnTo>
                <a:lnTo>
                  <a:pt x="2526343" y="133769"/>
                </a:lnTo>
                <a:lnTo>
                  <a:pt x="2566239" y="130247"/>
                </a:lnTo>
                <a:lnTo>
                  <a:pt x="2603787" y="131421"/>
                </a:lnTo>
                <a:lnTo>
                  <a:pt x="2640163" y="136115"/>
                </a:lnTo>
                <a:lnTo>
                  <a:pt x="2675366" y="146675"/>
                </a:lnTo>
                <a:lnTo>
                  <a:pt x="2704702" y="161930"/>
                </a:lnTo>
                <a:lnTo>
                  <a:pt x="2732862" y="181878"/>
                </a:lnTo>
                <a:lnTo>
                  <a:pt x="2757504" y="205346"/>
                </a:lnTo>
                <a:lnTo>
                  <a:pt x="2782146" y="232334"/>
                </a:lnTo>
                <a:lnTo>
                  <a:pt x="2804440" y="260495"/>
                </a:lnTo>
                <a:lnTo>
                  <a:pt x="2826735" y="289831"/>
                </a:lnTo>
                <a:lnTo>
                  <a:pt x="2849030" y="319166"/>
                </a:lnTo>
                <a:lnTo>
                  <a:pt x="2871324" y="347327"/>
                </a:lnTo>
                <a:lnTo>
                  <a:pt x="2894793" y="374315"/>
                </a:lnTo>
                <a:lnTo>
                  <a:pt x="2921781" y="397785"/>
                </a:lnTo>
                <a:lnTo>
                  <a:pt x="2947597" y="418906"/>
                </a:lnTo>
                <a:lnTo>
                  <a:pt x="2976931" y="435332"/>
                </a:lnTo>
                <a:lnTo>
                  <a:pt x="3008614" y="449413"/>
                </a:lnTo>
                <a:lnTo>
                  <a:pt x="3042641" y="461147"/>
                </a:lnTo>
                <a:lnTo>
                  <a:pt x="3077843" y="471708"/>
                </a:lnTo>
                <a:lnTo>
                  <a:pt x="3113046" y="481096"/>
                </a:lnTo>
                <a:lnTo>
                  <a:pt x="3149422" y="490483"/>
                </a:lnTo>
                <a:lnTo>
                  <a:pt x="3183450" y="501044"/>
                </a:lnTo>
                <a:lnTo>
                  <a:pt x="3217478" y="512777"/>
                </a:lnTo>
                <a:lnTo>
                  <a:pt x="3249161" y="526859"/>
                </a:lnTo>
                <a:lnTo>
                  <a:pt x="3277323" y="544460"/>
                </a:lnTo>
                <a:lnTo>
                  <a:pt x="3303139" y="565581"/>
                </a:lnTo>
                <a:lnTo>
                  <a:pt x="3313402" y="578126"/>
                </a:lnTo>
                <a:lnTo>
                  <a:pt x="3313402" y="2948047"/>
                </a:lnTo>
                <a:lnTo>
                  <a:pt x="422306" y="2948047"/>
                </a:lnTo>
                <a:lnTo>
                  <a:pt x="420079" y="2944070"/>
                </a:lnTo>
                <a:lnTo>
                  <a:pt x="398960" y="2918255"/>
                </a:lnTo>
                <a:lnTo>
                  <a:pt x="375490" y="2891267"/>
                </a:lnTo>
                <a:lnTo>
                  <a:pt x="348502" y="2867799"/>
                </a:lnTo>
                <a:lnTo>
                  <a:pt x="319166" y="2845505"/>
                </a:lnTo>
                <a:lnTo>
                  <a:pt x="289832" y="2823210"/>
                </a:lnTo>
                <a:lnTo>
                  <a:pt x="260497" y="2800916"/>
                </a:lnTo>
                <a:lnTo>
                  <a:pt x="232334" y="2778620"/>
                </a:lnTo>
                <a:lnTo>
                  <a:pt x="205346" y="2753979"/>
                </a:lnTo>
                <a:lnTo>
                  <a:pt x="181878" y="2729338"/>
                </a:lnTo>
                <a:lnTo>
                  <a:pt x="161931" y="2701176"/>
                </a:lnTo>
                <a:lnTo>
                  <a:pt x="146677" y="2671841"/>
                </a:lnTo>
                <a:lnTo>
                  <a:pt x="136116" y="2636640"/>
                </a:lnTo>
                <a:lnTo>
                  <a:pt x="131422" y="2600264"/>
                </a:lnTo>
                <a:lnTo>
                  <a:pt x="130248" y="2562713"/>
                </a:lnTo>
                <a:lnTo>
                  <a:pt x="133769" y="2522818"/>
                </a:lnTo>
                <a:lnTo>
                  <a:pt x="138462" y="2482923"/>
                </a:lnTo>
                <a:lnTo>
                  <a:pt x="144329" y="2443026"/>
                </a:lnTo>
                <a:lnTo>
                  <a:pt x="149023" y="2403131"/>
                </a:lnTo>
                <a:lnTo>
                  <a:pt x="151371" y="2363236"/>
                </a:lnTo>
                <a:lnTo>
                  <a:pt x="151371" y="2324513"/>
                </a:lnTo>
                <a:lnTo>
                  <a:pt x="146677" y="2288138"/>
                </a:lnTo>
                <a:lnTo>
                  <a:pt x="137289" y="2251763"/>
                </a:lnTo>
                <a:lnTo>
                  <a:pt x="123208" y="2217733"/>
                </a:lnTo>
                <a:lnTo>
                  <a:pt x="105607" y="2182531"/>
                </a:lnTo>
                <a:lnTo>
                  <a:pt x="85659" y="2147330"/>
                </a:lnTo>
                <a:lnTo>
                  <a:pt x="64538" y="2112127"/>
                </a:lnTo>
                <a:lnTo>
                  <a:pt x="44590" y="2078098"/>
                </a:lnTo>
                <a:lnTo>
                  <a:pt x="26988" y="2041723"/>
                </a:lnTo>
                <a:lnTo>
                  <a:pt x="12908" y="2006521"/>
                </a:lnTo>
                <a:lnTo>
                  <a:pt x="3521" y="1970145"/>
                </a:lnTo>
                <a:lnTo>
                  <a:pt x="0" y="1932596"/>
                </a:lnTo>
                <a:lnTo>
                  <a:pt x="3521" y="1895048"/>
                </a:lnTo>
                <a:lnTo>
                  <a:pt x="12908" y="1858672"/>
                </a:lnTo>
                <a:lnTo>
                  <a:pt x="26988" y="1823470"/>
                </a:lnTo>
                <a:lnTo>
                  <a:pt x="44590" y="1787095"/>
                </a:lnTo>
                <a:lnTo>
                  <a:pt x="64538" y="1753065"/>
                </a:lnTo>
                <a:lnTo>
                  <a:pt x="85659" y="1717864"/>
                </a:lnTo>
                <a:lnTo>
                  <a:pt x="105607" y="1682661"/>
                </a:lnTo>
                <a:lnTo>
                  <a:pt x="123208" y="1647460"/>
                </a:lnTo>
                <a:lnTo>
                  <a:pt x="137289" y="1613430"/>
                </a:lnTo>
                <a:lnTo>
                  <a:pt x="146677" y="1577054"/>
                </a:lnTo>
                <a:lnTo>
                  <a:pt x="151371" y="1540680"/>
                </a:lnTo>
                <a:lnTo>
                  <a:pt x="151371" y="1501958"/>
                </a:lnTo>
                <a:lnTo>
                  <a:pt x="149023" y="1462061"/>
                </a:lnTo>
                <a:lnTo>
                  <a:pt x="144329" y="1422166"/>
                </a:lnTo>
                <a:lnTo>
                  <a:pt x="138462" y="1382269"/>
                </a:lnTo>
                <a:lnTo>
                  <a:pt x="133769" y="1342374"/>
                </a:lnTo>
                <a:lnTo>
                  <a:pt x="130248" y="1302479"/>
                </a:lnTo>
                <a:lnTo>
                  <a:pt x="131422" y="1264930"/>
                </a:lnTo>
                <a:lnTo>
                  <a:pt x="136116" y="1228554"/>
                </a:lnTo>
                <a:lnTo>
                  <a:pt x="146677" y="1193352"/>
                </a:lnTo>
                <a:lnTo>
                  <a:pt x="161931" y="1164017"/>
                </a:lnTo>
                <a:lnTo>
                  <a:pt x="181878" y="1135856"/>
                </a:lnTo>
                <a:lnTo>
                  <a:pt x="205346" y="1111214"/>
                </a:lnTo>
                <a:lnTo>
                  <a:pt x="232334" y="1086573"/>
                </a:lnTo>
                <a:lnTo>
                  <a:pt x="260497" y="1064277"/>
                </a:lnTo>
                <a:lnTo>
                  <a:pt x="289832" y="1041982"/>
                </a:lnTo>
                <a:lnTo>
                  <a:pt x="319166" y="1019688"/>
                </a:lnTo>
                <a:lnTo>
                  <a:pt x="348502" y="997393"/>
                </a:lnTo>
                <a:lnTo>
                  <a:pt x="375490" y="973926"/>
                </a:lnTo>
                <a:lnTo>
                  <a:pt x="398960" y="946938"/>
                </a:lnTo>
                <a:lnTo>
                  <a:pt x="420079" y="921122"/>
                </a:lnTo>
                <a:lnTo>
                  <a:pt x="436507" y="891788"/>
                </a:lnTo>
                <a:lnTo>
                  <a:pt x="450588" y="860106"/>
                </a:lnTo>
                <a:lnTo>
                  <a:pt x="462322" y="826076"/>
                </a:lnTo>
                <a:lnTo>
                  <a:pt x="472883" y="790874"/>
                </a:lnTo>
                <a:lnTo>
                  <a:pt x="482271" y="755672"/>
                </a:lnTo>
                <a:lnTo>
                  <a:pt x="491658" y="719297"/>
                </a:lnTo>
                <a:lnTo>
                  <a:pt x="502219" y="685268"/>
                </a:lnTo>
                <a:lnTo>
                  <a:pt x="513952" y="651238"/>
                </a:lnTo>
                <a:lnTo>
                  <a:pt x="528034" y="619558"/>
                </a:lnTo>
                <a:lnTo>
                  <a:pt x="545635" y="591396"/>
                </a:lnTo>
                <a:lnTo>
                  <a:pt x="566755" y="565581"/>
                </a:lnTo>
                <a:lnTo>
                  <a:pt x="592570" y="544460"/>
                </a:lnTo>
                <a:lnTo>
                  <a:pt x="620733" y="526859"/>
                </a:lnTo>
                <a:lnTo>
                  <a:pt x="652413" y="512777"/>
                </a:lnTo>
                <a:lnTo>
                  <a:pt x="686443" y="501044"/>
                </a:lnTo>
                <a:lnTo>
                  <a:pt x="720472" y="490483"/>
                </a:lnTo>
                <a:lnTo>
                  <a:pt x="756848" y="481096"/>
                </a:lnTo>
                <a:lnTo>
                  <a:pt x="792049" y="471708"/>
                </a:lnTo>
                <a:lnTo>
                  <a:pt x="827252" y="461147"/>
                </a:lnTo>
                <a:lnTo>
                  <a:pt x="861280" y="449413"/>
                </a:lnTo>
                <a:lnTo>
                  <a:pt x="892962" y="435332"/>
                </a:lnTo>
                <a:lnTo>
                  <a:pt x="922297" y="418906"/>
                </a:lnTo>
                <a:lnTo>
                  <a:pt x="948112" y="397785"/>
                </a:lnTo>
                <a:lnTo>
                  <a:pt x="975101" y="374315"/>
                </a:lnTo>
                <a:lnTo>
                  <a:pt x="998569" y="347327"/>
                </a:lnTo>
                <a:lnTo>
                  <a:pt x="1020864" y="319166"/>
                </a:lnTo>
                <a:lnTo>
                  <a:pt x="1043158" y="289831"/>
                </a:lnTo>
                <a:lnTo>
                  <a:pt x="1065453" y="260495"/>
                </a:lnTo>
                <a:lnTo>
                  <a:pt x="1087747" y="232334"/>
                </a:lnTo>
                <a:lnTo>
                  <a:pt x="1112390" y="205346"/>
                </a:lnTo>
                <a:lnTo>
                  <a:pt x="1137030" y="181878"/>
                </a:lnTo>
                <a:lnTo>
                  <a:pt x="1165193" y="161930"/>
                </a:lnTo>
                <a:lnTo>
                  <a:pt x="1194528" y="146675"/>
                </a:lnTo>
                <a:lnTo>
                  <a:pt x="1229731" y="136115"/>
                </a:lnTo>
                <a:lnTo>
                  <a:pt x="1266106" y="131421"/>
                </a:lnTo>
                <a:lnTo>
                  <a:pt x="1303654" y="130247"/>
                </a:lnTo>
                <a:lnTo>
                  <a:pt x="1343549" y="133769"/>
                </a:lnTo>
                <a:lnTo>
                  <a:pt x="1383446" y="138462"/>
                </a:lnTo>
                <a:lnTo>
                  <a:pt x="1423342" y="144329"/>
                </a:lnTo>
                <a:lnTo>
                  <a:pt x="1463237" y="149023"/>
                </a:lnTo>
                <a:lnTo>
                  <a:pt x="1503133" y="151369"/>
                </a:lnTo>
                <a:lnTo>
                  <a:pt x="1541856" y="151369"/>
                </a:lnTo>
                <a:lnTo>
                  <a:pt x="1578232" y="146675"/>
                </a:lnTo>
                <a:lnTo>
                  <a:pt x="1614608" y="137288"/>
                </a:lnTo>
                <a:lnTo>
                  <a:pt x="1649810" y="123208"/>
                </a:lnTo>
                <a:lnTo>
                  <a:pt x="1685011" y="104433"/>
                </a:lnTo>
                <a:lnTo>
                  <a:pt x="1720214" y="85659"/>
                </a:lnTo>
                <a:lnTo>
                  <a:pt x="1755415" y="64537"/>
                </a:lnTo>
                <a:lnTo>
                  <a:pt x="1789445" y="44589"/>
                </a:lnTo>
                <a:lnTo>
                  <a:pt x="1825821" y="26988"/>
                </a:lnTo>
                <a:lnTo>
                  <a:pt x="1861022" y="12907"/>
                </a:lnTo>
                <a:lnTo>
                  <a:pt x="1897398" y="3519"/>
                </a:lnTo>
                <a:close/>
              </a:path>
            </a:pathLst>
          </a:cu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prstClr val="white"/>
              </a:solidFill>
              <a:latin typeface="Calibri" panose="020F0502020204030204"/>
            </a:endParaRPr>
          </a:p>
        </p:txBody>
      </p:sp>
      <p:sp>
        <p:nvSpPr>
          <p:cNvPr id="45" name="Freeform: Shape 49">
            <a:extLst>
              <a:ext uri="{FF2B5EF4-FFF2-40B4-BE49-F238E27FC236}">
                <a16:creationId xmlns:a16="http://schemas.microsoft.com/office/drawing/2014/main" id="{875C1B52-15CE-4113-A420-BFFE2103787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991066" y="4009109"/>
            <a:ext cx="3200935" cy="2848897"/>
          </a:xfrm>
          <a:custGeom>
            <a:avLst/>
            <a:gdLst>
              <a:gd name="connsiteX0" fmla="*/ 1822480 w 3200935"/>
              <a:gd name="connsiteY0" fmla="*/ 0 h 2848897"/>
              <a:gd name="connsiteX1" fmla="*/ 1858100 w 3200935"/>
              <a:gd name="connsiteY1" fmla="*/ 3339 h 2848897"/>
              <a:gd name="connsiteX2" fmla="*/ 1892611 w 3200935"/>
              <a:gd name="connsiteY2" fmla="*/ 12245 h 2848897"/>
              <a:gd name="connsiteX3" fmla="*/ 1926007 w 3200935"/>
              <a:gd name="connsiteY3" fmla="*/ 25604 h 2848897"/>
              <a:gd name="connsiteX4" fmla="*/ 1960514 w 3200935"/>
              <a:gd name="connsiteY4" fmla="*/ 42302 h 2848897"/>
              <a:gd name="connsiteX5" fmla="*/ 1992798 w 3200935"/>
              <a:gd name="connsiteY5" fmla="*/ 61227 h 2848897"/>
              <a:gd name="connsiteX6" fmla="*/ 2026194 w 3200935"/>
              <a:gd name="connsiteY6" fmla="*/ 81264 h 2848897"/>
              <a:gd name="connsiteX7" fmla="*/ 2059589 w 3200935"/>
              <a:gd name="connsiteY7" fmla="*/ 99075 h 2848897"/>
              <a:gd name="connsiteX8" fmla="*/ 2092985 w 3200935"/>
              <a:gd name="connsiteY8" fmla="*/ 116887 h 2848897"/>
              <a:gd name="connsiteX9" fmla="*/ 2125268 w 3200935"/>
              <a:gd name="connsiteY9" fmla="*/ 130245 h 2848897"/>
              <a:gd name="connsiteX10" fmla="*/ 2160890 w 3200935"/>
              <a:gd name="connsiteY10" fmla="*/ 139150 h 2848897"/>
              <a:gd name="connsiteX11" fmla="*/ 2195399 w 3200935"/>
              <a:gd name="connsiteY11" fmla="*/ 143604 h 2848897"/>
              <a:gd name="connsiteX12" fmla="*/ 2232134 w 3200935"/>
              <a:gd name="connsiteY12" fmla="*/ 143604 h 2848897"/>
              <a:gd name="connsiteX13" fmla="*/ 2269983 w 3200935"/>
              <a:gd name="connsiteY13" fmla="*/ 141378 h 2848897"/>
              <a:gd name="connsiteX14" fmla="*/ 2307831 w 3200935"/>
              <a:gd name="connsiteY14" fmla="*/ 136924 h 2848897"/>
              <a:gd name="connsiteX15" fmla="*/ 2345681 w 3200935"/>
              <a:gd name="connsiteY15" fmla="*/ 131359 h 2848897"/>
              <a:gd name="connsiteX16" fmla="*/ 2383529 w 3200935"/>
              <a:gd name="connsiteY16" fmla="*/ 126906 h 2848897"/>
              <a:gd name="connsiteX17" fmla="*/ 2421378 w 3200935"/>
              <a:gd name="connsiteY17" fmla="*/ 123565 h 2848897"/>
              <a:gd name="connsiteX18" fmla="*/ 2456999 w 3200935"/>
              <a:gd name="connsiteY18" fmla="*/ 124678 h 2848897"/>
              <a:gd name="connsiteX19" fmla="*/ 2491507 w 3200935"/>
              <a:gd name="connsiteY19" fmla="*/ 129132 h 2848897"/>
              <a:gd name="connsiteX20" fmla="*/ 2524903 w 3200935"/>
              <a:gd name="connsiteY20" fmla="*/ 139150 h 2848897"/>
              <a:gd name="connsiteX21" fmla="*/ 2552734 w 3200935"/>
              <a:gd name="connsiteY21" fmla="*/ 153622 h 2848897"/>
              <a:gd name="connsiteX22" fmla="*/ 2579449 w 3200935"/>
              <a:gd name="connsiteY22" fmla="*/ 172547 h 2848897"/>
              <a:gd name="connsiteX23" fmla="*/ 2602827 w 3200935"/>
              <a:gd name="connsiteY23" fmla="*/ 194811 h 2848897"/>
              <a:gd name="connsiteX24" fmla="*/ 2626204 w 3200935"/>
              <a:gd name="connsiteY24" fmla="*/ 220414 h 2848897"/>
              <a:gd name="connsiteX25" fmla="*/ 2647355 w 3200935"/>
              <a:gd name="connsiteY25" fmla="*/ 247131 h 2848897"/>
              <a:gd name="connsiteX26" fmla="*/ 2668506 w 3200935"/>
              <a:gd name="connsiteY26" fmla="*/ 274961 h 2848897"/>
              <a:gd name="connsiteX27" fmla="*/ 2689656 w 3200935"/>
              <a:gd name="connsiteY27" fmla="*/ 302791 h 2848897"/>
              <a:gd name="connsiteX28" fmla="*/ 2710806 w 3200935"/>
              <a:gd name="connsiteY28" fmla="*/ 329509 h 2848897"/>
              <a:gd name="connsiteX29" fmla="*/ 2733071 w 3200935"/>
              <a:gd name="connsiteY29" fmla="*/ 355112 h 2848897"/>
              <a:gd name="connsiteX30" fmla="*/ 2758675 w 3200935"/>
              <a:gd name="connsiteY30" fmla="*/ 377377 h 2848897"/>
              <a:gd name="connsiteX31" fmla="*/ 2783165 w 3200935"/>
              <a:gd name="connsiteY31" fmla="*/ 397415 h 2848897"/>
              <a:gd name="connsiteX32" fmla="*/ 2810995 w 3200935"/>
              <a:gd name="connsiteY32" fmla="*/ 412999 h 2848897"/>
              <a:gd name="connsiteX33" fmla="*/ 2841051 w 3200935"/>
              <a:gd name="connsiteY33" fmla="*/ 426357 h 2848897"/>
              <a:gd name="connsiteX34" fmla="*/ 2873333 w 3200935"/>
              <a:gd name="connsiteY34" fmla="*/ 437489 h 2848897"/>
              <a:gd name="connsiteX35" fmla="*/ 2906728 w 3200935"/>
              <a:gd name="connsiteY35" fmla="*/ 447507 h 2848897"/>
              <a:gd name="connsiteX36" fmla="*/ 2940124 w 3200935"/>
              <a:gd name="connsiteY36" fmla="*/ 456413 h 2848897"/>
              <a:gd name="connsiteX37" fmla="*/ 2974633 w 3200935"/>
              <a:gd name="connsiteY37" fmla="*/ 465320 h 2848897"/>
              <a:gd name="connsiteX38" fmla="*/ 3006916 w 3200935"/>
              <a:gd name="connsiteY38" fmla="*/ 475338 h 2848897"/>
              <a:gd name="connsiteX39" fmla="*/ 3039197 w 3200935"/>
              <a:gd name="connsiteY39" fmla="*/ 486470 h 2848897"/>
              <a:gd name="connsiteX40" fmla="*/ 3069254 w 3200935"/>
              <a:gd name="connsiteY40" fmla="*/ 499829 h 2848897"/>
              <a:gd name="connsiteX41" fmla="*/ 3095972 w 3200935"/>
              <a:gd name="connsiteY41" fmla="*/ 516527 h 2848897"/>
              <a:gd name="connsiteX42" fmla="*/ 3120463 w 3200935"/>
              <a:gd name="connsiteY42" fmla="*/ 536565 h 2848897"/>
              <a:gd name="connsiteX43" fmla="*/ 3140498 w 3200935"/>
              <a:gd name="connsiteY43" fmla="*/ 561055 h 2848897"/>
              <a:gd name="connsiteX44" fmla="*/ 3157197 w 3200935"/>
              <a:gd name="connsiteY44" fmla="*/ 587772 h 2848897"/>
              <a:gd name="connsiteX45" fmla="*/ 3170555 w 3200935"/>
              <a:gd name="connsiteY45" fmla="*/ 617827 h 2848897"/>
              <a:gd name="connsiteX46" fmla="*/ 3181687 w 3200935"/>
              <a:gd name="connsiteY46" fmla="*/ 650112 h 2848897"/>
              <a:gd name="connsiteX47" fmla="*/ 3191705 w 3200935"/>
              <a:gd name="connsiteY47" fmla="*/ 682393 h 2848897"/>
              <a:gd name="connsiteX48" fmla="*/ 3200612 w 3200935"/>
              <a:gd name="connsiteY48" fmla="*/ 716904 h 2848897"/>
              <a:gd name="connsiteX49" fmla="*/ 3200935 w 3200935"/>
              <a:gd name="connsiteY49" fmla="*/ 718115 h 2848897"/>
              <a:gd name="connsiteX50" fmla="*/ 3200935 w 3200935"/>
              <a:gd name="connsiteY50" fmla="*/ 2848897 h 2848897"/>
              <a:gd name="connsiteX51" fmla="*/ 413394 w 3200935"/>
              <a:gd name="connsiteY51" fmla="*/ 2848897 h 2848897"/>
              <a:gd name="connsiteX52" fmla="*/ 400932 w 3200935"/>
              <a:gd name="connsiteY52" fmla="*/ 2820857 h 2848897"/>
              <a:gd name="connsiteX53" fmla="*/ 385348 w 3200935"/>
              <a:gd name="connsiteY53" fmla="*/ 2793028 h 2848897"/>
              <a:gd name="connsiteX54" fmla="*/ 365311 w 3200935"/>
              <a:gd name="connsiteY54" fmla="*/ 2768537 h 2848897"/>
              <a:gd name="connsiteX55" fmla="*/ 343046 w 3200935"/>
              <a:gd name="connsiteY55" fmla="*/ 2742933 h 2848897"/>
              <a:gd name="connsiteX56" fmla="*/ 317443 w 3200935"/>
              <a:gd name="connsiteY56" fmla="*/ 2720669 h 2848897"/>
              <a:gd name="connsiteX57" fmla="*/ 289612 w 3200935"/>
              <a:gd name="connsiteY57" fmla="*/ 2699519 h 2848897"/>
              <a:gd name="connsiteX58" fmla="*/ 261783 w 3200935"/>
              <a:gd name="connsiteY58" fmla="*/ 2678368 h 2848897"/>
              <a:gd name="connsiteX59" fmla="*/ 233954 w 3200935"/>
              <a:gd name="connsiteY59" fmla="*/ 2657218 h 2848897"/>
              <a:gd name="connsiteX60" fmla="*/ 207237 w 3200935"/>
              <a:gd name="connsiteY60" fmla="*/ 2636065 h 2848897"/>
              <a:gd name="connsiteX61" fmla="*/ 181633 w 3200935"/>
              <a:gd name="connsiteY61" fmla="*/ 2612689 h 2848897"/>
              <a:gd name="connsiteX62" fmla="*/ 159370 w 3200935"/>
              <a:gd name="connsiteY62" fmla="*/ 2589312 h 2848897"/>
              <a:gd name="connsiteX63" fmla="*/ 140446 w 3200935"/>
              <a:gd name="connsiteY63" fmla="*/ 2562594 h 2848897"/>
              <a:gd name="connsiteX64" fmla="*/ 125974 w 3200935"/>
              <a:gd name="connsiteY64" fmla="*/ 2534764 h 2848897"/>
              <a:gd name="connsiteX65" fmla="*/ 115956 w 3200935"/>
              <a:gd name="connsiteY65" fmla="*/ 2501370 h 2848897"/>
              <a:gd name="connsiteX66" fmla="*/ 111502 w 3200935"/>
              <a:gd name="connsiteY66" fmla="*/ 2466860 h 2848897"/>
              <a:gd name="connsiteX67" fmla="*/ 110388 w 3200935"/>
              <a:gd name="connsiteY67" fmla="*/ 2431236 h 2848897"/>
              <a:gd name="connsiteX68" fmla="*/ 113728 w 3200935"/>
              <a:gd name="connsiteY68" fmla="*/ 2393388 h 2848897"/>
              <a:gd name="connsiteX69" fmla="*/ 118182 w 3200935"/>
              <a:gd name="connsiteY69" fmla="*/ 2355539 h 2848897"/>
              <a:gd name="connsiteX70" fmla="*/ 123747 w 3200935"/>
              <a:gd name="connsiteY70" fmla="*/ 2317690 h 2848897"/>
              <a:gd name="connsiteX71" fmla="*/ 128200 w 3200935"/>
              <a:gd name="connsiteY71" fmla="*/ 2279842 h 2848897"/>
              <a:gd name="connsiteX72" fmla="*/ 130428 w 3200935"/>
              <a:gd name="connsiteY72" fmla="*/ 2241992 h 2848897"/>
              <a:gd name="connsiteX73" fmla="*/ 130428 w 3200935"/>
              <a:gd name="connsiteY73" fmla="*/ 2205256 h 2848897"/>
              <a:gd name="connsiteX74" fmla="*/ 125974 w 3200935"/>
              <a:gd name="connsiteY74" fmla="*/ 2170747 h 2848897"/>
              <a:gd name="connsiteX75" fmla="*/ 117069 w 3200935"/>
              <a:gd name="connsiteY75" fmla="*/ 2136238 h 2848897"/>
              <a:gd name="connsiteX76" fmla="*/ 103710 w 3200935"/>
              <a:gd name="connsiteY76" fmla="*/ 2103954 h 2848897"/>
              <a:gd name="connsiteX77" fmla="*/ 87012 w 3200935"/>
              <a:gd name="connsiteY77" fmla="*/ 2070559 h 2848897"/>
              <a:gd name="connsiteX78" fmla="*/ 68088 w 3200935"/>
              <a:gd name="connsiteY78" fmla="*/ 2037163 h 2848897"/>
              <a:gd name="connsiteX79" fmla="*/ 48051 w 3200935"/>
              <a:gd name="connsiteY79" fmla="*/ 2003766 h 2848897"/>
              <a:gd name="connsiteX80" fmla="*/ 29127 w 3200935"/>
              <a:gd name="connsiteY80" fmla="*/ 1971483 h 2848897"/>
              <a:gd name="connsiteX81" fmla="*/ 12427 w 3200935"/>
              <a:gd name="connsiteY81" fmla="*/ 1936974 h 2848897"/>
              <a:gd name="connsiteX82" fmla="*/ 0 w 3200935"/>
              <a:gd name="connsiteY82" fmla="*/ 1905903 h 2848897"/>
              <a:gd name="connsiteX83" fmla="*/ 0 w 3200935"/>
              <a:gd name="connsiteY83" fmla="*/ 1760990 h 2848897"/>
              <a:gd name="connsiteX84" fmla="*/ 12427 w 3200935"/>
              <a:gd name="connsiteY84" fmla="*/ 1729918 h 2848897"/>
              <a:gd name="connsiteX85" fmla="*/ 29127 w 3200935"/>
              <a:gd name="connsiteY85" fmla="*/ 1695410 h 2848897"/>
              <a:gd name="connsiteX86" fmla="*/ 48051 w 3200935"/>
              <a:gd name="connsiteY86" fmla="*/ 1663126 h 2848897"/>
              <a:gd name="connsiteX87" fmla="*/ 68088 w 3200935"/>
              <a:gd name="connsiteY87" fmla="*/ 1629730 h 2848897"/>
              <a:gd name="connsiteX88" fmla="*/ 87012 w 3200935"/>
              <a:gd name="connsiteY88" fmla="*/ 1596334 h 2848897"/>
              <a:gd name="connsiteX89" fmla="*/ 103710 w 3200935"/>
              <a:gd name="connsiteY89" fmla="*/ 1562938 h 2848897"/>
              <a:gd name="connsiteX90" fmla="*/ 117069 w 3200935"/>
              <a:gd name="connsiteY90" fmla="*/ 1530654 h 2848897"/>
              <a:gd name="connsiteX91" fmla="*/ 125974 w 3200935"/>
              <a:gd name="connsiteY91" fmla="*/ 1496145 h 2848897"/>
              <a:gd name="connsiteX92" fmla="*/ 130428 w 3200935"/>
              <a:gd name="connsiteY92" fmla="*/ 1461636 h 2848897"/>
              <a:gd name="connsiteX93" fmla="*/ 130428 w 3200935"/>
              <a:gd name="connsiteY93" fmla="*/ 1424901 h 2848897"/>
              <a:gd name="connsiteX94" fmla="*/ 128200 w 3200935"/>
              <a:gd name="connsiteY94" fmla="*/ 1387052 h 2848897"/>
              <a:gd name="connsiteX95" fmla="*/ 123747 w 3200935"/>
              <a:gd name="connsiteY95" fmla="*/ 1349203 h 2848897"/>
              <a:gd name="connsiteX96" fmla="*/ 118182 w 3200935"/>
              <a:gd name="connsiteY96" fmla="*/ 1311353 h 2848897"/>
              <a:gd name="connsiteX97" fmla="*/ 113728 w 3200935"/>
              <a:gd name="connsiteY97" fmla="*/ 1273505 h 2848897"/>
              <a:gd name="connsiteX98" fmla="*/ 110388 w 3200935"/>
              <a:gd name="connsiteY98" fmla="*/ 1235657 h 2848897"/>
              <a:gd name="connsiteX99" fmla="*/ 111502 w 3200935"/>
              <a:gd name="connsiteY99" fmla="*/ 1200034 h 2848897"/>
              <a:gd name="connsiteX100" fmla="*/ 115956 w 3200935"/>
              <a:gd name="connsiteY100" fmla="*/ 1165525 h 2848897"/>
              <a:gd name="connsiteX101" fmla="*/ 125974 w 3200935"/>
              <a:gd name="connsiteY101" fmla="*/ 1132128 h 2848897"/>
              <a:gd name="connsiteX102" fmla="*/ 140446 w 3200935"/>
              <a:gd name="connsiteY102" fmla="*/ 1104298 h 2848897"/>
              <a:gd name="connsiteX103" fmla="*/ 159370 w 3200935"/>
              <a:gd name="connsiteY103" fmla="*/ 1077582 h 2848897"/>
              <a:gd name="connsiteX104" fmla="*/ 181633 w 3200935"/>
              <a:gd name="connsiteY104" fmla="*/ 1054204 h 2848897"/>
              <a:gd name="connsiteX105" fmla="*/ 207237 w 3200935"/>
              <a:gd name="connsiteY105" fmla="*/ 1030827 h 2848897"/>
              <a:gd name="connsiteX106" fmla="*/ 233954 w 3200935"/>
              <a:gd name="connsiteY106" fmla="*/ 1009676 h 2848897"/>
              <a:gd name="connsiteX107" fmla="*/ 261783 w 3200935"/>
              <a:gd name="connsiteY107" fmla="*/ 988524 h 2848897"/>
              <a:gd name="connsiteX108" fmla="*/ 289612 w 3200935"/>
              <a:gd name="connsiteY108" fmla="*/ 967374 h 2848897"/>
              <a:gd name="connsiteX109" fmla="*/ 317443 w 3200935"/>
              <a:gd name="connsiteY109" fmla="*/ 946223 h 2848897"/>
              <a:gd name="connsiteX110" fmla="*/ 343046 w 3200935"/>
              <a:gd name="connsiteY110" fmla="*/ 923960 h 2848897"/>
              <a:gd name="connsiteX111" fmla="*/ 365311 w 3200935"/>
              <a:gd name="connsiteY111" fmla="*/ 898356 h 2848897"/>
              <a:gd name="connsiteX112" fmla="*/ 385348 w 3200935"/>
              <a:gd name="connsiteY112" fmla="*/ 873865 h 2848897"/>
              <a:gd name="connsiteX113" fmla="*/ 400932 w 3200935"/>
              <a:gd name="connsiteY113" fmla="*/ 846035 h 2848897"/>
              <a:gd name="connsiteX114" fmla="*/ 414290 w 3200935"/>
              <a:gd name="connsiteY114" fmla="*/ 815980 h 2848897"/>
              <a:gd name="connsiteX115" fmla="*/ 425422 w 3200935"/>
              <a:gd name="connsiteY115" fmla="*/ 783695 h 2848897"/>
              <a:gd name="connsiteX116" fmla="*/ 435442 w 3200935"/>
              <a:gd name="connsiteY116" fmla="*/ 750298 h 2848897"/>
              <a:gd name="connsiteX117" fmla="*/ 444347 w 3200935"/>
              <a:gd name="connsiteY117" fmla="*/ 716904 h 2848897"/>
              <a:gd name="connsiteX118" fmla="*/ 453253 w 3200935"/>
              <a:gd name="connsiteY118" fmla="*/ 682393 h 2848897"/>
              <a:gd name="connsiteX119" fmla="*/ 463271 w 3200935"/>
              <a:gd name="connsiteY119" fmla="*/ 650112 h 2848897"/>
              <a:gd name="connsiteX120" fmla="*/ 474403 w 3200935"/>
              <a:gd name="connsiteY120" fmla="*/ 617827 h 2848897"/>
              <a:gd name="connsiteX121" fmla="*/ 487762 w 3200935"/>
              <a:gd name="connsiteY121" fmla="*/ 587772 h 2848897"/>
              <a:gd name="connsiteX122" fmla="*/ 504460 w 3200935"/>
              <a:gd name="connsiteY122" fmla="*/ 561055 h 2848897"/>
              <a:gd name="connsiteX123" fmla="*/ 524495 w 3200935"/>
              <a:gd name="connsiteY123" fmla="*/ 536565 h 2848897"/>
              <a:gd name="connsiteX124" fmla="*/ 548987 w 3200935"/>
              <a:gd name="connsiteY124" fmla="*/ 516527 h 2848897"/>
              <a:gd name="connsiteX125" fmla="*/ 575704 w 3200935"/>
              <a:gd name="connsiteY125" fmla="*/ 499829 h 2848897"/>
              <a:gd name="connsiteX126" fmla="*/ 605759 w 3200935"/>
              <a:gd name="connsiteY126" fmla="*/ 486470 h 2848897"/>
              <a:gd name="connsiteX127" fmla="*/ 638042 w 3200935"/>
              <a:gd name="connsiteY127" fmla="*/ 475338 h 2848897"/>
              <a:gd name="connsiteX128" fmla="*/ 670325 w 3200935"/>
              <a:gd name="connsiteY128" fmla="*/ 465320 h 2848897"/>
              <a:gd name="connsiteX129" fmla="*/ 704834 w 3200935"/>
              <a:gd name="connsiteY129" fmla="*/ 456413 h 2848897"/>
              <a:gd name="connsiteX130" fmla="*/ 738229 w 3200935"/>
              <a:gd name="connsiteY130" fmla="*/ 447507 h 2848897"/>
              <a:gd name="connsiteX131" fmla="*/ 771626 w 3200935"/>
              <a:gd name="connsiteY131" fmla="*/ 437489 h 2848897"/>
              <a:gd name="connsiteX132" fmla="*/ 803907 w 3200935"/>
              <a:gd name="connsiteY132" fmla="*/ 426357 h 2848897"/>
              <a:gd name="connsiteX133" fmla="*/ 833964 w 3200935"/>
              <a:gd name="connsiteY133" fmla="*/ 412999 h 2848897"/>
              <a:gd name="connsiteX134" fmla="*/ 861794 w 3200935"/>
              <a:gd name="connsiteY134" fmla="*/ 397415 h 2848897"/>
              <a:gd name="connsiteX135" fmla="*/ 886284 w 3200935"/>
              <a:gd name="connsiteY135" fmla="*/ 377377 h 2848897"/>
              <a:gd name="connsiteX136" fmla="*/ 911888 w 3200935"/>
              <a:gd name="connsiteY136" fmla="*/ 355112 h 2848897"/>
              <a:gd name="connsiteX137" fmla="*/ 934152 w 3200935"/>
              <a:gd name="connsiteY137" fmla="*/ 329509 h 2848897"/>
              <a:gd name="connsiteX138" fmla="*/ 955302 w 3200935"/>
              <a:gd name="connsiteY138" fmla="*/ 302791 h 2848897"/>
              <a:gd name="connsiteX139" fmla="*/ 976452 w 3200935"/>
              <a:gd name="connsiteY139" fmla="*/ 274961 h 2848897"/>
              <a:gd name="connsiteX140" fmla="*/ 997604 w 3200935"/>
              <a:gd name="connsiteY140" fmla="*/ 247131 h 2848897"/>
              <a:gd name="connsiteX141" fmla="*/ 1018754 w 3200935"/>
              <a:gd name="connsiteY141" fmla="*/ 220414 h 2848897"/>
              <a:gd name="connsiteX142" fmla="*/ 1042131 w 3200935"/>
              <a:gd name="connsiteY142" fmla="*/ 194811 h 2848897"/>
              <a:gd name="connsiteX143" fmla="*/ 1065507 w 3200935"/>
              <a:gd name="connsiteY143" fmla="*/ 172547 h 2848897"/>
              <a:gd name="connsiteX144" fmla="*/ 1092225 w 3200935"/>
              <a:gd name="connsiteY144" fmla="*/ 153622 h 2848897"/>
              <a:gd name="connsiteX145" fmla="*/ 1120055 w 3200935"/>
              <a:gd name="connsiteY145" fmla="*/ 139150 h 2848897"/>
              <a:gd name="connsiteX146" fmla="*/ 1153451 w 3200935"/>
              <a:gd name="connsiteY146" fmla="*/ 129132 h 2848897"/>
              <a:gd name="connsiteX147" fmla="*/ 1187961 w 3200935"/>
              <a:gd name="connsiteY147" fmla="*/ 124678 h 2848897"/>
              <a:gd name="connsiteX148" fmla="*/ 1223581 w 3200935"/>
              <a:gd name="connsiteY148" fmla="*/ 123565 h 2848897"/>
              <a:gd name="connsiteX149" fmla="*/ 1261429 w 3200935"/>
              <a:gd name="connsiteY149" fmla="*/ 126906 h 2848897"/>
              <a:gd name="connsiteX150" fmla="*/ 1299279 w 3200935"/>
              <a:gd name="connsiteY150" fmla="*/ 131359 h 2848897"/>
              <a:gd name="connsiteX151" fmla="*/ 1337128 w 3200935"/>
              <a:gd name="connsiteY151" fmla="*/ 136924 h 2848897"/>
              <a:gd name="connsiteX152" fmla="*/ 1374976 w 3200935"/>
              <a:gd name="connsiteY152" fmla="*/ 141378 h 2848897"/>
              <a:gd name="connsiteX153" fmla="*/ 1412824 w 3200935"/>
              <a:gd name="connsiteY153" fmla="*/ 143604 h 2848897"/>
              <a:gd name="connsiteX154" fmla="*/ 1449561 w 3200935"/>
              <a:gd name="connsiteY154" fmla="*/ 143604 h 2848897"/>
              <a:gd name="connsiteX155" fmla="*/ 1484069 w 3200935"/>
              <a:gd name="connsiteY155" fmla="*/ 139150 h 2848897"/>
              <a:gd name="connsiteX156" fmla="*/ 1518579 w 3200935"/>
              <a:gd name="connsiteY156" fmla="*/ 130245 h 2848897"/>
              <a:gd name="connsiteX157" fmla="*/ 1551974 w 3200935"/>
              <a:gd name="connsiteY157" fmla="*/ 116887 h 2848897"/>
              <a:gd name="connsiteX158" fmla="*/ 1585369 w 3200935"/>
              <a:gd name="connsiteY158" fmla="*/ 99075 h 2848897"/>
              <a:gd name="connsiteX159" fmla="*/ 1618765 w 3200935"/>
              <a:gd name="connsiteY159" fmla="*/ 81264 h 2848897"/>
              <a:gd name="connsiteX160" fmla="*/ 1652161 w 3200935"/>
              <a:gd name="connsiteY160" fmla="*/ 61227 h 2848897"/>
              <a:gd name="connsiteX161" fmla="*/ 1684444 w 3200935"/>
              <a:gd name="connsiteY161" fmla="*/ 42302 h 2848897"/>
              <a:gd name="connsiteX162" fmla="*/ 1718953 w 3200935"/>
              <a:gd name="connsiteY162" fmla="*/ 25604 h 2848897"/>
              <a:gd name="connsiteX163" fmla="*/ 1752349 w 3200935"/>
              <a:gd name="connsiteY163" fmla="*/ 12245 h 2848897"/>
              <a:gd name="connsiteX164" fmla="*/ 1786858 w 3200935"/>
              <a:gd name="connsiteY164" fmla="*/ 3339 h 28488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Lst>
            <a:rect l="l" t="t" r="r" b="b"/>
            <a:pathLst>
              <a:path w="3200935" h="2848897">
                <a:moveTo>
                  <a:pt x="1822480" y="0"/>
                </a:moveTo>
                <a:lnTo>
                  <a:pt x="1858100" y="3339"/>
                </a:lnTo>
                <a:lnTo>
                  <a:pt x="1892611" y="12245"/>
                </a:lnTo>
                <a:lnTo>
                  <a:pt x="1926007" y="25604"/>
                </a:lnTo>
                <a:lnTo>
                  <a:pt x="1960514" y="42302"/>
                </a:lnTo>
                <a:lnTo>
                  <a:pt x="1992798" y="61227"/>
                </a:lnTo>
                <a:lnTo>
                  <a:pt x="2026194" y="81264"/>
                </a:lnTo>
                <a:lnTo>
                  <a:pt x="2059589" y="99075"/>
                </a:lnTo>
                <a:lnTo>
                  <a:pt x="2092985" y="116887"/>
                </a:lnTo>
                <a:lnTo>
                  <a:pt x="2125268" y="130245"/>
                </a:lnTo>
                <a:lnTo>
                  <a:pt x="2160890" y="139150"/>
                </a:lnTo>
                <a:lnTo>
                  <a:pt x="2195399" y="143604"/>
                </a:lnTo>
                <a:lnTo>
                  <a:pt x="2232134" y="143604"/>
                </a:lnTo>
                <a:lnTo>
                  <a:pt x="2269983" y="141378"/>
                </a:lnTo>
                <a:lnTo>
                  <a:pt x="2307831" y="136924"/>
                </a:lnTo>
                <a:lnTo>
                  <a:pt x="2345681" y="131359"/>
                </a:lnTo>
                <a:lnTo>
                  <a:pt x="2383529" y="126906"/>
                </a:lnTo>
                <a:lnTo>
                  <a:pt x="2421378" y="123565"/>
                </a:lnTo>
                <a:lnTo>
                  <a:pt x="2456999" y="124678"/>
                </a:lnTo>
                <a:lnTo>
                  <a:pt x="2491507" y="129132"/>
                </a:lnTo>
                <a:lnTo>
                  <a:pt x="2524903" y="139150"/>
                </a:lnTo>
                <a:lnTo>
                  <a:pt x="2552734" y="153622"/>
                </a:lnTo>
                <a:lnTo>
                  <a:pt x="2579449" y="172547"/>
                </a:lnTo>
                <a:lnTo>
                  <a:pt x="2602827" y="194811"/>
                </a:lnTo>
                <a:lnTo>
                  <a:pt x="2626204" y="220414"/>
                </a:lnTo>
                <a:lnTo>
                  <a:pt x="2647355" y="247131"/>
                </a:lnTo>
                <a:lnTo>
                  <a:pt x="2668506" y="274961"/>
                </a:lnTo>
                <a:lnTo>
                  <a:pt x="2689656" y="302791"/>
                </a:lnTo>
                <a:lnTo>
                  <a:pt x="2710806" y="329509"/>
                </a:lnTo>
                <a:lnTo>
                  <a:pt x="2733071" y="355112"/>
                </a:lnTo>
                <a:lnTo>
                  <a:pt x="2758675" y="377377"/>
                </a:lnTo>
                <a:lnTo>
                  <a:pt x="2783165" y="397415"/>
                </a:lnTo>
                <a:lnTo>
                  <a:pt x="2810995" y="412999"/>
                </a:lnTo>
                <a:lnTo>
                  <a:pt x="2841051" y="426357"/>
                </a:lnTo>
                <a:lnTo>
                  <a:pt x="2873333" y="437489"/>
                </a:lnTo>
                <a:lnTo>
                  <a:pt x="2906728" y="447507"/>
                </a:lnTo>
                <a:lnTo>
                  <a:pt x="2940124" y="456413"/>
                </a:lnTo>
                <a:lnTo>
                  <a:pt x="2974633" y="465320"/>
                </a:lnTo>
                <a:lnTo>
                  <a:pt x="3006916" y="475338"/>
                </a:lnTo>
                <a:lnTo>
                  <a:pt x="3039197" y="486470"/>
                </a:lnTo>
                <a:lnTo>
                  <a:pt x="3069254" y="499829"/>
                </a:lnTo>
                <a:lnTo>
                  <a:pt x="3095972" y="516527"/>
                </a:lnTo>
                <a:lnTo>
                  <a:pt x="3120463" y="536565"/>
                </a:lnTo>
                <a:lnTo>
                  <a:pt x="3140498" y="561055"/>
                </a:lnTo>
                <a:lnTo>
                  <a:pt x="3157197" y="587772"/>
                </a:lnTo>
                <a:lnTo>
                  <a:pt x="3170555" y="617827"/>
                </a:lnTo>
                <a:lnTo>
                  <a:pt x="3181687" y="650112"/>
                </a:lnTo>
                <a:lnTo>
                  <a:pt x="3191705" y="682393"/>
                </a:lnTo>
                <a:lnTo>
                  <a:pt x="3200612" y="716904"/>
                </a:lnTo>
                <a:lnTo>
                  <a:pt x="3200935" y="718115"/>
                </a:lnTo>
                <a:lnTo>
                  <a:pt x="3200935" y="2848897"/>
                </a:lnTo>
                <a:lnTo>
                  <a:pt x="413394" y="2848897"/>
                </a:lnTo>
                <a:lnTo>
                  <a:pt x="400932" y="2820857"/>
                </a:lnTo>
                <a:lnTo>
                  <a:pt x="385348" y="2793028"/>
                </a:lnTo>
                <a:lnTo>
                  <a:pt x="365311" y="2768537"/>
                </a:lnTo>
                <a:lnTo>
                  <a:pt x="343046" y="2742933"/>
                </a:lnTo>
                <a:lnTo>
                  <a:pt x="317443" y="2720669"/>
                </a:lnTo>
                <a:lnTo>
                  <a:pt x="289612" y="2699519"/>
                </a:lnTo>
                <a:lnTo>
                  <a:pt x="261783" y="2678368"/>
                </a:lnTo>
                <a:lnTo>
                  <a:pt x="233954" y="2657218"/>
                </a:lnTo>
                <a:lnTo>
                  <a:pt x="207237" y="2636065"/>
                </a:lnTo>
                <a:lnTo>
                  <a:pt x="181633" y="2612689"/>
                </a:lnTo>
                <a:lnTo>
                  <a:pt x="159370" y="2589312"/>
                </a:lnTo>
                <a:lnTo>
                  <a:pt x="140446" y="2562594"/>
                </a:lnTo>
                <a:lnTo>
                  <a:pt x="125974" y="2534764"/>
                </a:lnTo>
                <a:lnTo>
                  <a:pt x="115956" y="2501370"/>
                </a:lnTo>
                <a:lnTo>
                  <a:pt x="111502" y="2466860"/>
                </a:lnTo>
                <a:lnTo>
                  <a:pt x="110388" y="2431236"/>
                </a:lnTo>
                <a:lnTo>
                  <a:pt x="113728" y="2393388"/>
                </a:lnTo>
                <a:lnTo>
                  <a:pt x="118182" y="2355539"/>
                </a:lnTo>
                <a:lnTo>
                  <a:pt x="123747" y="2317690"/>
                </a:lnTo>
                <a:lnTo>
                  <a:pt x="128200" y="2279842"/>
                </a:lnTo>
                <a:lnTo>
                  <a:pt x="130428" y="2241992"/>
                </a:lnTo>
                <a:lnTo>
                  <a:pt x="130428" y="2205256"/>
                </a:lnTo>
                <a:lnTo>
                  <a:pt x="125974" y="2170747"/>
                </a:lnTo>
                <a:lnTo>
                  <a:pt x="117069" y="2136238"/>
                </a:lnTo>
                <a:lnTo>
                  <a:pt x="103710" y="2103954"/>
                </a:lnTo>
                <a:lnTo>
                  <a:pt x="87012" y="2070559"/>
                </a:lnTo>
                <a:lnTo>
                  <a:pt x="68088" y="2037163"/>
                </a:lnTo>
                <a:lnTo>
                  <a:pt x="48051" y="2003766"/>
                </a:lnTo>
                <a:lnTo>
                  <a:pt x="29127" y="1971483"/>
                </a:lnTo>
                <a:lnTo>
                  <a:pt x="12427" y="1936974"/>
                </a:lnTo>
                <a:lnTo>
                  <a:pt x="0" y="1905903"/>
                </a:lnTo>
                <a:lnTo>
                  <a:pt x="0" y="1760990"/>
                </a:lnTo>
                <a:lnTo>
                  <a:pt x="12427" y="1729918"/>
                </a:lnTo>
                <a:lnTo>
                  <a:pt x="29127" y="1695410"/>
                </a:lnTo>
                <a:lnTo>
                  <a:pt x="48051" y="1663126"/>
                </a:lnTo>
                <a:lnTo>
                  <a:pt x="68088" y="1629730"/>
                </a:lnTo>
                <a:lnTo>
                  <a:pt x="87012" y="1596334"/>
                </a:lnTo>
                <a:lnTo>
                  <a:pt x="103710" y="1562938"/>
                </a:lnTo>
                <a:lnTo>
                  <a:pt x="117069" y="1530654"/>
                </a:lnTo>
                <a:lnTo>
                  <a:pt x="125974" y="1496145"/>
                </a:lnTo>
                <a:lnTo>
                  <a:pt x="130428" y="1461636"/>
                </a:lnTo>
                <a:lnTo>
                  <a:pt x="130428" y="1424901"/>
                </a:lnTo>
                <a:lnTo>
                  <a:pt x="128200" y="1387052"/>
                </a:lnTo>
                <a:lnTo>
                  <a:pt x="123747" y="1349203"/>
                </a:lnTo>
                <a:lnTo>
                  <a:pt x="118182" y="1311353"/>
                </a:lnTo>
                <a:lnTo>
                  <a:pt x="113728" y="1273505"/>
                </a:lnTo>
                <a:lnTo>
                  <a:pt x="110388" y="1235657"/>
                </a:lnTo>
                <a:lnTo>
                  <a:pt x="111502" y="1200034"/>
                </a:lnTo>
                <a:lnTo>
                  <a:pt x="115956" y="1165525"/>
                </a:lnTo>
                <a:lnTo>
                  <a:pt x="125974" y="1132128"/>
                </a:lnTo>
                <a:lnTo>
                  <a:pt x="140446" y="1104298"/>
                </a:lnTo>
                <a:lnTo>
                  <a:pt x="159370" y="1077582"/>
                </a:lnTo>
                <a:lnTo>
                  <a:pt x="181633" y="1054204"/>
                </a:lnTo>
                <a:lnTo>
                  <a:pt x="207237" y="1030827"/>
                </a:lnTo>
                <a:lnTo>
                  <a:pt x="233954" y="1009676"/>
                </a:lnTo>
                <a:lnTo>
                  <a:pt x="261783" y="988524"/>
                </a:lnTo>
                <a:lnTo>
                  <a:pt x="289612" y="967374"/>
                </a:lnTo>
                <a:lnTo>
                  <a:pt x="317443" y="946223"/>
                </a:lnTo>
                <a:lnTo>
                  <a:pt x="343046" y="923960"/>
                </a:lnTo>
                <a:lnTo>
                  <a:pt x="365311" y="898356"/>
                </a:lnTo>
                <a:lnTo>
                  <a:pt x="385348" y="873865"/>
                </a:lnTo>
                <a:lnTo>
                  <a:pt x="400932" y="846035"/>
                </a:lnTo>
                <a:lnTo>
                  <a:pt x="414290" y="815980"/>
                </a:lnTo>
                <a:lnTo>
                  <a:pt x="425422" y="783695"/>
                </a:lnTo>
                <a:lnTo>
                  <a:pt x="435442" y="750298"/>
                </a:lnTo>
                <a:lnTo>
                  <a:pt x="444347" y="716904"/>
                </a:lnTo>
                <a:lnTo>
                  <a:pt x="453253" y="682393"/>
                </a:lnTo>
                <a:lnTo>
                  <a:pt x="463271" y="650112"/>
                </a:lnTo>
                <a:lnTo>
                  <a:pt x="474403" y="617827"/>
                </a:lnTo>
                <a:lnTo>
                  <a:pt x="487762" y="587772"/>
                </a:lnTo>
                <a:lnTo>
                  <a:pt x="504460" y="561055"/>
                </a:lnTo>
                <a:lnTo>
                  <a:pt x="524495" y="536565"/>
                </a:lnTo>
                <a:lnTo>
                  <a:pt x="548987" y="516527"/>
                </a:lnTo>
                <a:lnTo>
                  <a:pt x="575704" y="499829"/>
                </a:lnTo>
                <a:lnTo>
                  <a:pt x="605759" y="486470"/>
                </a:lnTo>
                <a:lnTo>
                  <a:pt x="638042" y="475338"/>
                </a:lnTo>
                <a:lnTo>
                  <a:pt x="670325" y="465320"/>
                </a:lnTo>
                <a:lnTo>
                  <a:pt x="704834" y="456413"/>
                </a:lnTo>
                <a:lnTo>
                  <a:pt x="738229" y="447507"/>
                </a:lnTo>
                <a:lnTo>
                  <a:pt x="771626" y="437489"/>
                </a:lnTo>
                <a:lnTo>
                  <a:pt x="803907" y="426357"/>
                </a:lnTo>
                <a:lnTo>
                  <a:pt x="833964" y="412999"/>
                </a:lnTo>
                <a:lnTo>
                  <a:pt x="861794" y="397415"/>
                </a:lnTo>
                <a:lnTo>
                  <a:pt x="886284" y="377377"/>
                </a:lnTo>
                <a:lnTo>
                  <a:pt x="911888" y="355112"/>
                </a:lnTo>
                <a:lnTo>
                  <a:pt x="934152" y="329509"/>
                </a:lnTo>
                <a:lnTo>
                  <a:pt x="955302" y="302791"/>
                </a:lnTo>
                <a:lnTo>
                  <a:pt x="976452" y="274961"/>
                </a:lnTo>
                <a:lnTo>
                  <a:pt x="997604" y="247131"/>
                </a:lnTo>
                <a:lnTo>
                  <a:pt x="1018754" y="220414"/>
                </a:lnTo>
                <a:lnTo>
                  <a:pt x="1042131" y="194811"/>
                </a:lnTo>
                <a:lnTo>
                  <a:pt x="1065507" y="172547"/>
                </a:lnTo>
                <a:lnTo>
                  <a:pt x="1092225" y="153622"/>
                </a:lnTo>
                <a:lnTo>
                  <a:pt x="1120055" y="139150"/>
                </a:lnTo>
                <a:lnTo>
                  <a:pt x="1153451" y="129132"/>
                </a:lnTo>
                <a:lnTo>
                  <a:pt x="1187961" y="124678"/>
                </a:lnTo>
                <a:lnTo>
                  <a:pt x="1223581" y="123565"/>
                </a:lnTo>
                <a:lnTo>
                  <a:pt x="1261429" y="126906"/>
                </a:lnTo>
                <a:lnTo>
                  <a:pt x="1299279" y="131359"/>
                </a:lnTo>
                <a:lnTo>
                  <a:pt x="1337128" y="136924"/>
                </a:lnTo>
                <a:lnTo>
                  <a:pt x="1374976" y="141378"/>
                </a:lnTo>
                <a:lnTo>
                  <a:pt x="1412824" y="143604"/>
                </a:lnTo>
                <a:lnTo>
                  <a:pt x="1449561" y="143604"/>
                </a:lnTo>
                <a:lnTo>
                  <a:pt x="1484069" y="139150"/>
                </a:lnTo>
                <a:lnTo>
                  <a:pt x="1518579" y="130245"/>
                </a:lnTo>
                <a:lnTo>
                  <a:pt x="1551974" y="116887"/>
                </a:lnTo>
                <a:lnTo>
                  <a:pt x="1585369" y="99075"/>
                </a:lnTo>
                <a:lnTo>
                  <a:pt x="1618765" y="81264"/>
                </a:lnTo>
                <a:lnTo>
                  <a:pt x="1652161" y="61227"/>
                </a:lnTo>
                <a:lnTo>
                  <a:pt x="1684444" y="42302"/>
                </a:lnTo>
                <a:lnTo>
                  <a:pt x="1718953" y="25604"/>
                </a:lnTo>
                <a:lnTo>
                  <a:pt x="1752349" y="12245"/>
                </a:lnTo>
                <a:lnTo>
                  <a:pt x="1786858" y="3339"/>
                </a:ln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18" name="Graphic 17" descr="Dump truck">
            <a:extLst>
              <a:ext uri="{FF2B5EF4-FFF2-40B4-BE49-F238E27FC236}">
                <a16:creationId xmlns:a16="http://schemas.microsoft.com/office/drawing/2014/main" id="{66B044E7-C158-49CD-AC14-D6673E419093}"/>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rot="10800000" flipV="1">
            <a:off x="9868755" y="4733925"/>
            <a:ext cx="1812341" cy="1812341"/>
          </a:xfrm>
          <a:prstGeom prst="rect">
            <a:avLst/>
          </a:prstGeom>
        </p:spPr>
      </p:pic>
    </p:spTree>
    <p:extLst>
      <p:ext uri="{BB962C8B-B14F-4D97-AF65-F5344CB8AC3E}">
        <p14:creationId xmlns:p14="http://schemas.microsoft.com/office/powerpoint/2010/main" val="113010254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8" name="Rectangle 37">
            <a:extLst>
              <a:ext uri="{FF2B5EF4-FFF2-40B4-BE49-F238E27FC236}">
                <a16:creationId xmlns:a16="http://schemas.microsoft.com/office/drawing/2014/main" id="{02C0C63A-B05B-45A5-AE88-7A3D061A297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FFFFFF"/>
          </a:solidFill>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0" name="Group 39">
            <a:extLst>
              <a:ext uri="{FF2B5EF4-FFF2-40B4-BE49-F238E27FC236}">
                <a16:creationId xmlns:a16="http://schemas.microsoft.com/office/drawing/2014/main" id="{EBAD34AF-5414-49A5-AB75-F1CA854B309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 y="0"/>
            <a:ext cx="12191996" cy="6858000"/>
            <a:chOff x="1" y="0"/>
            <a:chExt cx="12191996" cy="6858000"/>
          </a:xfrm>
        </p:grpSpPr>
        <p:sp>
          <p:nvSpPr>
            <p:cNvPr id="41" name="Rectangle 40">
              <a:extLst>
                <a:ext uri="{FF2B5EF4-FFF2-40B4-BE49-F238E27FC236}">
                  <a16:creationId xmlns:a16="http://schemas.microsoft.com/office/drawing/2014/main" id="{7BAD3960-6DE9-4457-8083-F6FFBD58D74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ltGray">
            <a:xfrm>
              <a:off x="1" y="0"/>
              <a:ext cx="12191996" cy="6858000"/>
            </a:xfrm>
            <a:prstGeom prst="rect">
              <a:avLst/>
            </a:prstGeom>
            <a:solidFill>
              <a:schemeClr val="bg1"/>
            </a:solidFill>
            <a:ln w="0">
              <a:noFill/>
              <a:prstDash val="solid"/>
              <a:round/>
              <a:headEnd/>
              <a:tailEnd/>
            </a:ln>
          </p:spPr>
          <p:txBody>
            <a:bodyPr rtlCol="0" anchor="ctr"/>
            <a:lstStyle/>
            <a:p>
              <a:pPr algn="ctr" defTabSz="457200"/>
              <a:endParaRPr lang="en-US">
                <a:solidFill>
                  <a:schemeClr val="tx1"/>
                </a:solidFill>
              </a:endParaRPr>
            </a:p>
          </p:txBody>
        </p:sp>
        <p:sp>
          <p:nvSpPr>
            <p:cNvPr id="42" name="Rectangle 41">
              <a:extLst>
                <a:ext uri="{FF2B5EF4-FFF2-40B4-BE49-F238E27FC236}">
                  <a16:creationId xmlns:a16="http://schemas.microsoft.com/office/drawing/2014/main" id="{F3F5E368-26F9-408D-9C1D-D007FCE0C20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ltGray">
            <a:xfrm>
              <a:off x="1" y="0"/>
              <a:ext cx="12191996" cy="6858000"/>
            </a:xfrm>
            <a:prstGeom prst="rect">
              <a:avLst/>
            </a:prstGeom>
            <a:solidFill>
              <a:schemeClr val="accent1">
                <a:lumMod val="50000"/>
                <a:alpha val="25000"/>
              </a:schemeClr>
            </a:solidFill>
            <a:ln w="0">
              <a:noFill/>
              <a:prstDash val="solid"/>
              <a:round/>
              <a:headEnd/>
              <a:tailEnd/>
            </a:ln>
          </p:spPr>
          <p:txBody>
            <a:bodyPr rtlCol="0" anchor="ctr"/>
            <a:lstStyle/>
            <a:p>
              <a:pPr algn="ctr" defTabSz="457200"/>
              <a:endParaRPr lang="en-US" dirty="0">
                <a:solidFill>
                  <a:schemeClr val="tx1"/>
                </a:solidFill>
              </a:endParaRPr>
            </a:p>
          </p:txBody>
        </p:sp>
      </p:grpSp>
      <p:sp>
        <p:nvSpPr>
          <p:cNvPr id="2" name="Title 1">
            <a:extLst>
              <a:ext uri="{FF2B5EF4-FFF2-40B4-BE49-F238E27FC236}">
                <a16:creationId xmlns:a16="http://schemas.microsoft.com/office/drawing/2014/main" id="{851DFF33-D72C-4230-B36A-FE3D0D1EF28A}"/>
              </a:ext>
            </a:extLst>
          </p:cNvPr>
          <p:cNvSpPr>
            <a:spLocks noGrp="1"/>
          </p:cNvSpPr>
          <p:nvPr>
            <p:ph type="title"/>
          </p:nvPr>
        </p:nvSpPr>
        <p:spPr>
          <a:xfrm>
            <a:off x="305382" y="209550"/>
            <a:ext cx="7630807" cy="1492132"/>
          </a:xfrm>
        </p:spPr>
        <p:txBody>
          <a:bodyPr vert="horz" lIns="91440" tIns="45720" rIns="91440" bIns="45720" rtlCol="0" anchor="t">
            <a:normAutofit/>
          </a:bodyPr>
          <a:lstStyle/>
          <a:p>
            <a:pPr defTabSz="914400"/>
            <a:r>
              <a:rPr lang="en-US" dirty="0">
                <a:solidFill>
                  <a:schemeClr val="tx1"/>
                </a:solidFill>
              </a:rPr>
              <a:t>Utility use vs. permit </a:t>
            </a:r>
            <a:br>
              <a:rPr lang="en-US" dirty="0">
                <a:solidFill>
                  <a:schemeClr val="tx1"/>
                </a:solidFill>
              </a:rPr>
            </a:br>
            <a:r>
              <a:rPr lang="en-US" dirty="0">
                <a:solidFill>
                  <a:schemeClr val="tx1"/>
                </a:solidFill>
              </a:rPr>
              <a:t>expiration dates</a:t>
            </a:r>
          </a:p>
        </p:txBody>
      </p:sp>
      <p:sp>
        <p:nvSpPr>
          <p:cNvPr id="11" name="TextBox 10">
            <a:extLst>
              <a:ext uri="{FF2B5EF4-FFF2-40B4-BE49-F238E27FC236}">
                <a16:creationId xmlns:a16="http://schemas.microsoft.com/office/drawing/2014/main" id="{911FEA2F-99C8-478C-B2E9-2FD10735AA03}"/>
              </a:ext>
            </a:extLst>
          </p:cNvPr>
          <p:cNvSpPr txBox="1"/>
          <p:nvPr/>
        </p:nvSpPr>
        <p:spPr>
          <a:xfrm>
            <a:off x="193448" y="1676824"/>
            <a:ext cx="7708495" cy="3777855"/>
          </a:xfrm>
          <a:prstGeom prst="rect">
            <a:avLst/>
          </a:prstGeom>
        </p:spPr>
        <p:txBody>
          <a:bodyPr vert="horz" lIns="91440" tIns="45720" rIns="91440" bIns="45720" rtlCol="0">
            <a:normAutofit/>
          </a:bodyPr>
          <a:lstStyle/>
          <a:p>
            <a:pPr>
              <a:lnSpc>
                <a:spcPct val="90000"/>
              </a:lnSpc>
              <a:spcAft>
                <a:spcPts val="600"/>
              </a:spcAft>
            </a:pPr>
            <a:r>
              <a:rPr lang="en-US" sz="2000" dirty="0">
                <a:solidFill>
                  <a:schemeClr val="tx1">
                    <a:alpha val="60000"/>
                  </a:schemeClr>
                </a:solidFill>
              </a:rPr>
              <a:t>These are the current use and permit expiration rules:</a:t>
            </a:r>
          </a:p>
          <a:p>
            <a:pPr indent="-228600">
              <a:lnSpc>
                <a:spcPct val="90000"/>
              </a:lnSpc>
              <a:spcAft>
                <a:spcPts val="600"/>
              </a:spcAft>
              <a:buFont typeface="Arial" panose="020B0604020202020204" pitchFamily="34" charset="0"/>
              <a:buChar char="•"/>
            </a:pPr>
            <a:endParaRPr lang="en-US" sz="2000" dirty="0">
              <a:solidFill>
                <a:schemeClr val="tx1">
                  <a:alpha val="60000"/>
                </a:schemeClr>
              </a:solidFill>
            </a:endParaRPr>
          </a:p>
          <a:p>
            <a:pPr indent="-228600">
              <a:lnSpc>
                <a:spcPct val="90000"/>
              </a:lnSpc>
              <a:spcAft>
                <a:spcPts val="600"/>
              </a:spcAft>
              <a:buFont typeface="Arial" panose="020B0604020202020204" pitchFamily="34" charset="0"/>
              <a:buChar char="•"/>
            </a:pPr>
            <a:r>
              <a:rPr lang="en-US" sz="2000" b="1" u="sng" dirty="0">
                <a:solidFill>
                  <a:schemeClr val="tx1">
                    <a:alpha val="60000"/>
                  </a:schemeClr>
                </a:solidFill>
              </a:rPr>
              <a:t>Initial issuance: </a:t>
            </a:r>
          </a:p>
          <a:p>
            <a:pPr lvl="1" indent="-228600">
              <a:lnSpc>
                <a:spcPct val="90000"/>
              </a:lnSpc>
              <a:spcAft>
                <a:spcPts val="600"/>
              </a:spcAft>
              <a:buFont typeface="Arial" panose="020B0604020202020204" pitchFamily="34" charset="0"/>
              <a:buChar char="•"/>
            </a:pPr>
            <a:r>
              <a:rPr lang="en-US" sz="2000" dirty="0">
                <a:solidFill>
                  <a:schemeClr val="tx1">
                    <a:alpha val="60000"/>
                  </a:schemeClr>
                </a:solidFill>
              </a:rPr>
              <a:t>The Use Expiration = Use Start Date + Duration </a:t>
            </a:r>
          </a:p>
          <a:p>
            <a:pPr lvl="1" indent="-228600">
              <a:lnSpc>
                <a:spcPct val="90000"/>
              </a:lnSpc>
              <a:spcAft>
                <a:spcPts val="600"/>
              </a:spcAft>
              <a:buFont typeface="Arial" panose="020B0604020202020204" pitchFamily="34" charset="0"/>
              <a:buChar char="•"/>
            </a:pPr>
            <a:r>
              <a:rPr lang="en-US" sz="2000" dirty="0">
                <a:solidFill>
                  <a:schemeClr val="tx1">
                    <a:alpha val="60000"/>
                  </a:schemeClr>
                </a:solidFill>
              </a:rPr>
              <a:t>The Permit Expiration = Latest Use Expiration Date + 6-months </a:t>
            </a:r>
          </a:p>
          <a:p>
            <a:pPr indent="-228600">
              <a:lnSpc>
                <a:spcPct val="90000"/>
              </a:lnSpc>
              <a:spcAft>
                <a:spcPts val="600"/>
              </a:spcAft>
              <a:buFont typeface="Arial" panose="020B0604020202020204" pitchFamily="34" charset="0"/>
              <a:buChar char="•"/>
            </a:pPr>
            <a:endParaRPr lang="en-US" sz="2000" dirty="0">
              <a:solidFill>
                <a:schemeClr val="tx1">
                  <a:alpha val="60000"/>
                </a:schemeClr>
              </a:solidFill>
            </a:endParaRPr>
          </a:p>
          <a:p>
            <a:pPr indent="-228600">
              <a:lnSpc>
                <a:spcPct val="90000"/>
              </a:lnSpc>
              <a:spcAft>
                <a:spcPts val="600"/>
              </a:spcAft>
              <a:buFont typeface="Arial" panose="020B0604020202020204" pitchFamily="34" charset="0"/>
              <a:buChar char="•"/>
            </a:pPr>
            <a:r>
              <a:rPr lang="en-US" sz="2000" b="1" u="sng" dirty="0">
                <a:solidFill>
                  <a:schemeClr val="tx1">
                    <a:alpha val="60000"/>
                  </a:schemeClr>
                </a:solidFill>
              </a:rPr>
              <a:t>Amendment issuance </a:t>
            </a:r>
            <a:r>
              <a:rPr lang="en-US" sz="2000" b="1" i="1" u="sng" dirty="0">
                <a:solidFill>
                  <a:schemeClr val="tx1">
                    <a:alpha val="60000"/>
                  </a:schemeClr>
                </a:solidFill>
              </a:rPr>
              <a:t>before</a:t>
            </a:r>
            <a:r>
              <a:rPr lang="en-US" sz="2000" b="1" u="sng" dirty="0">
                <a:solidFill>
                  <a:schemeClr val="tx1">
                    <a:alpha val="60000"/>
                  </a:schemeClr>
                </a:solidFill>
              </a:rPr>
              <a:t> the Latest Use Expiration Date: </a:t>
            </a:r>
          </a:p>
          <a:p>
            <a:pPr lvl="1" indent="-228600">
              <a:lnSpc>
                <a:spcPct val="90000"/>
              </a:lnSpc>
              <a:spcAft>
                <a:spcPts val="600"/>
              </a:spcAft>
              <a:buFont typeface="Arial" panose="020B0604020202020204" pitchFamily="34" charset="0"/>
              <a:buChar char="•"/>
            </a:pPr>
            <a:r>
              <a:rPr lang="en-US" sz="2000" dirty="0">
                <a:solidFill>
                  <a:schemeClr val="tx1">
                    <a:alpha val="60000"/>
                  </a:schemeClr>
                </a:solidFill>
              </a:rPr>
              <a:t>The Use Expiration = Use Start Date + Duration </a:t>
            </a:r>
          </a:p>
          <a:p>
            <a:pPr lvl="1" indent="-228600">
              <a:lnSpc>
                <a:spcPct val="90000"/>
              </a:lnSpc>
              <a:spcAft>
                <a:spcPts val="600"/>
              </a:spcAft>
              <a:buFont typeface="Arial" panose="020B0604020202020204" pitchFamily="34" charset="0"/>
              <a:buChar char="•"/>
            </a:pPr>
            <a:r>
              <a:rPr lang="en-US" sz="2000" dirty="0">
                <a:solidFill>
                  <a:schemeClr val="tx1">
                    <a:alpha val="60000"/>
                  </a:schemeClr>
                </a:solidFill>
              </a:rPr>
              <a:t>The Permit Expiration = Latest Use Expiration Date + 6-months </a:t>
            </a:r>
          </a:p>
          <a:p>
            <a:pPr>
              <a:lnSpc>
                <a:spcPct val="90000"/>
              </a:lnSpc>
              <a:spcAft>
                <a:spcPts val="600"/>
              </a:spcAft>
            </a:pPr>
            <a:endParaRPr lang="en-US" sz="2000" dirty="0">
              <a:solidFill>
                <a:schemeClr val="tx1">
                  <a:alpha val="60000"/>
                </a:schemeClr>
              </a:solidFill>
            </a:endParaRPr>
          </a:p>
        </p:txBody>
      </p:sp>
      <p:sp>
        <p:nvSpPr>
          <p:cNvPr id="44" name="Freeform: Shape 43">
            <a:extLst>
              <a:ext uri="{FF2B5EF4-FFF2-40B4-BE49-F238E27FC236}">
                <a16:creationId xmlns:a16="http://schemas.microsoft.com/office/drawing/2014/main" id="{8C4F1A0C-BD28-4977-9745-E2A4FB75279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959668" y="0"/>
            <a:ext cx="4232332" cy="3701000"/>
          </a:xfrm>
          <a:custGeom>
            <a:avLst/>
            <a:gdLst>
              <a:gd name="connsiteX0" fmla="*/ 319701 w 4232332"/>
              <a:gd name="connsiteY0" fmla="*/ 0 h 3701000"/>
              <a:gd name="connsiteX1" fmla="*/ 4232332 w 4232332"/>
              <a:gd name="connsiteY1" fmla="*/ 0 h 3701000"/>
              <a:gd name="connsiteX2" fmla="*/ 4232332 w 4232332"/>
              <a:gd name="connsiteY2" fmla="*/ 3034486 h 3701000"/>
              <a:gd name="connsiteX3" fmla="*/ 4230268 w 4232332"/>
              <a:gd name="connsiteY3" fmla="*/ 3035198 h 3701000"/>
              <a:gd name="connsiteX4" fmla="*/ 4185051 w 4232332"/>
              <a:gd name="connsiteY4" fmla="*/ 3049231 h 3701000"/>
              <a:gd name="connsiteX5" fmla="*/ 4136714 w 4232332"/>
              <a:gd name="connsiteY5" fmla="*/ 3061706 h 3701000"/>
              <a:gd name="connsiteX6" fmla="*/ 4089935 w 4232332"/>
              <a:gd name="connsiteY6" fmla="*/ 3074180 h 3701000"/>
              <a:gd name="connsiteX7" fmla="*/ 4043158 w 4232332"/>
              <a:gd name="connsiteY7" fmla="*/ 3088214 h 3701000"/>
              <a:gd name="connsiteX8" fmla="*/ 3997940 w 4232332"/>
              <a:gd name="connsiteY8" fmla="*/ 3103806 h 3701000"/>
              <a:gd name="connsiteX9" fmla="*/ 3955840 w 4232332"/>
              <a:gd name="connsiteY9" fmla="*/ 3122518 h 3701000"/>
              <a:gd name="connsiteX10" fmla="*/ 3916860 w 4232332"/>
              <a:gd name="connsiteY10" fmla="*/ 3144346 h 3701000"/>
              <a:gd name="connsiteX11" fmla="*/ 3882555 w 4232332"/>
              <a:gd name="connsiteY11" fmla="*/ 3172413 h 3701000"/>
              <a:gd name="connsiteX12" fmla="*/ 3846692 w 4232332"/>
              <a:gd name="connsiteY12" fmla="*/ 3203599 h 3701000"/>
              <a:gd name="connsiteX13" fmla="*/ 3815506 w 4232332"/>
              <a:gd name="connsiteY13" fmla="*/ 3239461 h 3701000"/>
              <a:gd name="connsiteX14" fmla="*/ 3785881 w 4232332"/>
              <a:gd name="connsiteY14" fmla="*/ 3276884 h 3701000"/>
              <a:gd name="connsiteX15" fmla="*/ 3756254 w 4232332"/>
              <a:gd name="connsiteY15" fmla="*/ 3315864 h 3701000"/>
              <a:gd name="connsiteX16" fmla="*/ 3726629 w 4232332"/>
              <a:gd name="connsiteY16" fmla="*/ 3354846 h 3701000"/>
              <a:gd name="connsiteX17" fmla="*/ 3697003 w 4232332"/>
              <a:gd name="connsiteY17" fmla="*/ 3392268 h 3701000"/>
              <a:gd name="connsiteX18" fmla="*/ 3664258 w 4232332"/>
              <a:gd name="connsiteY18" fmla="*/ 3428131 h 3701000"/>
              <a:gd name="connsiteX19" fmla="*/ 3631513 w 4232332"/>
              <a:gd name="connsiteY19" fmla="*/ 3459315 h 3701000"/>
              <a:gd name="connsiteX20" fmla="*/ 3594093 w 4232332"/>
              <a:gd name="connsiteY20" fmla="*/ 3485823 h 3701000"/>
              <a:gd name="connsiteX21" fmla="*/ 3555111 w 4232332"/>
              <a:gd name="connsiteY21" fmla="*/ 3506094 h 3701000"/>
              <a:gd name="connsiteX22" fmla="*/ 3508332 w 4232332"/>
              <a:gd name="connsiteY22" fmla="*/ 3520128 h 3701000"/>
              <a:gd name="connsiteX23" fmla="*/ 3459994 w 4232332"/>
              <a:gd name="connsiteY23" fmla="*/ 3526365 h 3701000"/>
              <a:gd name="connsiteX24" fmla="*/ 3410100 w 4232332"/>
              <a:gd name="connsiteY24" fmla="*/ 3527923 h 3701000"/>
              <a:gd name="connsiteX25" fmla="*/ 3357084 w 4232332"/>
              <a:gd name="connsiteY25" fmla="*/ 3523245 h 3701000"/>
              <a:gd name="connsiteX26" fmla="*/ 3304070 w 4232332"/>
              <a:gd name="connsiteY26" fmla="*/ 3517009 h 3701000"/>
              <a:gd name="connsiteX27" fmla="*/ 3251054 w 4232332"/>
              <a:gd name="connsiteY27" fmla="*/ 3509211 h 3701000"/>
              <a:gd name="connsiteX28" fmla="*/ 3198040 w 4232332"/>
              <a:gd name="connsiteY28" fmla="*/ 3502976 h 3701000"/>
              <a:gd name="connsiteX29" fmla="*/ 3145024 w 4232332"/>
              <a:gd name="connsiteY29" fmla="*/ 3499857 h 3701000"/>
              <a:gd name="connsiteX30" fmla="*/ 3093569 w 4232332"/>
              <a:gd name="connsiteY30" fmla="*/ 3499857 h 3701000"/>
              <a:gd name="connsiteX31" fmla="*/ 3045233 w 4232332"/>
              <a:gd name="connsiteY31" fmla="*/ 3506094 h 3701000"/>
              <a:gd name="connsiteX32" fmla="*/ 2995337 w 4232332"/>
              <a:gd name="connsiteY32" fmla="*/ 3518569 h 3701000"/>
              <a:gd name="connsiteX33" fmla="*/ 2950118 w 4232332"/>
              <a:gd name="connsiteY33" fmla="*/ 3537278 h 3701000"/>
              <a:gd name="connsiteX34" fmla="*/ 2903340 w 4232332"/>
              <a:gd name="connsiteY34" fmla="*/ 3562227 h 3701000"/>
              <a:gd name="connsiteX35" fmla="*/ 2856564 w 4232332"/>
              <a:gd name="connsiteY35" fmla="*/ 3587176 h 3701000"/>
              <a:gd name="connsiteX36" fmla="*/ 2809785 w 4232332"/>
              <a:gd name="connsiteY36" fmla="*/ 3615241 h 3701000"/>
              <a:gd name="connsiteX37" fmla="*/ 2764565 w 4232332"/>
              <a:gd name="connsiteY37" fmla="*/ 3641749 h 3701000"/>
              <a:gd name="connsiteX38" fmla="*/ 2716230 w 4232332"/>
              <a:gd name="connsiteY38" fmla="*/ 3665138 h 3701000"/>
              <a:gd name="connsiteX39" fmla="*/ 2669451 w 4232332"/>
              <a:gd name="connsiteY39" fmla="*/ 3683850 h 3701000"/>
              <a:gd name="connsiteX40" fmla="*/ 2621114 w 4232332"/>
              <a:gd name="connsiteY40" fmla="*/ 3696324 h 3701000"/>
              <a:gd name="connsiteX41" fmla="*/ 2571219 w 4232332"/>
              <a:gd name="connsiteY41" fmla="*/ 3701000 h 3701000"/>
              <a:gd name="connsiteX42" fmla="*/ 2521322 w 4232332"/>
              <a:gd name="connsiteY42" fmla="*/ 3696324 h 3701000"/>
              <a:gd name="connsiteX43" fmla="*/ 2472985 w 4232332"/>
              <a:gd name="connsiteY43" fmla="*/ 3683850 h 3701000"/>
              <a:gd name="connsiteX44" fmla="*/ 2426209 w 4232332"/>
              <a:gd name="connsiteY44" fmla="*/ 3665138 h 3701000"/>
              <a:gd name="connsiteX45" fmla="*/ 2377871 w 4232332"/>
              <a:gd name="connsiteY45" fmla="*/ 3641749 h 3701000"/>
              <a:gd name="connsiteX46" fmla="*/ 2332651 w 4232332"/>
              <a:gd name="connsiteY46" fmla="*/ 3615241 h 3701000"/>
              <a:gd name="connsiteX47" fmla="*/ 2285874 w 4232332"/>
              <a:gd name="connsiteY47" fmla="*/ 3587176 h 3701000"/>
              <a:gd name="connsiteX48" fmla="*/ 2239096 w 4232332"/>
              <a:gd name="connsiteY48" fmla="*/ 3562227 h 3701000"/>
              <a:gd name="connsiteX49" fmla="*/ 2192319 w 4232332"/>
              <a:gd name="connsiteY49" fmla="*/ 3537278 h 3701000"/>
              <a:gd name="connsiteX50" fmla="*/ 2145542 w 4232332"/>
              <a:gd name="connsiteY50" fmla="*/ 3518569 h 3701000"/>
              <a:gd name="connsiteX51" fmla="*/ 2097204 w 4232332"/>
              <a:gd name="connsiteY51" fmla="*/ 3506094 h 3701000"/>
              <a:gd name="connsiteX52" fmla="*/ 2048867 w 4232332"/>
              <a:gd name="connsiteY52" fmla="*/ 3499857 h 3701000"/>
              <a:gd name="connsiteX53" fmla="*/ 1997410 w 4232332"/>
              <a:gd name="connsiteY53" fmla="*/ 3499857 h 3701000"/>
              <a:gd name="connsiteX54" fmla="*/ 1944396 w 4232332"/>
              <a:gd name="connsiteY54" fmla="*/ 3502976 h 3701000"/>
              <a:gd name="connsiteX55" fmla="*/ 1891382 w 4232332"/>
              <a:gd name="connsiteY55" fmla="*/ 3509211 h 3701000"/>
              <a:gd name="connsiteX56" fmla="*/ 1838366 w 4232332"/>
              <a:gd name="connsiteY56" fmla="*/ 3517009 h 3701000"/>
              <a:gd name="connsiteX57" fmla="*/ 1785350 w 4232332"/>
              <a:gd name="connsiteY57" fmla="*/ 3523245 h 3701000"/>
              <a:gd name="connsiteX58" fmla="*/ 1732336 w 4232332"/>
              <a:gd name="connsiteY58" fmla="*/ 3527923 h 3701000"/>
              <a:gd name="connsiteX59" fmla="*/ 1682442 w 4232332"/>
              <a:gd name="connsiteY59" fmla="*/ 3526365 h 3701000"/>
              <a:gd name="connsiteX60" fmla="*/ 1634105 w 4232332"/>
              <a:gd name="connsiteY60" fmla="*/ 3520128 h 3701000"/>
              <a:gd name="connsiteX61" fmla="*/ 1587326 w 4232332"/>
              <a:gd name="connsiteY61" fmla="*/ 3506094 h 3701000"/>
              <a:gd name="connsiteX62" fmla="*/ 1548345 w 4232332"/>
              <a:gd name="connsiteY62" fmla="*/ 3485823 h 3701000"/>
              <a:gd name="connsiteX63" fmla="*/ 1510922 w 4232332"/>
              <a:gd name="connsiteY63" fmla="*/ 3459315 h 3701000"/>
              <a:gd name="connsiteX64" fmla="*/ 1478179 w 4232332"/>
              <a:gd name="connsiteY64" fmla="*/ 3428131 h 3701000"/>
              <a:gd name="connsiteX65" fmla="*/ 1445433 w 4232332"/>
              <a:gd name="connsiteY65" fmla="*/ 3392268 h 3701000"/>
              <a:gd name="connsiteX66" fmla="*/ 1415807 w 4232332"/>
              <a:gd name="connsiteY66" fmla="*/ 3354846 h 3701000"/>
              <a:gd name="connsiteX67" fmla="*/ 1386182 w 4232332"/>
              <a:gd name="connsiteY67" fmla="*/ 3315864 h 3701000"/>
              <a:gd name="connsiteX68" fmla="*/ 1356556 w 4232332"/>
              <a:gd name="connsiteY68" fmla="*/ 3276884 h 3701000"/>
              <a:gd name="connsiteX69" fmla="*/ 1326930 w 4232332"/>
              <a:gd name="connsiteY69" fmla="*/ 3239461 h 3701000"/>
              <a:gd name="connsiteX70" fmla="*/ 1295744 w 4232332"/>
              <a:gd name="connsiteY70" fmla="*/ 3203599 h 3701000"/>
              <a:gd name="connsiteX71" fmla="*/ 1259881 w 4232332"/>
              <a:gd name="connsiteY71" fmla="*/ 3172413 h 3701000"/>
              <a:gd name="connsiteX72" fmla="*/ 1225577 w 4232332"/>
              <a:gd name="connsiteY72" fmla="*/ 3144346 h 3701000"/>
              <a:gd name="connsiteX73" fmla="*/ 1186596 w 4232332"/>
              <a:gd name="connsiteY73" fmla="*/ 3122518 h 3701000"/>
              <a:gd name="connsiteX74" fmla="*/ 1144496 w 4232332"/>
              <a:gd name="connsiteY74" fmla="*/ 3103806 h 3701000"/>
              <a:gd name="connsiteX75" fmla="*/ 1099278 w 4232332"/>
              <a:gd name="connsiteY75" fmla="*/ 3088214 h 3701000"/>
              <a:gd name="connsiteX76" fmla="*/ 1052499 w 4232332"/>
              <a:gd name="connsiteY76" fmla="*/ 3074180 h 3701000"/>
              <a:gd name="connsiteX77" fmla="*/ 1005723 w 4232332"/>
              <a:gd name="connsiteY77" fmla="*/ 3061706 h 3701000"/>
              <a:gd name="connsiteX78" fmla="*/ 957386 w 4232332"/>
              <a:gd name="connsiteY78" fmla="*/ 3049231 h 3701000"/>
              <a:gd name="connsiteX79" fmla="*/ 912167 w 4232332"/>
              <a:gd name="connsiteY79" fmla="*/ 3035198 h 3701000"/>
              <a:gd name="connsiteX80" fmla="*/ 866948 w 4232332"/>
              <a:gd name="connsiteY80" fmla="*/ 3019606 h 3701000"/>
              <a:gd name="connsiteX81" fmla="*/ 824850 w 4232332"/>
              <a:gd name="connsiteY81" fmla="*/ 3000894 h 3701000"/>
              <a:gd name="connsiteX82" fmla="*/ 787426 w 4232332"/>
              <a:gd name="connsiteY82" fmla="*/ 2977505 h 3701000"/>
              <a:gd name="connsiteX83" fmla="*/ 753122 w 4232332"/>
              <a:gd name="connsiteY83" fmla="*/ 2949439 h 3701000"/>
              <a:gd name="connsiteX84" fmla="*/ 725057 w 4232332"/>
              <a:gd name="connsiteY84" fmla="*/ 2915136 h 3701000"/>
              <a:gd name="connsiteX85" fmla="*/ 701668 w 4232332"/>
              <a:gd name="connsiteY85" fmla="*/ 2877713 h 3701000"/>
              <a:gd name="connsiteX86" fmla="*/ 682956 w 4232332"/>
              <a:gd name="connsiteY86" fmla="*/ 2835613 h 3701000"/>
              <a:gd name="connsiteX87" fmla="*/ 667364 w 4232332"/>
              <a:gd name="connsiteY87" fmla="*/ 2790396 h 3701000"/>
              <a:gd name="connsiteX88" fmla="*/ 653331 w 4232332"/>
              <a:gd name="connsiteY88" fmla="*/ 2745177 h 3701000"/>
              <a:gd name="connsiteX89" fmla="*/ 640857 w 4232332"/>
              <a:gd name="connsiteY89" fmla="*/ 2696840 h 3701000"/>
              <a:gd name="connsiteX90" fmla="*/ 628382 w 4232332"/>
              <a:gd name="connsiteY90" fmla="*/ 2650063 h 3701000"/>
              <a:gd name="connsiteX91" fmla="*/ 614349 w 4232332"/>
              <a:gd name="connsiteY91" fmla="*/ 2603285 h 3701000"/>
              <a:gd name="connsiteX92" fmla="*/ 598756 w 4232332"/>
              <a:gd name="connsiteY92" fmla="*/ 2558065 h 3701000"/>
              <a:gd name="connsiteX93" fmla="*/ 580044 w 4232332"/>
              <a:gd name="connsiteY93" fmla="*/ 2515965 h 3701000"/>
              <a:gd name="connsiteX94" fmla="*/ 558214 w 4232332"/>
              <a:gd name="connsiteY94" fmla="*/ 2476984 h 3701000"/>
              <a:gd name="connsiteX95" fmla="*/ 530150 w 4232332"/>
              <a:gd name="connsiteY95" fmla="*/ 2442681 h 3701000"/>
              <a:gd name="connsiteX96" fmla="*/ 498963 w 4232332"/>
              <a:gd name="connsiteY96" fmla="*/ 2406817 h 3701000"/>
              <a:gd name="connsiteX97" fmla="*/ 463101 w 4232332"/>
              <a:gd name="connsiteY97" fmla="*/ 2375633 h 3701000"/>
              <a:gd name="connsiteX98" fmla="*/ 424118 w 4232332"/>
              <a:gd name="connsiteY98" fmla="*/ 2346007 h 3701000"/>
              <a:gd name="connsiteX99" fmla="*/ 385138 w 4232332"/>
              <a:gd name="connsiteY99" fmla="*/ 2316382 h 3701000"/>
              <a:gd name="connsiteX100" fmla="*/ 346157 w 4232332"/>
              <a:gd name="connsiteY100" fmla="*/ 2286756 h 3701000"/>
              <a:gd name="connsiteX101" fmla="*/ 308733 w 4232332"/>
              <a:gd name="connsiteY101" fmla="*/ 2257129 h 3701000"/>
              <a:gd name="connsiteX102" fmla="*/ 272871 w 4232332"/>
              <a:gd name="connsiteY102" fmla="*/ 2224386 h 3701000"/>
              <a:gd name="connsiteX103" fmla="*/ 241686 w 4232332"/>
              <a:gd name="connsiteY103" fmla="*/ 2191641 h 3701000"/>
              <a:gd name="connsiteX104" fmla="*/ 215179 w 4232332"/>
              <a:gd name="connsiteY104" fmla="*/ 2154219 h 3701000"/>
              <a:gd name="connsiteX105" fmla="*/ 194909 w 4232332"/>
              <a:gd name="connsiteY105" fmla="*/ 2115238 h 3701000"/>
              <a:gd name="connsiteX106" fmla="*/ 180876 w 4232332"/>
              <a:gd name="connsiteY106" fmla="*/ 2068461 h 3701000"/>
              <a:gd name="connsiteX107" fmla="*/ 174638 w 4232332"/>
              <a:gd name="connsiteY107" fmla="*/ 2020123 h 3701000"/>
              <a:gd name="connsiteX108" fmla="*/ 173078 w 4232332"/>
              <a:gd name="connsiteY108" fmla="*/ 1970225 h 3701000"/>
              <a:gd name="connsiteX109" fmla="*/ 177756 w 4232332"/>
              <a:gd name="connsiteY109" fmla="*/ 1917211 h 3701000"/>
              <a:gd name="connsiteX110" fmla="*/ 183993 w 4232332"/>
              <a:gd name="connsiteY110" fmla="*/ 1864197 h 3701000"/>
              <a:gd name="connsiteX111" fmla="*/ 191789 w 4232332"/>
              <a:gd name="connsiteY111" fmla="*/ 1811182 h 3701000"/>
              <a:gd name="connsiteX112" fmla="*/ 198027 w 4232332"/>
              <a:gd name="connsiteY112" fmla="*/ 1758167 h 3701000"/>
              <a:gd name="connsiteX113" fmla="*/ 201146 w 4232332"/>
              <a:gd name="connsiteY113" fmla="*/ 1705153 h 3701000"/>
              <a:gd name="connsiteX114" fmla="*/ 201146 w 4232332"/>
              <a:gd name="connsiteY114" fmla="*/ 1653697 h 3701000"/>
              <a:gd name="connsiteX115" fmla="*/ 194909 w 4232332"/>
              <a:gd name="connsiteY115" fmla="*/ 1605362 h 3701000"/>
              <a:gd name="connsiteX116" fmla="*/ 182434 w 4232332"/>
              <a:gd name="connsiteY116" fmla="*/ 1557024 h 3701000"/>
              <a:gd name="connsiteX117" fmla="*/ 163723 w 4232332"/>
              <a:gd name="connsiteY117" fmla="*/ 1511804 h 3701000"/>
              <a:gd name="connsiteX118" fmla="*/ 140335 w 4232332"/>
              <a:gd name="connsiteY118" fmla="*/ 1465027 h 3701000"/>
              <a:gd name="connsiteX119" fmla="*/ 113826 w 4232332"/>
              <a:gd name="connsiteY119" fmla="*/ 1418251 h 3701000"/>
              <a:gd name="connsiteX120" fmla="*/ 85761 w 4232332"/>
              <a:gd name="connsiteY120" fmla="*/ 1371472 h 3701000"/>
              <a:gd name="connsiteX121" fmla="*/ 59253 w 4232332"/>
              <a:gd name="connsiteY121" fmla="*/ 1326252 h 3701000"/>
              <a:gd name="connsiteX122" fmla="*/ 35863 w 4232332"/>
              <a:gd name="connsiteY122" fmla="*/ 1277917 h 3701000"/>
              <a:gd name="connsiteX123" fmla="*/ 17153 w 4232332"/>
              <a:gd name="connsiteY123" fmla="*/ 1231139 h 3701000"/>
              <a:gd name="connsiteX124" fmla="*/ 4679 w 4232332"/>
              <a:gd name="connsiteY124" fmla="*/ 1182801 h 3701000"/>
              <a:gd name="connsiteX125" fmla="*/ 0 w 4232332"/>
              <a:gd name="connsiteY125" fmla="*/ 1132905 h 3701000"/>
              <a:gd name="connsiteX126" fmla="*/ 4679 w 4232332"/>
              <a:gd name="connsiteY126" fmla="*/ 1083010 h 3701000"/>
              <a:gd name="connsiteX127" fmla="*/ 17153 w 4232332"/>
              <a:gd name="connsiteY127" fmla="*/ 1034673 h 3701000"/>
              <a:gd name="connsiteX128" fmla="*/ 35863 w 4232332"/>
              <a:gd name="connsiteY128" fmla="*/ 987895 h 3701000"/>
              <a:gd name="connsiteX129" fmla="*/ 59253 w 4232332"/>
              <a:gd name="connsiteY129" fmla="*/ 939559 h 3701000"/>
              <a:gd name="connsiteX130" fmla="*/ 85761 w 4232332"/>
              <a:gd name="connsiteY130" fmla="*/ 894339 h 3701000"/>
              <a:gd name="connsiteX131" fmla="*/ 113826 w 4232332"/>
              <a:gd name="connsiteY131" fmla="*/ 847563 h 3701000"/>
              <a:gd name="connsiteX132" fmla="*/ 140335 w 4232332"/>
              <a:gd name="connsiteY132" fmla="*/ 800784 h 3701000"/>
              <a:gd name="connsiteX133" fmla="*/ 163723 w 4232332"/>
              <a:gd name="connsiteY133" fmla="*/ 754007 h 3701000"/>
              <a:gd name="connsiteX134" fmla="*/ 182434 w 4232332"/>
              <a:gd name="connsiteY134" fmla="*/ 708787 h 3701000"/>
              <a:gd name="connsiteX135" fmla="*/ 194909 w 4232332"/>
              <a:gd name="connsiteY135" fmla="*/ 660451 h 3701000"/>
              <a:gd name="connsiteX136" fmla="*/ 201146 w 4232332"/>
              <a:gd name="connsiteY136" fmla="*/ 612115 h 3701000"/>
              <a:gd name="connsiteX137" fmla="*/ 201146 w 4232332"/>
              <a:gd name="connsiteY137" fmla="*/ 560659 h 3701000"/>
              <a:gd name="connsiteX138" fmla="*/ 198027 w 4232332"/>
              <a:gd name="connsiteY138" fmla="*/ 507644 h 3701000"/>
              <a:gd name="connsiteX139" fmla="*/ 191789 w 4232332"/>
              <a:gd name="connsiteY139" fmla="*/ 454630 h 3701000"/>
              <a:gd name="connsiteX140" fmla="*/ 183993 w 4232332"/>
              <a:gd name="connsiteY140" fmla="*/ 401614 h 3701000"/>
              <a:gd name="connsiteX141" fmla="*/ 177756 w 4232332"/>
              <a:gd name="connsiteY141" fmla="*/ 348600 h 3701000"/>
              <a:gd name="connsiteX142" fmla="*/ 173078 w 4232332"/>
              <a:gd name="connsiteY142" fmla="*/ 295586 h 3701000"/>
              <a:gd name="connsiteX143" fmla="*/ 174638 w 4232332"/>
              <a:gd name="connsiteY143" fmla="*/ 245689 h 3701000"/>
              <a:gd name="connsiteX144" fmla="*/ 180876 w 4232332"/>
              <a:gd name="connsiteY144" fmla="*/ 197353 h 3701000"/>
              <a:gd name="connsiteX145" fmla="*/ 194909 w 4232332"/>
              <a:gd name="connsiteY145" fmla="*/ 150574 h 3701000"/>
              <a:gd name="connsiteX146" fmla="*/ 215179 w 4232332"/>
              <a:gd name="connsiteY146" fmla="*/ 111594 h 3701000"/>
              <a:gd name="connsiteX147" fmla="*/ 241686 w 4232332"/>
              <a:gd name="connsiteY147" fmla="*/ 74171 h 3701000"/>
              <a:gd name="connsiteX148" fmla="*/ 272871 w 4232332"/>
              <a:gd name="connsiteY148" fmla="*/ 41427 h 3701000"/>
              <a:gd name="connsiteX149" fmla="*/ 308733 w 4232332"/>
              <a:gd name="connsiteY149" fmla="*/ 8683 h 3701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Lst>
            <a:rect l="l" t="t" r="r" b="b"/>
            <a:pathLst>
              <a:path w="4232332" h="3701000">
                <a:moveTo>
                  <a:pt x="319701" y="0"/>
                </a:moveTo>
                <a:lnTo>
                  <a:pt x="4232332" y="0"/>
                </a:lnTo>
                <a:lnTo>
                  <a:pt x="4232332" y="3034486"/>
                </a:lnTo>
                <a:lnTo>
                  <a:pt x="4230268" y="3035198"/>
                </a:lnTo>
                <a:lnTo>
                  <a:pt x="4185051" y="3049231"/>
                </a:lnTo>
                <a:lnTo>
                  <a:pt x="4136714" y="3061706"/>
                </a:lnTo>
                <a:lnTo>
                  <a:pt x="4089935" y="3074180"/>
                </a:lnTo>
                <a:lnTo>
                  <a:pt x="4043158" y="3088214"/>
                </a:lnTo>
                <a:lnTo>
                  <a:pt x="3997940" y="3103806"/>
                </a:lnTo>
                <a:lnTo>
                  <a:pt x="3955840" y="3122518"/>
                </a:lnTo>
                <a:lnTo>
                  <a:pt x="3916860" y="3144346"/>
                </a:lnTo>
                <a:lnTo>
                  <a:pt x="3882555" y="3172413"/>
                </a:lnTo>
                <a:lnTo>
                  <a:pt x="3846692" y="3203599"/>
                </a:lnTo>
                <a:lnTo>
                  <a:pt x="3815506" y="3239461"/>
                </a:lnTo>
                <a:lnTo>
                  <a:pt x="3785881" y="3276884"/>
                </a:lnTo>
                <a:lnTo>
                  <a:pt x="3756254" y="3315864"/>
                </a:lnTo>
                <a:lnTo>
                  <a:pt x="3726629" y="3354846"/>
                </a:lnTo>
                <a:lnTo>
                  <a:pt x="3697003" y="3392268"/>
                </a:lnTo>
                <a:lnTo>
                  <a:pt x="3664258" y="3428131"/>
                </a:lnTo>
                <a:lnTo>
                  <a:pt x="3631513" y="3459315"/>
                </a:lnTo>
                <a:lnTo>
                  <a:pt x="3594093" y="3485823"/>
                </a:lnTo>
                <a:lnTo>
                  <a:pt x="3555111" y="3506094"/>
                </a:lnTo>
                <a:lnTo>
                  <a:pt x="3508332" y="3520128"/>
                </a:lnTo>
                <a:lnTo>
                  <a:pt x="3459994" y="3526365"/>
                </a:lnTo>
                <a:lnTo>
                  <a:pt x="3410100" y="3527923"/>
                </a:lnTo>
                <a:lnTo>
                  <a:pt x="3357084" y="3523245"/>
                </a:lnTo>
                <a:lnTo>
                  <a:pt x="3304070" y="3517009"/>
                </a:lnTo>
                <a:lnTo>
                  <a:pt x="3251054" y="3509211"/>
                </a:lnTo>
                <a:lnTo>
                  <a:pt x="3198040" y="3502976"/>
                </a:lnTo>
                <a:lnTo>
                  <a:pt x="3145024" y="3499857"/>
                </a:lnTo>
                <a:lnTo>
                  <a:pt x="3093569" y="3499857"/>
                </a:lnTo>
                <a:lnTo>
                  <a:pt x="3045233" y="3506094"/>
                </a:lnTo>
                <a:lnTo>
                  <a:pt x="2995337" y="3518569"/>
                </a:lnTo>
                <a:lnTo>
                  <a:pt x="2950118" y="3537278"/>
                </a:lnTo>
                <a:lnTo>
                  <a:pt x="2903340" y="3562227"/>
                </a:lnTo>
                <a:lnTo>
                  <a:pt x="2856564" y="3587176"/>
                </a:lnTo>
                <a:lnTo>
                  <a:pt x="2809785" y="3615241"/>
                </a:lnTo>
                <a:lnTo>
                  <a:pt x="2764565" y="3641749"/>
                </a:lnTo>
                <a:lnTo>
                  <a:pt x="2716230" y="3665138"/>
                </a:lnTo>
                <a:lnTo>
                  <a:pt x="2669451" y="3683850"/>
                </a:lnTo>
                <a:lnTo>
                  <a:pt x="2621114" y="3696324"/>
                </a:lnTo>
                <a:lnTo>
                  <a:pt x="2571219" y="3701000"/>
                </a:lnTo>
                <a:lnTo>
                  <a:pt x="2521322" y="3696324"/>
                </a:lnTo>
                <a:lnTo>
                  <a:pt x="2472985" y="3683850"/>
                </a:lnTo>
                <a:lnTo>
                  <a:pt x="2426209" y="3665138"/>
                </a:lnTo>
                <a:lnTo>
                  <a:pt x="2377871" y="3641749"/>
                </a:lnTo>
                <a:lnTo>
                  <a:pt x="2332651" y="3615241"/>
                </a:lnTo>
                <a:lnTo>
                  <a:pt x="2285874" y="3587176"/>
                </a:lnTo>
                <a:lnTo>
                  <a:pt x="2239096" y="3562227"/>
                </a:lnTo>
                <a:lnTo>
                  <a:pt x="2192319" y="3537278"/>
                </a:lnTo>
                <a:lnTo>
                  <a:pt x="2145542" y="3518569"/>
                </a:lnTo>
                <a:lnTo>
                  <a:pt x="2097204" y="3506094"/>
                </a:lnTo>
                <a:lnTo>
                  <a:pt x="2048867" y="3499857"/>
                </a:lnTo>
                <a:lnTo>
                  <a:pt x="1997410" y="3499857"/>
                </a:lnTo>
                <a:lnTo>
                  <a:pt x="1944396" y="3502976"/>
                </a:lnTo>
                <a:lnTo>
                  <a:pt x="1891382" y="3509211"/>
                </a:lnTo>
                <a:lnTo>
                  <a:pt x="1838366" y="3517009"/>
                </a:lnTo>
                <a:lnTo>
                  <a:pt x="1785350" y="3523245"/>
                </a:lnTo>
                <a:lnTo>
                  <a:pt x="1732336" y="3527923"/>
                </a:lnTo>
                <a:lnTo>
                  <a:pt x="1682442" y="3526365"/>
                </a:lnTo>
                <a:lnTo>
                  <a:pt x="1634105" y="3520128"/>
                </a:lnTo>
                <a:lnTo>
                  <a:pt x="1587326" y="3506094"/>
                </a:lnTo>
                <a:lnTo>
                  <a:pt x="1548345" y="3485823"/>
                </a:lnTo>
                <a:lnTo>
                  <a:pt x="1510922" y="3459315"/>
                </a:lnTo>
                <a:lnTo>
                  <a:pt x="1478179" y="3428131"/>
                </a:lnTo>
                <a:lnTo>
                  <a:pt x="1445433" y="3392268"/>
                </a:lnTo>
                <a:lnTo>
                  <a:pt x="1415807" y="3354846"/>
                </a:lnTo>
                <a:lnTo>
                  <a:pt x="1386182" y="3315864"/>
                </a:lnTo>
                <a:lnTo>
                  <a:pt x="1356556" y="3276884"/>
                </a:lnTo>
                <a:lnTo>
                  <a:pt x="1326930" y="3239461"/>
                </a:lnTo>
                <a:lnTo>
                  <a:pt x="1295744" y="3203599"/>
                </a:lnTo>
                <a:lnTo>
                  <a:pt x="1259881" y="3172413"/>
                </a:lnTo>
                <a:lnTo>
                  <a:pt x="1225577" y="3144346"/>
                </a:lnTo>
                <a:lnTo>
                  <a:pt x="1186596" y="3122518"/>
                </a:lnTo>
                <a:lnTo>
                  <a:pt x="1144496" y="3103806"/>
                </a:lnTo>
                <a:lnTo>
                  <a:pt x="1099278" y="3088214"/>
                </a:lnTo>
                <a:lnTo>
                  <a:pt x="1052499" y="3074180"/>
                </a:lnTo>
                <a:lnTo>
                  <a:pt x="1005723" y="3061706"/>
                </a:lnTo>
                <a:lnTo>
                  <a:pt x="957386" y="3049231"/>
                </a:lnTo>
                <a:lnTo>
                  <a:pt x="912167" y="3035198"/>
                </a:lnTo>
                <a:lnTo>
                  <a:pt x="866948" y="3019606"/>
                </a:lnTo>
                <a:lnTo>
                  <a:pt x="824850" y="3000894"/>
                </a:lnTo>
                <a:lnTo>
                  <a:pt x="787426" y="2977505"/>
                </a:lnTo>
                <a:lnTo>
                  <a:pt x="753122" y="2949439"/>
                </a:lnTo>
                <a:lnTo>
                  <a:pt x="725057" y="2915136"/>
                </a:lnTo>
                <a:lnTo>
                  <a:pt x="701668" y="2877713"/>
                </a:lnTo>
                <a:lnTo>
                  <a:pt x="682956" y="2835613"/>
                </a:lnTo>
                <a:lnTo>
                  <a:pt x="667364" y="2790396"/>
                </a:lnTo>
                <a:lnTo>
                  <a:pt x="653331" y="2745177"/>
                </a:lnTo>
                <a:lnTo>
                  <a:pt x="640857" y="2696840"/>
                </a:lnTo>
                <a:lnTo>
                  <a:pt x="628382" y="2650063"/>
                </a:lnTo>
                <a:lnTo>
                  <a:pt x="614349" y="2603285"/>
                </a:lnTo>
                <a:lnTo>
                  <a:pt x="598756" y="2558065"/>
                </a:lnTo>
                <a:lnTo>
                  <a:pt x="580044" y="2515965"/>
                </a:lnTo>
                <a:lnTo>
                  <a:pt x="558214" y="2476984"/>
                </a:lnTo>
                <a:lnTo>
                  <a:pt x="530150" y="2442681"/>
                </a:lnTo>
                <a:lnTo>
                  <a:pt x="498963" y="2406817"/>
                </a:lnTo>
                <a:lnTo>
                  <a:pt x="463101" y="2375633"/>
                </a:lnTo>
                <a:lnTo>
                  <a:pt x="424118" y="2346007"/>
                </a:lnTo>
                <a:lnTo>
                  <a:pt x="385138" y="2316382"/>
                </a:lnTo>
                <a:lnTo>
                  <a:pt x="346157" y="2286756"/>
                </a:lnTo>
                <a:lnTo>
                  <a:pt x="308733" y="2257129"/>
                </a:lnTo>
                <a:lnTo>
                  <a:pt x="272871" y="2224386"/>
                </a:lnTo>
                <a:lnTo>
                  <a:pt x="241686" y="2191641"/>
                </a:lnTo>
                <a:lnTo>
                  <a:pt x="215179" y="2154219"/>
                </a:lnTo>
                <a:lnTo>
                  <a:pt x="194909" y="2115238"/>
                </a:lnTo>
                <a:lnTo>
                  <a:pt x="180876" y="2068461"/>
                </a:lnTo>
                <a:lnTo>
                  <a:pt x="174638" y="2020123"/>
                </a:lnTo>
                <a:lnTo>
                  <a:pt x="173078" y="1970225"/>
                </a:lnTo>
                <a:lnTo>
                  <a:pt x="177756" y="1917211"/>
                </a:lnTo>
                <a:lnTo>
                  <a:pt x="183993" y="1864197"/>
                </a:lnTo>
                <a:lnTo>
                  <a:pt x="191789" y="1811182"/>
                </a:lnTo>
                <a:lnTo>
                  <a:pt x="198027" y="1758167"/>
                </a:lnTo>
                <a:lnTo>
                  <a:pt x="201146" y="1705153"/>
                </a:lnTo>
                <a:lnTo>
                  <a:pt x="201146" y="1653697"/>
                </a:lnTo>
                <a:lnTo>
                  <a:pt x="194909" y="1605362"/>
                </a:lnTo>
                <a:lnTo>
                  <a:pt x="182434" y="1557024"/>
                </a:lnTo>
                <a:lnTo>
                  <a:pt x="163723" y="1511804"/>
                </a:lnTo>
                <a:lnTo>
                  <a:pt x="140335" y="1465027"/>
                </a:lnTo>
                <a:lnTo>
                  <a:pt x="113826" y="1418251"/>
                </a:lnTo>
                <a:lnTo>
                  <a:pt x="85761" y="1371472"/>
                </a:lnTo>
                <a:lnTo>
                  <a:pt x="59253" y="1326252"/>
                </a:lnTo>
                <a:lnTo>
                  <a:pt x="35863" y="1277917"/>
                </a:lnTo>
                <a:lnTo>
                  <a:pt x="17153" y="1231139"/>
                </a:lnTo>
                <a:lnTo>
                  <a:pt x="4679" y="1182801"/>
                </a:lnTo>
                <a:lnTo>
                  <a:pt x="0" y="1132905"/>
                </a:lnTo>
                <a:lnTo>
                  <a:pt x="4679" y="1083010"/>
                </a:lnTo>
                <a:lnTo>
                  <a:pt x="17153" y="1034673"/>
                </a:lnTo>
                <a:lnTo>
                  <a:pt x="35863" y="987895"/>
                </a:lnTo>
                <a:lnTo>
                  <a:pt x="59253" y="939559"/>
                </a:lnTo>
                <a:lnTo>
                  <a:pt x="85761" y="894339"/>
                </a:lnTo>
                <a:lnTo>
                  <a:pt x="113826" y="847563"/>
                </a:lnTo>
                <a:lnTo>
                  <a:pt x="140335" y="800784"/>
                </a:lnTo>
                <a:lnTo>
                  <a:pt x="163723" y="754007"/>
                </a:lnTo>
                <a:lnTo>
                  <a:pt x="182434" y="708787"/>
                </a:lnTo>
                <a:lnTo>
                  <a:pt x="194909" y="660451"/>
                </a:lnTo>
                <a:lnTo>
                  <a:pt x="201146" y="612115"/>
                </a:lnTo>
                <a:lnTo>
                  <a:pt x="201146" y="560659"/>
                </a:lnTo>
                <a:lnTo>
                  <a:pt x="198027" y="507644"/>
                </a:lnTo>
                <a:lnTo>
                  <a:pt x="191789" y="454630"/>
                </a:lnTo>
                <a:lnTo>
                  <a:pt x="183993" y="401614"/>
                </a:lnTo>
                <a:lnTo>
                  <a:pt x="177756" y="348600"/>
                </a:lnTo>
                <a:lnTo>
                  <a:pt x="173078" y="295586"/>
                </a:lnTo>
                <a:lnTo>
                  <a:pt x="174638" y="245689"/>
                </a:lnTo>
                <a:lnTo>
                  <a:pt x="180876" y="197353"/>
                </a:lnTo>
                <a:lnTo>
                  <a:pt x="194909" y="150574"/>
                </a:lnTo>
                <a:lnTo>
                  <a:pt x="215179" y="111594"/>
                </a:lnTo>
                <a:lnTo>
                  <a:pt x="241686" y="74171"/>
                </a:lnTo>
                <a:lnTo>
                  <a:pt x="272871" y="41427"/>
                </a:lnTo>
                <a:lnTo>
                  <a:pt x="308733" y="8683"/>
                </a:lnTo>
                <a:close/>
              </a:path>
            </a:pathLst>
          </a:cu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prstClr val="white"/>
              </a:solidFill>
              <a:latin typeface="Calibri" panose="020F0502020204030204"/>
            </a:endParaRPr>
          </a:p>
        </p:txBody>
      </p:sp>
      <p:sp>
        <p:nvSpPr>
          <p:cNvPr id="46" name="Freeform: Shape 45">
            <a:extLst>
              <a:ext uri="{FF2B5EF4-FFF2-40B4-BE49-F238E27FC236}">
                <a16:creationId xmlns:a16="http://schemas.microsoft.com/office/drawing/2014/main" id="{6D32E310-1144-4755-A1D0-5F28860095E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075117" y="-4"/>
            <a:ext cx="4116885" cy="3585722"/>
          </a:xfrm>
          <a:custGeom>
            <a:avLst/>
            <a:gdLst>
              <a:gd name="connsiteX0" fmla="*/ 371204 w 4116885"/>
              <a:gd name="connsiteY0" fmla="*/ 0 h 3585722"/>
              <a:gd name="connsiteX1" fmla="*/ 4116885 w 4116885"/>
              <a:gd name="connsiteY1" fmla="*/ 0 h 3585722"/>
              <a:gd name="connsiteX2" fmla="*/ 4116885 w 4116885"/>
              <a:gd name="connsiteY2" fmla="*/ 2920084 h 3585722"/>
              <a:gd name="connsiteX3" fmla="*/ 4083518 w 4116885"/>
              <a:gd name="connsiteY3" fmla="*/ 2934914 h 3585722"/>
              <a:gd name="connsiteX4" fmla="*/ 4040331 w 4116885"/>
              <a:gd name="connsiteY4" fmla="*/ 2949806 h 3585722"/>
              <a:gd name="connsiteX5" fmla="*/ 3997143 w 4116885"/>
              <a:gd name="connsiteY5" fmla="*/ 2963209 h 3585722"/>
              <a:gd name="connsiteX6" fmla="*/ 3950976 w 4116885"/>
              <a:gd name="connsiteY6" fmla="*/ 2975125 h 3585722"/>
              <a:gd name="connsiteX7" fmla="*/ 3906298 w 4116885"/>
              <a:gd name="connsiteY7" fmla="*/ 2987039 h 3585722"/>
              <a:gd name="connsiteX8" fmla="*/ 3861622 w 4116885"/>
              <a:gd name="connsiteY8" fmla="*/ 3000442 h 3585722"/>
              <a:gd name="connsiteX9" fmla="*/ 3818433 w 4116885"/>
              <a:gd name="connsiteY9" fmla="*/ 3015336 h 3585722"/>
              <a:gd name="connsiteX10" fmla="*/ 3778225 w 4116885"/>
              <a:gd name="connsiteY10" fmla="*/ 3033207 h 3585722"/>
              <a:gd name="connsiteX11" fmla="*/ 3740994 w 4116885"/>
              <a:gd name="connsiteY11" fmla="*/ 3054056 h 3585722"/>
              <a:gd name="connsiteX12" fmla="*/ 3708230 w 4116885"/>
              <a:gd name="connsiteY12" fmla="*/ 3080861 h 3585722"/>
              <a:gd name="connsiteX13" fmla="*/ 3673977 w 4116885"/>
              <a:gd name="connsiteY13" fmla="*/ 3110649 h 3585722"/>
              <a:gd name="connsiteX14" fmla="*/ 3644190 w 4116885"/>
              <a:gd name="connsiteY14" fmla="*/ 3144902 h 3585722"/>
              <a:gd name="connsiteX15" fmla="*/ 3615895 w 4116885"/>
              <a:gd name="connsiteY15" fmla="*/ 3180643 h 3585722"/>
              <a:gd name="connsiteX16" fmla="*/ 3587600 w 4116885"/>
              <a:gd name="connsiteY16" fmla="*/ 3217874 h 3585722"/>
              <a:gd name="connsiteX17" fmla="*/ 3559305 w 4116885"/>
              <a:gd name="connsiteY17" fmla="*/ 3255107 h 3585722"/>
              <a:gd name="connsiteX18" fmla="*/ 3531009 w 4116885"/>
              <a:gd name="connsiteY18" fmla="*/ 3290849 h 3585722"/>
              <a:gd name="connsiteX19" fmla="*/ 3499734 w 4116885"/>
              <a:gd name="connsiteY19" fmla="*/ 3325101 h 3585722"/>
              <a:gd name="connsiteX20" fmla="*/ 3468459 w 4116885"/>
              <a:gd name="connsiteY20" fmla="*/ 3354887 h 3585722"/>
              <a:gd name="connsiteX21" fmla="*/ 3432719 w 4116885"/>
              <a:gd name="connsiteY21" fmla="*/ 3380204 h 3585722"/>
              <a:gd name="connsiteX22" fmla="*/ 3395487 w 4116885"/>
              <a:gd name="connsiteY22" fmla="*/ 3399565 h 3585722"/>
              <a:gd name="connsiteX23" fmla="*/ 3350809 w 4116885"/>
              <a:gd name="connsiteY23" fmla="*/ 3412968 h 3585722"/>
              <a:gd name="connsiteX24" fmla="*/ 3304642 w 4116885"/>
              <a:gd name="connsiteY24" fmla="*/ 3418925 h 3585722"/>
              <a:gd name="connsiteX25" fmla="*/ 3256988 w 4116885"/>
              <a:gd name="connsiteY25" fmla="*/ 3420415 h 3585722"/>
              <a:gd name="connsiteX26" fmla="*/ 3206353 w 4116885"/>
              <a:gd name="connsiteY26" fmla="*/ 3415946 h 3585722"/>
              <a:gd name="connsiteX27" fmla="*/ 3155719 w 4116885"/>
              <a:gd name="connsiteY27" fmla="*/ 3409991 h 3585722"/>
              <a:gd name="connsiteX28" fmla="*/ 3105083 w 4116885"/>
              <a:gd name="connsiteY28" fmla="*/ 3402543 h 3585722"/>
              <a:gd name="connsiteX29" fmla="*/ 3054450 w 4116885"/>
              <a:gd name="connsiteY29" fmla="*/ 3396587 h 3585722"/>
              <a:gd name="connsiteX30" fmla="*/ 3003814 w 4116885"/>
              <a:gd name="connsiteY30" fmla="*/ 3393607 h 3585722"/>
              <a:gd name="connsiteX31" fmla="*/ 2954669 w 4116885"/>
              <a:gd name="connsiteY31" fmla="*/ 3393607 h 3585722"/>
              <a:gd name="connsiteX32" fmla="*/ 2908503 w 4116885"/>
              <a:gd name="connsiteY32" fmla="*/ 3399565 h 3585722"/>
              <a:gd name="connsiteX33" fmla="*/ 2860847 w 4116885"/>
              <a:gd name="connsiteY33" fmla="*/ 3411479 h 3585722"/>
              <a:gd name="connsiteX34" fmla="*/ 2817659 w 4116885"/>
              <a:gd name="connsiteY34" fmla="*/ 3429350 h 3585722"/>
              <a:gd name="connsiteX35" fmla="*/ 2772981 w 4116885"/>
              <a:gd name="connsiteY35" fmla="*/ 3453178 h 3585722"/>
              <a:gd name="connsiteX36" fmla="*/ 2728305 w 4116885"/>
              <a:gd name="connsiteY36" fmla="*/ 3477008 h 3585722"/>
              <a:gd name="connsiteX37" fmla="*/ 2683627 w 4116885"/>
              <a:gd name="connsiteY37" fmla="*/ 3503814 h 3585722"/>
              <a:gd name="connsiteX38" fmla="*/ 2640437 w 4116885"/>
              <a:gd name="connsiteY38" fmla="*/ 3529131 h 3585722"/>
              <a:gd name="connsiteX39" fmla="*/ 2594272 w 4116885"/>
              <a:gd name="connsiteY39" fmla="*/ 3551469 h 3585722"/>
              <a:gd name="connsiteX40" fmla="*/ 2549594 w 4116885"/>
              <a:gd name="connsiteY40" fmla="*/ 3569341 h 3585722"/>
              <a:gd name="connsiteX41" fmla="*/ 2503426 w 4116885"/>
              <a:gd name="connsiteY41" fmla="*/ 3581255 h 3585722"/>
              <a:gd name="connsiteX42" fmla="*/ 2455772 w 4116885"/>
              <a:gd name="connsiteY42" fmla="*/ 3585722 h 3585722"/>
              <a:gd name="connsiteX43" fmla="*/ 2408116 w 4116885"/>
              <a:gd name="connsiteY43" fmla="*/ 3581255 h 3585722"/>
              <a:gd name="connsiteX44" fmla="*/ 2361949 w 4116885"/>
              <a:gd name="connsiteY44" fmla="*/ 3569341 h 3585722"/>
              <a:gd name="connsiteX45" fmla="*/ 2317272 w 4116885"/>
              <a:gd name="connsiteY45" fmla="*/ 3551469 h 3585722"/>
              <a:gd name="connsiteX46" fmla="*/ 2271105 w 4116885"/>
              <a:gd name="connsiteY46" fmla="*/ 3529131 h 3585722"/>
              <a:gd name="connsiteX47" fmla="*/ 2227917 w 4116885"/>
              <a:gd name="connsiteY47" fmla="*/ 3503814 h 3585722"/>
              <a:gd name="connsiteX48" fmla="*/ 2183239 w 4116885"/>
              <a:gd name="connsiteY48" fmla="*/ 3477008 h 3585722"/>
              <a:gd name="connsiteX49" fmla="*/ 2138561 w 4116885"/>
              <a:gd name="connsiteY49" fmla="*/ 3453178 h 3585722"/>
              <a:gd name="connsiteX50" fmla="*/ 2093885 w 4116885"/>
              <a:gd name="connsiteY50" fmla="*/ 3429350 h 3585722"/>
              <a:gd name="connsiteX51" fmla="*/ 2049208 w 4116885"/>
              <a:gd name="connsiteY51" fmla="*/ 3411479 h 3585722"/>
              <a:gd name="connsiteX52" fmla="*/ 2003041 w 4116885"/>
              <a:gd name="connsiteY52" fmla="*/ 3399565 h 3585722"/>
              <a:gd name="connsiteX53" fmla="*/ 1956874 w 4116885"/>
              <a:gd name="connsiteY53" fmla="*/ 3393607 h 3585722"/>
              <a:gd name="connsiteX54" fmla="*/ 1907728 w 4116885"/>
              <a:gd name="connsiteY54" fmla="*/ 3393607 h 3585722"/>
              <a:gd name="connsiteX55" fmla="*/ 1857094 w 4116885"/>
              <a:gd name="connsiteY55" fmla="*/ 3396587 h 3585722"/>
              <a:gd name="connsiteX56" fmla="*/ 1806460 w 4116885"/>
              <a:gd name="connsiteY56" fmla="*/ 3402543 h 3585722"/>
              <a:gd name="connsiteX57" fmla="*/ 1755825 w 4116885"/>
              <a:gd name="connsiteY57" fmla="*/ 3409991 h 3585722"/>
              <a:gd name="connsiteX58" fmla="*/ 1705189 w 4116885"/>
              <a:gd name="connsiteY58" fmla="*/ 3415946 h 3585722"/>
              <a:gd name="connsiteX59" fmla="*/ 1654555 w 4116885"/>
              <a:gd name="connsiteY59" fmla="*/ 3420415 h 3585722"/>
              <a:gd name="connsiteX60" fmla="*/ 1606901 w 4116885"/>
              <a:gd name="connsiteY60" fmla="*/ 3418925 h 3585722"/>
              <a:gd name="connsiteX61" fmla="*/ 1560733 w 4116885"/>
              <a:gd name="connsiteY61" fmla="*/ 3412968 h 3585722"/>
              <a:gd name="connsiteX62" fmla="*/ 1516055 w 4116885"/>
              <a:gd name="connsiteY62" fmla="*/ 3399565 h 3585722"/>
              <a:gd name="connsiteX63" fmla="*/ 1478825 w 4116885"/>
              <a:gd name="connsiteY63" fmla="*/ 3380204 h 3585722"/>
              <a:gd name="connsiteX64" fmla="*/ 1443081 w 4116885"/>
              <a:gd name="connsiteY64" fmla="*/ 3354887 h 3585722"/>
              <a:gd name="connsiteX65" fmla="*/ 1411808 w 4116885"/>
              <a:gd name="connsiteY65" fmla="*/ 3325101 h 3585722"/>
              <a:gd name="connsiteX66" fmla="*/ 1380533 w 4116885"/>
              <a:gd name="connsiteY66" fmla="*/ 3290849 h 3585722"/>
              <a:gd name="connsiteX67" fmla="*/ 1352239 w 4116885"/>
              <a:gd name="connsiteY67" fmla="*/ 3255107 h 3585722"/>
              <a:gd name="connsiteX68" fmla="*/ 1323942 w 4116885"/>
              <a:gd name="connsiteY68" fmla="*/ 3217874 h 3585722"/>
              <a:gd name="connsiteX69" fmla="*/ 1295647 w 4116885"/>
              <a:gd name="connsiteY69" fmla="*/ 3180643 h 3585722"/>
              <a:gd name="connsiteX70" fmla="*/ 1267352 w 4116885"/>
              <a:gd name="connsiteY70" fmla="*/ 3144902 h 3585722"/>
              <a:gd name="connsiteX71" fmla="*/ 1237566 w 4116885"/>
              <a:gd name="connsiteY71" fmla="*/ 3110649 h 3585722"/>
              <a:gd name="connsiteX72" fmla="*/ 1203314 w 4116885"/>
              <a:gd name="connsiteY72" fmla="*/ 3080861 h 3585722"/>
              <a:gd name="connsiteX73" fmla="*/ 1170550 w 4116885"/>
              <a:gd name="connsiteY73" fmla="*/ 3054056 h 3585722"/>
              <a:gd name="connsiteX74" fmla="*/ 1133319 w 4116885"/>
              <a:gd name="connsiteY74" fmla="*/ 3033207 h 3585722"/>
              <a:gd name="connsiteX75" fmla="*/ 1093109 w 4116885"/>
              <a:gd name="connsiteY75" fmla="*/ 3015336 h 3585722"/>
              <a:gd name="connsiteX76" fmla="*/ 1049921 w 4116885"/>
              <a:gd name="connsiteY76" fmla="*/ 3000442 h 3585722"/>
              <a:gd name="connsiteX77" fmla="*/ 1005242 w 4116885"/>
              <a:gd name="connsiteY77" fmla="*/ 2987039 h 3585722"/>
              <a:gd name="connsiteX78" fmla="*/ 960566 w 4116885"/>
              <a:gd name="connsiteY78" fmla="*/ 2975125 h 3585722"/>
              <a:gd name="connsiteX79" fmla="*/ 914400 w 4116885"/>
              <a:gd name="connsiteY79" fmla="*/ 2963209 h 3585722"/>
              <a:gd name="connsiteX80" fmla="*/ 871211 w 4116885"/>
              <a:gd name="connsiteY80" fmla="*/ 2949806 h 3585722"/>
              <a:gd name="connsiteX81" fmla="*/ 828022 w 4116885"/>
              <a:gd name="connsiteY81" fmla="*/ 2934914 h 3585722"/>
              <a:gd name="connsiteX82" fmla="*/ 787813 w 4116885"/>
              <a:gd name="connsiteY82" fmla="*/ 2917043 h 3585722"/>
              <a:gd name="connsiteX83" fmla="*/ 752072 w 4116885"/>
              <a:gd name="connsiteY83" fmla="*/ 2894704 h 3585722"/>
              <a:gd name="connsiteX84" fmla="*/ 719306 w 4116885"/>
              <a:gd name="connsiteY84" fmla="*/ 2867898 h 3585722"/>
              <a:gd name="connsiteX85" fmla="*/ 692502 w 4116885"/>
              <a:gd name="connsiteY85" fmla="*/ 2835134 h 3585722"/>
              <a:gd name="connsiteX86" fmla="*/ 670163 w 4116885"/>
              <a:gd name="connsiteY86" fmla="*/ 2799391 h 3585722"/>
              <a:gd name="connsiteX87" fmla="*/ 652291 w 4116885"/>
              <a:gd name="connsiteY87" fmla="*/ 2759180 h 3585722"/>
              <a:gd name="connsiteX88" fmla="*/ 637399 w 4116885"/>
              <a:gd name="connsiteY88" fmla="*/ 2715993 h 3585722"/>
              <a:gd name="connsiteX89" fmla="*/ 623997 w 4116885"/>
              <a:gd name="connsiteY89" fmla="*/ 2672804 h 3585722"/>
              <a:gd name="connsiteX90" fmla="*/ 612083 w 4116885"/>
              <a:gd name="connsiteY90" fmla="*/ 2626638 h 3585722"/>
              <a:gd name="connsiteX91" fmla="*/ 600169 w 4116885"/>
              <a:gd name="connsiteY91" fmla="*/ 2581960 h 3585722"/>
              <a:gd name="connsiteX92" fmla="*/ 586764 w 4116885"/>
              <a:gd name="connsiteY92" fmla="*/ 2537281 h 3585722"/>
              <a:gd name="connsiteX93" fmla="*/ 571872 w 4116885"/>
              <a:gd name="connsiteY93" fmla="*/ 2494092 h 3585722"/>
              <a:gd name="connsiteX94" fmla="*/ 554000 w 4116885"/>
              <a:gd name="connsiteY94" fmla="*/ 2453882 h 3585722"/>
              <a:gd name="connsiteX95" fmla="*/ 533152 w 4116885"/>
              <a:gd name="connsiteY95" fmla="*/ 2416651 h 3585722"/>
              <a:gd name="connsiteX96" fmla="*/ 506346 w 4116885"/>
              <a:gd name="connsiteY96" fmla="*/ 2383887 h 3585722"/>
              <a:gd name="connsiteX97" fmla="*/ 476561 w 4116885"/>
              <a:gd name="connsiteY97" fmla="*/ 2349633 h 3585722"/>
              <a:gd name="connsiteX98" fmla="*/ 442308 w 4116885"/>
              <a:gd name="connsiteY98" fmla="*/ 2319849 h 3585722"/>
              <a:gd name="connsiteX99" fmla="*/ 405075 w 4116885"/>
              <a:gd name="connsiteY99" fmla="*/ 2291554 h 3585722"/>
              <a:gd name="connsiteX100" fmla="*/ 367844 w 4116885"/>
              <a:gd name="connsiteY100" fmla="*/ 2263257 h 3585722"/>
              <a:gd name="connsiteX101" fmla="*/ 330615 w 4116885"/>
              <a:gd name="connsiteY101" fmla="*/ 2234962 h 3585722"/>
              <a:gd name="connsiteX102" fmla="*/ 294872 w 4116885"/>
              <a:gd name="connsiteY102" fmla="*/ 2206664 h 3585722"/>
              <a:gd name="connsiteX103" fmla="*/ 260619 w 4116885"/>
              <a:gd name="connsiteY103" fmla="*/ 2175390 h 3585722"/>
              <a:gd name="connsiteX104" fmla="*/ 230835 w 4116885"/>
              <a:gd name="connsiteY104" fmla="*/ 2144116 h 3585722"/>
              <a:gd name="connsiteX105" fmla="*/ 205519 w 4116885"/>
              <a:gd name="connsiteY105" fmla="*/ 2108372 h 3585722"/>
              <a:gd name="connsiteX106" fmla="*/ 186158 w 4116885"/>
              <a:gd name="connsiteY106" fmla="*/ 2071141 h 3585722"/>
              <a:gd name="connsiteX107" fmla="*/ 172755 w 4116885"/>
              <a:gd name="connsiteY107" fmla="*/ 2026465 h 3585722"/>
              <a:gd name="connsiteX108" fmla="*/ 166797 w 4116885"/>
              <a:gd name="connsiteY108" fmla="*/ 1980297 h 3585722"/>
              <a:gd name="connsiteX109" fmla="*/ 165306 w 4116885"/>
              <a:gd name="connsiteY109" fmla="*/ 1932640 h 3585722"/>
              <a:gd name="connsiteX110" fmla="*/ 169775 w 4116885"/>
              <a:gd name="connsiteY110" fmla="*/ 1882006 h 3585722"/>
              <a:gd name="connsiteX111" fmla="*/ 175733 w 4116885"/>
              <a:gd name="connsiteY111" fmla="*/ 1831370 h 3585722"/>
              <a:gd name="connsiteX112" fmla="*/ 183178 w 4116885"/>
              <a:gd name="connsiteY112" fmla="*/ 1780735 h 3585722"/>
              <a:gd name="connsiteX113" fmla="*/ 189136 w 4116885"/>
              <a:gd name="connsiteY113" fmla="*/ 1730101 h 3585722"/>
              <a:gd name="connsiteX114" fmla="*/ 192116 w 4116885"/>
              <a:gd name="connsiteY114" fmla="*/ 1679466 h 3585722"/>
              <a:gd name="connsiteX115" fmla="*/ 192116 w 4116885"/>
              <a:gd name="connsiteY115" fmla="*/ 1630319 h 3585722"/>
              <a:gd name="connsiteX116" fmla="*/ 186158 w 4116885"/>
              <a:gd name="connsiteY116" fmla="*/ 1584152 h 3585722"/>
              <a:gd name="connsiteX117" fmla="*/ 174244 w 4116885"/>
              <a:gd name="connsiteY117" fmla="*/ 1537986 h 3585722"/>
              <a:gd name="connsiteX118" fmla="*/ 156372 w 4116885"/>
              <a:gd name="connsiteY118" fmla="*/ 1494795 h 3585722"/>
              <a:gd name="connsiteX119" fmla="*/ 134033 w 4116885"/>
              <a:gd name="connsiteY119" fmla="*/ 1450119 h 3585722"/>
              <a:gd name="connsiteX120" fmla="*/ 108716 w 4116885"/>
              <a:gd name="connsiteY120" fmla="*/ 1405442 h 3585722"/>
              <a:gd name="connsiteX121" fmla="*/ 81910 w 4116885"/>
              <a:gd name="connsiteY121" fmla="*/ 1360762 h 3585722"/>
              <a:gd name="connsiteX122" fmla="*/ 56594 w 4116885"/>
              <a:gd name="connsiteY122" fmla="*/ 1317574 h 3585722"/>
              <a:gd name="connsiteX123" fmla="*/ 34253 w 4116885"/>
              <a:gd name="connsiteY123" fmla="*/ 1271407 h 3585722"/>
              <a:gd name="connsiteX124" fmla="*/ 16383 w 4116885"/>
              <a:gd name="connsiteY124" fmla="*/ 1226729 h 3585722"/>
              <a:gd name="connsiteX125" fmla="*/ 4469 w 4116885"/>
              <a:gd name="connsiteY125" fmla="*/ 1180561 h 3585722"/>
              <a:gd name="connsiteX126" fmla="*/ 0 w 4116885"/>
              <a:gd name="connsiteY126" fmla="*/ 1132905 h 3585722"/>
              <a:gd name="connsiteX127" fmla="*/ 4469 w 4116885"/>
              <a:gd name="connsiteY127" fmla="*/ 1085249 h 3585722"/>
              <a:gd name="connsiteX128" fmla="*/ 16383 w 4116885"/>
              <a:gd name="connsiteY128" fmla="*/ 1039083 h 3585722"/>
              <a:gd name="connsiteX129" fmla="*/ 34253 w 4116885"/>
              <a:gd name="connsiteY129" fmla="*/ 994403 h 3585722"/>
              <a:gd name="connsiteX130" fmla="*/ 56594 w 4116885"/>
              <a:gd name="connsiteY130" fmla="*/ 948238 h 3585722"/>
              <a:gd name="connsiteX131" fmla="*/ 81910 w 4116885"/>
              <a:gd name="connsiteY131" fmla="*/ 905048 h 3585722"/>
              <a:gd name="connsiteX132" fmla="*/ 108716 w 4116885"/>
              <a:gd name="connsiteY132" fmla="*/ 860370 h 3585722"/>
              <a:gd name="connsiteX133" fmla="*/ 134033 w 4116885"/>
              <a:gd name="connsiteY133" fmla="*/ 815693 h 3585722"/>
              <a:gd name="connsiteX134" fmla="*/ 156372 w 4116885"/>
              <a:gd name="connsiteY134" fmla="*/ 771015 h 3585722"/>
              <a:gd name="connsiteX135" fmla="*/ 174244 w 4116885"/>
              <a:gd name="connsiteY135" fmla="*/ 727825 h 3585722"/>
              <a:gd name="connsiteX136" fmla="*/ 186158 w 4116885"/>
              <a:gd name="connsiteY136" fmla="*/ 681658 h 3585722"/>
              <a:gd name="connsiteX137" fmla="*/ 192116 w 4116885"/>
              <a:gd name="connsiteY137" fmla="*/ 635491 h 3585722"/>
              <a:gd name="connsiteX138" fmla="*/ 192116 w 4116885"/>
              <a:gd name="connsiteY138" fmla="*/ 586346 h 3585722"/>
              <a:gd name="connsiteX139" fmla="*/ 189136 w 4116885"/>
              <a:gd name="connsiteY139" fmla="*/ 535711 h 3585722"/>
              <a:gd name="connsiteX140" fmla="*/ 183178 w 4116885"/>
              <a:gd name="connsiteY140" fmla="*/ 485075 h 3585722"/>
              <a:gd name="connsiteX141" fmla="*/ 175733 w 4116885"/>
              <a:gd name="connsiteY141" fmla="*/ 434440 h 3585722"/>
              <a:gd name="connsiteX142" fmla="*/ 169775 w 4116885"/>
              <a:gd name="connsiteY142" fmla="*/ 383806 h 3585722"/>
              <a:gd name="connsiteX143" fmla="*/ 165306 w 4116885"/>
              <a:gd name="connsiteY143" fmla="*/ 333172 h 3585722"/>
              <a:gd name="connsiteX144" fmla="*/ 166797 w 4116885"/>
              <a:gd name="connsiteY144" fmla="*/ 285515 h 3585722"/>
              <a:gd name="connsiteX145" fmla="*/ 172755 w 4116885"/>
              <a:gd name="connsiteY145" fmla="*/ 239348 h 3585722"/>
              <a:gd name="connsiteX146" fmla="*/ 186158 w 4116885"/>
              <a:gd name="connsiteY146" fmla="*/ 194669 h 3585722"/>
              <a:gd name="connsiteX147" fmla="*/ 205519 w 4116885"/>
              <a:gd name="connsiteY147" fmla="*/ 157438 h 3585722"/>
              <a:gd name="connsiteX148" fmla="*/ 230835 w 4116885"/>
              <a:gd name="connsiteY148" fmla="*/ 121696 h 3585722"/>
              <a:gd name="connsiteX149" fmla="*/ 260619 w 4116885"/>
              <a:gd name="connsiteY149" fmla="*/ 90421 h 3585722"/>
              <a:gd name="connsiteX150" fmla="*/ 294872 w 4116885"/>
              <a:gd name="connsiteY150" fmla="*/ 59147 h 3585722"/>
              <a:gd name="connsiteX151" fmla="*/ 330615 w 4116885"/>
              <a:gd name="connsiteY151" fmla="*/ 30850 h 3585722"/>
              <a:gd name="connsiteX152" fmla="*/ 367844 w 4116885"/>
              <a:gd name="connsiteY152" fmla="*/ 2553 h 35857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Lst>
            <a:rect l="l" t="t" r="r" b="b"/>
            <a:pathLst>
              <a:path w="4116885" h="3585722">
                <a:moveTo>
                  <a:pt x="371204" y="0"/>
                </a:moveTo>
                <a:lnTo>
                  <a:pt x="4116885" y="0"/>
                </a:lnTo>
                <a:lnTo>
                  <a:pt x="4116885" y="2920084"/>
                </a:lnTo>
                <a:lnTo>
                  <a:pt x="4083518" y="2934914"/>
                </a:lnTo>
                <a:lnTo>
                  <a:pt x="4040331" y="2949806"/>
                </a:lnTo>
                <a:lnTo>
                  <a:pt x="3997143" y="2963209"/>
                </a:lnTo>
                <a:lnTo>
                  <a:pt x="3950976" y="2975125"/>
                </a:lnTo>
                <a:lnTo>
                  <a:pt x="3906298" y="2987039"/>
                </a:lnTo>
                <a:lnTo>
                  <a:pt x="3861622" y="3000442"/>
                </a:lnTo>
                <a:lnTo>
                  <a:pt x="3818433" y="3015336"/>
                </a:lnTo>
                <a:lnTo>
                  <a:pt x="3778225" y="3033207"/>
                </a:lnTo>
                <a:lnTo>
                  <a:pt x="3740994" y="3054056"/>
                </a:lnTo>
                <a:lnTo>
                  <a:pt x="3708230" y="3080861"/>
                </a:lnTo>
                <a:lnTo>
                  <a:pt x="3673977" y="3110649"/>
                </a:lnTo>
                <a:lnTo>
                  <a:pt x="3644190" y="3144902"/>
                </a:lnTo>
                <a:lnTo>
                  <a:pt x="3615895" y="3180643"/>
                </a:lnTo>
                <a:lnTo>
                  <a:pt x="3587600" y="3217874"/>
                </a:lnTo>
                <a:lnTo>
                  <a:pt x="3559305" y="3255107"/>
                </a:lnTo>
                <a:lnTo>
                  <a:pt x="3531009" y="3290849"/>
                </a:lnTo>
                <a:lnTo>
                  <a:pt x="3499734" y="3325101"/>
                </a:lnTo>
                <a:lnTo>
                  <a:pt x="3468459" y="3354887"/>
                </a:lnTo>
                <a:lnTo>
                  <a:pt x="3432719" y="3380204"/>
                </a:lnTo>
                <a:lnTo>
                  <a:pt x="3395487" y="3399565"/>
                </a:lnTo>
                <a:lnTo>
                  <a:pt x="3350809" y="3412968"/>
                </a:lnTo>
                <a:lnTo>
                  <a:pt x="3304642" y="3418925"/>
                </a:lnTo>
                <a:lnTo>
                  <a:pt x="3256988" y="3420415"/>
                </a:lnTo>
                <a:lnTo>
                  <a:pt x="3206353" y="3415946"/>
                </a:lnTo>
                <a:lnTo>
                  <a:pt x="3155719" y="3409991"/>
                </a:lnTo>
                <a:lnTo>
                  <a:pt x="3105083" y="3402543"/>
                </a:lnTo>
                <a:lnTo>
                  <a:pt x="3054450" y="3396587"/>
                </a:lnTo>
                <a:lnTo>
                  <a:pt x="3003814" y="3393607"/>
                </a:lnTo>
                <a:lnTo>
                  <a:pt x="2954669" y="3393607"/>
                </a:lnTo>
                <a:lnTo>
                  <a:pt x="2908503" y="3399565"/>
                </a:lnTo>
                <a:lnTo>
                  <a:pt x="2860847" y="3411479"/>
                </a:lnTo>
                <a:lnTo>
                  <a:pt x="2817659" y="3429350"/>
                </a:lnTo>
                <a:lnTo>
                  <a:pt x="2772981" y="3453178"/>
                </a:lnTo>
                <a:lnTo>
                  <a:pt x="2728305" y="3477008"/>
                </a:lnTo>
                <a:lnTo>
                  <a:pt x="2683627" y="3503814"/>
                </a:lnTo>
                <a:lnTo>
                  <a:pt x="2640437" y="3529131"/>
                </a:lnTo>
                <a:lnTo>
                  <a:pt x="2594272" y="3551469"/>
                </a:lnTo>
                <a:lnTo>
                  <a:pt x="2549594" y="3569341"/>
                </a:lnTo>
                <a:lnTo>
                  <a:pt x="2503426" y="3581255"/>
                </a:lnTo>
                <a:lnTo>
                  <a:pt x="2455772" y="3585722"/>
                </a:lnTo>
                <a:lnTo>
                  <a:pt x="2408116" y="3581255"/>
                </a:lnTo>
                <a:lnTo>
                  <a:pt x="2361949" y="3569341"/>
                </a:lnTo>
                <a:lnTo>
                  <a:pt x="2317272" y="3551469"/>
                </a:lnTo>
                <a:lnTo>
                  <a:pt x="2271105" y="3529131"/>
                </a:lnTo>
                <a:lnTo>
                  <a:pt x="2227917" y="3503814"/>
                </a:lnTo>
                <a:lnTo>
                  <a:pt x="2183239" y="3477008"/>
                </a:lnTo>
                <a:lnTo>
                  <a:pt x="2138561" y="3453178"/>
                </a:lnTo>
                <a:lnTo>
                  <a:pt x="2093885" y="3429350"/>
                </a:lnTo>
                <a:lnTo>
                  <a:pt x="2049208" y="3411479"/>
                </a:lnTo>
                <a:lnTo>
                  <a:pt x="2003041" y="3399565"/>
                </a:lnTo>
                <a:lnTo>
                  <a:pt x="1956874" y="3393607"/>
                </a:lnTo>
                <a:lnTo>
                  <a:pt x="1907728" y="3393607"/>
                </a:lnTo>
                <a:lnTo>
                  <a:pt x="1857094" y="3396587"/>
                </a:lnTo>
                <a:lnTo>
                  <a:pt x="1806460" y="3402543"/>
                </a:lnTo>
                <a:lnTo>
                  <a:pt x="1755825" y="3409991"/>
                </a:lnTo>
                <a:lnTo>
                  <a:pt x="1705189" y="3415946"/>
                </a:lnTo>
                <a:lnTo>
                  <a:pt x="1654555" y="3420415"/>
                </a:lnTo>
                <a:lnTo>
                  <a:pt x="1606901" y="3418925"/>
                </a:lnTo>
                <a:lnTo>
                  <a:pt x="1560733" y="3412968"/>
                </a:lnTo>
                <a:lnTo>
                  <a:pt x="1516055" y="3399565"/>
                </a:lnTo>
                <a:lnTo>
                  <a:pt x="1478825" y="3380204"/>
                </a:lnTo>
                <a:lnTo>
                  <a:pt x="1443081" y="3354887"/>
                </a:lnTo>
                <a:lnTo>
                  <a:pt x="1411808" y="3325101"/>
                </a:lnTo>
                <a:lnTo>
                  <a:pt x="1380533" y="3290849"/>
                </a:lnTo>
                <a:lnTo>
                  <a:pt x="1352239" y="3255107"/>
                </a:lnTo>
                <a:lnTo>
                  <a:pt x="1323942" y="3217874"/>
                </a:lnTo>
                <a:lnTo>
                  <a:pt x="1295647" y="3180643"/>
                </a:lnTo>
                <a:lnTo>
                  <a:pt x="1267352" y="3144902"/>
                </a:lnTo>
                <a:lnTo>
                  <a:pt x="1237566" y="3110649"/>
                </a:lnTo>
                <a:lnTo>
                  <a:pt x="1203314" y="3080861"/>
                </a:lnTo>
                <a:lnTo>
                  <a:pt x="1170550" y="3054056"/>
                </a:lnTo>
                <a:lnTo>
                  <a:pt x="1133319" y="3033207"/>
                </a:lnTo>
                <a:lnTo>
                  <a:pt x="1093109" y="3015336"/>
                </a:lnTo>
                <a:lnTo>
                  <a:pt x="1049921" y="3000442"/>
                </a:lnTo>
                <a:lnTo>
                  <a:pt x="1005242" y="2987039"/>
                </a:lnTo>
                <a:lnTo>
                  <a:pt x="960566" y="2975125"/>
                </a:lnTo>
                <a:lnTo>
                  <a:pt x="914400" y="2963209"/>
                </a:lnTo>
                <a:lnTo>
                  <a:pt x="871211" y="2949806"/>
                </a:lnTo>
                <a:lnTo>
                  <a:pt x="828022" y="2934914"/>
                </a:lnTo>
                <a:lnTo>
                  <a:pt x="787813" y="2917043"/>
                </a:lnTo>
                <a:lnTo>
                  <a:pt x="752072" y="2894704"/>
                </a:lnTo>
                <a:lnTo>
                  <a:pt x="719306" y="2867898"/>
                </a:lnTo>
                <a:lnTo>
                  <a:pt x="692502" y="2835134"/>
                </a:lnTo>
                <a:lnTo>
                  <a:pt x="670163" y="2799391"/>
                </a:lnTo>
                <a:lnTo>
                  <a:pt x="652291" y="2759180"/>
                </a:lnTo>
                <a:lnTo>
                  <a:pt x="637399" y="2715993"/>
                </a:lnTo>
                <a:lnTo>
                  <a:pt x="623997" y="2672804"/>
                </a:lnTo>
                <a:lnTo>
                  <a:pt x="612083" y="2626638"/>
                </a:lnTo>
                <a:lnTo>
                  <a:pt x="600169" y="2581960"/>
                </a:lnTo>
                <a:lnTo>
                  <a:pt x="586764" y="2537281"/>
                </a:lnTo>
                <a:lnTo>
                  <a:pt x="571872" y="2494092"/>
                </a:lnTo>
                <a:lnTo>
                  <a:pt x="554000" y="2453882"/>
                </a:lnTo>
                <a:lnTo>
                  <a:pt x="533152" y="2416651"/>
                </a:lnTo>
                <a:lnTo>
                  <a:pt x="506346" y="2383887"/>
                </a:lnTo>
                <a:lnTo>
                  <a:pt x="476561" y="2349633"/>
                </a:lnTo>
                <a:lnTo>
                  <a:pt x="442308" y="2319849"/>
                </a:lnTo>
                <a:lnTo>
                  <a:pt x="405075" y="2291554"/>
                </a:lnTo>
                <a:lnTo>
                  <a:pt x="367844" y="2263257"/>
                </a:lnTo>
                <a:lnTo>
                  <a:pt x="330615" y="2234962"/>
                </a:lnTo>
                <a:lnTo>
                  <a:pt x="294872" y="2206664"/>
                </a:lnTo>
                <a:lnTo>
                  <a:pt x="260619" y="2175390"/>
                </a:lnTo>
                <a:lnTo>
                  <a:pt x="230835" y="2144116"/>
                </a:lnTo>
                <a:lnTo>
                  <a:pt x="205519" y="2108372"/>
                </a:lnTo>
                <a:lnTo>
                  <a:pt x="186158" y="2071141"/>
                </a:lnTo>
                <a:lnTo>
                  <a:pt x="172755" y="2026465"/>
                </a:lnTo>
                <a:lnTo>
                  <a:pt x="166797" y="1980297"/>
                </a:lnTo>
                <a:lnTo>
                  <a:pt x="165306" y="1932640"/>
                </a:lnTo>
                <a:lnTo>
                  <a:pt x="169775" y="1882006"/>
                </a:lnTo>
                <a:lnTo>
                  <a:pt x="175733" y="1831370"/>
                </a:lnTo>
                <a:lnTo>
                  <a:pt x="183178" y="1780735"/>
                </a:lnTo>
                <a:lnTo>
                  <a:pt x="189136" y="1730101"/>
                </a:lnTo>
                <a:lnTo>
                  <a:pt x="192116" y="1679466"/>
                </a:lnTo>
                <a:lnTo>
                  <a:pt x="192116" y="1630319"/>
                </a:lnTo>
                <a:lnTo>
                  <a:pt x="186158" y="1584152"/>
                </a:lnTo>
                <a:lnTo>
                  <a:pt x="174244" y="1537986"/>
                </a:lnTo>
                <a:lnTo>
                  <a:pt x="156372" y="1494795"/>
                </a:lnTo>
                <a:lnTo>
                  <a:pt x="134033" y="1450119"/>
                </a:lnTo>
                <a:lnTo>
                  <a:pt x="108716" y="1405442"/>
                </a:lnTo>
                <a:lnTo>
                  <a:pt x="81910" y="1360762"/>
                </a:lnTo>
                <a:lnTo>
                  <a:pt x="56594" y="1317574"/>
                </a:lnTo>
                <a:lnTo>
                  <a:pt x="34253" y="1271407"/>
                </a:lnTo>
                <a:lnTo>
                  <a:pt x="16383" y="1226729"/>
                </a:lnTo>
                <a:lnTo>
                  <a:pt x="4469" y="1180561"/>
                </a:lnTo>
                <a:lnTo>
                  <a:pt x="0" y="1132905"/>
                </a:lnTo>
                <a:lnTo>
                  <a:pt x="4469" y="1085249"/>
                </a:lnTo>
                <a:lnTo>
                  <a:pt x="16383" y="1039083"/>
                </a:lnTo>
                <a:lnTo>
                  <a:pt x="34253" y="994403"/>
                </a:lnTo>
                <a:lnTo>
                  <a:pt x="56594" y="948238"/>
                </a:lnTo>
                <a:lnTo>
                  <a:pt x="81910" y="905048"/>
                </a:lnTo>
                <a:lnTo>
                  <a:pt x="108716" y="860370"/>
                </a:lnTo>
                <a:lnTo>
                  <a:pt x="134033" y="815693"/>
                </a:lnTo>
                <a:lnTo>
                  <a:pt x="156372" y="771015"/>
                </a:lnTo>
                <a:lnTo>
                  <a:pt x="174244" y="727825"/>
                </a:lnTo>
                <a:lnTo>
                  <a:pt x="186158" y="681658"/>
                </a:lnTo>
                <a:lnTo>
                  <a:pt x="192116" y="635491"/>
                </a:lnTo>
                <a:lnTo>
                  <a:pt x="192116" y="586346"/>
                </a:lnTo>
                <a:lnTo>
                  <a:pt x="189136" y="535711"/>
                </a:lnTo>
                <a:lnTo>
                  <a:pt x="183178" y="485075"/>
                </a:lnTo>
                <a:lnTo>
                  <a:pt x="175733" y="434440"/>
                </a:lnTo>
                <a:lnTo>
                  <a:pt x="169775" y="383806"/>
                </a:lnTo>
                <a:lnTo>
                  <a:pt x="165306" y="333172"/>
                </a:lnTo>
                <a:lnTo>
                  <a:pt x="166797" y="285515"/>
                </a:lnTo>
                <a:lnTo>
                  <a:pt x="172755" y="239348"/>
                </a:lnTo>
                <a:lnTo>
                  <a:pt x="186158" y="194669"/>
                </a:lnTo>
                <a:lnTo>
                  <a:pt x="205519" y="157438"/>
                </a:lnTo>
                <a:lnTo>
                  <a:pt x="230835" y="121696"/>
                </a:lnTo>
                <a:lnTo>
                  <a:pt x="260619" y="90421"/>
                </a:lnTo>
                <a:lnTo>
                  <a:pt x="294872" y="59147"/>
                </a:lnTo>
                <a:lnTo>
                  <a:pt x="330615" y="30850"/>
                </a:lnTo>
                <a:lnTo>
                  <a:pt x="367844" y="2553"/>
                </a:ln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15" name="Graphic 14" descr="Cement truck">
            <a:extLst>
              <a:ext uri="{FF2B5EF4-FFF2-40B4-BE49-F238E27FC236}">
                <a16:creationId xmlns:a16="http://schemas.microsoft.com/office/drawing/2014/main" id="{60EDA4D6-B33C-4102-89D4-F66997252C1D}"/>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9246517" y="209550"/>
            <a:ext cx="2505075" cy="2505075"/>
          </a:xfrm>
          <a:prstGeom prst="rect">
            <a:avLst/>
          </a:prstGeom>
        </p:spPr>
      </p:pic>
      <p:sp>
        <p:nvSpPr>
          <p:cNvPr id="48" name="Freeform: Shape 47">
            <a:extLst>
              <a:ext uri="{FF2B5EF4-FFF2-40B4-BE49-F238E27FC236}">
                <a16:creationId xmlns:a16="http://schemas.microsoft.com/office/drawing/2014/main" id="{2AD292BD-58D8-4261-AD54-80C939F1330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878598" y="3909952"/>
            <a:ext cx="3313402" cy="2948047"/>
          </a:xfrm>
          <a:custGeom>
            <a:avLst/>
            <a:gdLst>
              <a:gd name="connsiteX0" fmla="*/ 1934947 w 3313402"/>
              <a:gd name="connsiteY0" fmla="*/ 0 h 2948047"/>
              <a:gd name="connsiteX1" fmla="*/ 1972495 w 3313402"/>
              <a:gd name="connsiteY1" fmla="*/ 3519 h 2948047"/>
              <a:gd name="connsiteX2" fmla="*/ 2008871 w 3313402"/>
              <a:gd name="connsiteY2" fmla="*/ 12907 h 2948047"/>
              <a:gd name="connsiteX3" fmla="*/ 2044074 w 3313402"/>
              <a:gd name="connsiteY3" fmla="*/ 26988 h 2948047"/>
              <a:gd name="connsiteX4" fmla="*/ 2080448 w 3313402"/>
              <a:gd name="connsiteY4" fmla="*/ 44589 h 2948047"/>
              <a:gd name="connsiteX5" fmla="*/ 2114478 w 3313402"/>
              <a:gd name="connsiteY5" fmla="*/ 64537 h 2948047"/>
              <a:gd name="connsiteX6" fmla="*/ 2149681 w 3313402"/>
              <a:gd name="connsiteY6" fmla="*/ 85659 h 2948047"/>
              <a:gd name="connsiteX7" fmla="*/ 2184882 w 3313402"/>
              <a:gd name="connsiteY7" fmla="*/ 104433 h 2948047"/>
              <a:gd name="connsiteX8" fmla="*/ 2220084 w 3313402"/>
              <a:gd name="connsiteY8" fmla="*/ 123208 h 2948047"/>
              <a:gd name="connsiteX9" fmla="*/ 2254113 w 3313402"/>
              <a:gd name="connsiteY9" fmla="*/ 137288 h 2948047"/>
              <a:gd name="connsiteX10" fmla="*/ 2291662 w 3313402"/>
              <a:gd name="connsiteY10" fmla="*/ 146675 h 2948047"/>
              <a:gd name="connsiteX11" fmla="*/ 2328037 w 3313402"/>
              <a:gd name="connsiteY11" fmla="*/ 151369 h 2948047"/>
              <a:gd name="connsiteX12" fmla="*/ 2366759 w 3313402"/>
              <a:gd name="connsiteY12" fmla="*/ 151369 h 2948047"/>
              <a:gd name="connsiteX13" fmla="*/ 2406656 w 3313402"/>
              <a:gd name="connsiteY13" fmla="*/ 149023 h 2948047"/>
              <a:gd name="connsiteX14" fmla="*/ 2446551 w 3313402"/>
              <a:gd name="connsiteY14" fmla="*/ 144329 h 2948047"/>
              <a:gd name="connsiteX15" fmla="*/ 2486448 w 3313402"/>
              <a:gd name="connsiteY15" fmla="*/ 138462 h 2948047"/>
              <a:gd name="connsiteX16" fmla="*/ 2526343 w 3313402"/>
              <a:gd name="connsiteY16" fmla="*/ 133769 h 2948047"/>
              <a:gd name="connsiteX17" fmla="*/ 2566239 w 3313402"/>
              <a:gd name="connsiteY17" fmla="*/ 130247 h 2948047"/>
              <a:gd name="connsiteX18" fmla="*/ 2603787 w 3313402"/>
              <a:gd name="connsiteY18" fmla="*/ 131421 h 2948047"/>
              <a:gd name="connsiteX19" fmla="*/ 2640163 w 3313402"/>
              <a:gd name="connsiteY19" fmla="*/ 136115 h 2948047"/>
              <a:gd name="connsiteX20" fmla="*/ 2675366 w 3313402"/>
              <a:gd name="connsiteY20" fmla="*/ 146675 h 2948047"/>
              <a:gd name="connsiteX21" fmla="*/ 2704702 w 3313402"/>
              <a:gd name="connsiteY21" fmla="*/ 161930 h 2948047"/>
              <a:gd name="connsiteX22" fmla="*/ 2732862 w 3313402"/>
              <a:gd name="connsiteY22" fmla="*/ 181878 h 2948047"/>
              <a:gd name="connsiteX23" fmla="*/ 2757504 w 3313402"/>
              <a:gd name="connsiteY23" fmla="*/ 205346 h 2948047"/>
              <a:gd name="connsiteX24" fmla="*/ 2782146 w 3313402"/>
              <a:gd name="connsiteY24" fmla="*/ 232334 h 2948047"/>
              <a:gd name="connsiteX25" fmla="*/ 2804440 w 3313402"/>
              <a:gd name="connsiteY25" fmla="*/ 260495 h 2948047"/>
              <a:gd name="connsiteX26" fmla="*/ 2826735 w 3313402"/>
              <a:gd name="connsiteY26" fmla="*/ 289831 h 2948047"/>
              <a:gd name="connsiteX27" fmla="*/ 2849030 w 3313402"/>
              <a:gd name="connsiteY27" fmla="*/ 319166 h 2948047"/>
              <a:gd name="connsiteX28" fmla="*/ 2871324 w 3313402"/>
              <a:gd name="connsiteY28" fmla="*/ 347327 h 2948047"/>
              <a:gd name="connsiteX29" fmla="*/ 2894793 w 3313402"/>
              <a:gd name="connsiteY29" fmla="*/ 374315 h 2948047"/>
              <a:gd name="connsiteX30" fmla="*/ 2921781 w 3313402"/>
              <a:gd name="connsiteY30" fmla="*/ 397785 h 2948047"/>
              <a:gd name="connsiteX31" fmla="*/ 2947597 w 3313402"/>
              <a:gd name="connsiteY31" fmla="*/ 418906 h 2948047"/>
              <a:gd name="connsiteX32" fmla="*/ 2976931 w 3313402"/>
              <a:gd name="connsiteY32" fmla="*/ 435332 h 2948047"/>
              <a:gd name="connsiteX33" fmla="*/ 3008614 w 3313402"/>
              <a:gd name="connsiteY33" fmla="*/ 449413 h 2948047"/>
              <a:gd name="connsiteX34" fmla="*/ 3042641 w 3313402"/>
              <a:gd name="connsiteY34" fmla="*/ 461147 h 2948047"/>
              <a:gd name="connsiteX35" fmla="*/ 3077843 w 3313402"/>
              <a:gd name="connsiteY35" fmla="*/ 471708 h 2948047"/>
              <a:gd name="connsiteX36" fmla="*/ 3113046 w 3313402"/>
              <a:gd name="connsiteY36" fmla="*/ 481096 h 2948047"/>
              <a:gd name="connsiteX37" fmla="*/ 3149422 w 3313402"/>
              <a:gd name="connsiteY37" fmla="*/ 490483 h 2948047"/>
              <a:gd name="connsiteX38" fmla="*/ 3183450 w 3313402"/>
              <a:gd name="connsiteY38" fmla="*/ 501044 h 2948047"/>
              <a:gd name="connsiteX39" fmla="*/ 3217478 w 3313402"/>
              <a:gd name="connsiteY39" fmla="*/ 512777 h 2948047"/>
              <a:gd name="connsiteX40" fmla="*/ 3249161 w 3313402"/>
              <a:gd name="connsiteY40" fmla="*/ 526859 h 2948047"/>
              <a:gd name="connsiteX41" fmla="*/ 3277323 w 3313402"/>
              <a:gd name="connsiteY41" fmla="*/ 544460 h 2948047"/>
              <a:gd name="connsiteX42" fmla="*/ 3303139 w 3313402"/>
              <a:gd name="connsiteY42" fmla="*/ 565581 h 2948047"/>
              <a:gd name="connsiteX43" fmla="*/ 3313402 w 3313402"/>
              <a:gd name="connsiteY43" fmla="*/ 578126 h 2948047"/>
              <a:gd name="connsiteX44" fmla="*/ 3313402 w 3313402"/>
              <a:gd name="connsiteY44" fmla="*/ 2948047 h 2948047"/>
              <a:gd name="connsiteX45" fmla="*/ 422306 w 3313402"/>
              <a:gd name="connsiteY45" fmla="*/ 2948047 h 2948047"/>
              <a:gd name="connsiteX46" fmla="*/ 420079 w 3313402"/>
              <a:gd name="connsiteY46" fmla="*/ 2944070 h 2948047"/>
              <a:gd name="connsiteX47" fmla="*/ 398960 w 3313402"/>
              <a:gd name="connsiteY47" fmla="*/ 2918255 h 2948047"/>
              <a:gd name="connsiteX48" fmla="*/ 375490 w 3313402"/>
              <a:gd name="connsiteY48" fmla="*/ 2891267 h 2948047"/>
              <a:gd name="connsiteX49" fmla="*/ 348502 w 3313402"/>
              <a:gd name="connsiteY49" fmla="*/ 2867799 h 2948047"/>
              <a:gd name="connsiteX50" fmla="*/ 319166 w 3313402"/>
              <a:gd name="connsiteY50" fmla="*/ 2845505 h 2948047"/>
              <a:gd name="connsiteX51" fmla="*/ 289832 w 3313402"/>
              <a:gd name="connsiteY51" fmla="*/ 2823210 h 2948047"/>
              <a:gd name="connsiteX52" fmla="*/ 260497 w 3313402"/>
              <a:gd name="connsiteY52" fmla="*/ 2800916 h 2948047"/>
              <a:gd name="connsiteX53" fmla="*/ 232334 w 3313402"/>
              <a:gd name="connsiteY53" fmla="*/ 2778620 h 2948047"/>
              <a:gd name="connsiteX54" fmla="*/ 205346 w 3313402"/>
              <a:gd name="connsiteY54" fmla="*/ 2753979 h 2948047"/>
              <a:gd name="connsiteX55" fmla="*/ 181878 w 3313402"/>
              <a:gd name="connsiteY55" fmla="*/ 2729338 h 2948047"/>
              <a:gd name="connsiteX56" fmla="*/ 161931 w 3313402"/>
              <a:gd name="connsiteY56" fmla="*/ 2701176 h 2948047"/>
              <a:gd name="connsiteX57" fmla="*/ 146677 w 3313402"/>
              <a:gd name="connsiteY57" fmla="*/ 2671841 h 2948047"/>
              <a:gd name="connsiteX58" fmla="*/ 136116 w 3313402"/>
              <a:gd name="connsiteY58" fmla="*/ 2636640 h 2948047"/>
              <a:gd name="connsiteX59" fmla="*/ 131422 w 3313402"/>
              <a:gd name="connsiteY59" fmla="*/ 2600264 h 2948047"/>
              <a:gd name="connsiteX60" fmla="*/ 130248 w 3313402"/>
              <a:gd name="connsiteY60" fmla="*/ 2562713 h 2948047"/>
              <a:gd name="connsiteX61" fmla="*/ 133769 w 3313402"/>
              <a:gd name="connsiteY61" fmla="*/ 2522818 h 2948047"/>
              <a:gd name="connsiteX62" fmla="*/ 138462 w 3313402"/>
              <a:gd name="connsiteY62" fmla="*/ 2482923 h 2948047"/>
              <a:gd name="connsiteX63" fmla="*/ 144329 w 3313402"/>
              <a:gd name="connsiteY63" fmla="*/ 2443026 h 2948047"/>
              <a:gd name="connsiteX64" fmla="*/ 149023 w 3313402"/>
              <a:gd name="connsiteY64" fmla="*/ 2403131 h 2948047"/>
              <a:gd name="connsiteX65" fmla="*/ 151371 w 3313402"/>
              <a:gd name="connsiteY65" fmla="*/ 2363236 h 2948047"/>
              <a:gd name="connsiteX66" fmla="*/ 151371 w 3313402"/>
              <a:gd name="connsiteY66" fmla="*/ 2324513 h 2948047"/>
              <a:gd name="connsiteX67" fmla="*/ 146677 w 3313402"/>
              <a:gd name="connsiteY67" fmla="*/ 2288138 h 2948047"/>
              <a:gd name="connsiteX68" fmla="*/ 137289 w 3313402"/>
              <a:gd name="connsiteY68" fmla="*/ 2251763 h 2948047"/>
              <a:gd name="connsiteX69" fmla="*/ 123208 w 3313402"/>
              <a:gd name="connsiteY69" fmla="*/ 2217733 h 2948047"/>
              <a:gd name="connsiteX70" fmla="*/ 105607 w 3313402"/>
              <a:gd name="connsiteY70" fmla="*/ 2182531 h 2948047"/>
              <a:gd name="connsiteX71" fmla="*/ 85659 w 3313402"/>
              <a:gd name="connsiteY71" fmla="*/ 2147330 h 2948047"/>
              <a:gd name="connsiteX72" fmla="*/ 64538 w 3313402"/>
              <a:gd name="connsiteY72" fmla="*/ 2112127 h 2948047"/>
              <a:gd name="connsiteX73" fmla="*/ 44590 w 3313402"/>
              <a:gd name="connsiteY73" fmla="*/ 2078098 h 2948047"/>
              <a:gd name="connsiteX74" fmla="*/ 26988 w 3313402"/>
              <a:gd name="connsiteY74" fmla="*/ 2041723 h 2948047"/>
              <a:gd name="connsiteX75" fmla="*/ 12908 w 3313402"/>
              <a:gd name="connsiteY75" fmla="*/ 2006521 h 2948047"/>
              <a:gd name="connsiteX76" fmla="*/ 3521 w 3313402"/>
              <a:gd name="connsiteY76" fmla="*/ 1970145 h 2948047"/>
              <a:gd name="connsiteX77" fmla="*/ 0 w 3313402"/>
              <a:gd name="connsiteY77" fmla="*/ 1932596 h 2948047"/>
              <a:gd name="connsiteX78" fmla="*/ 3521 w 3313402"/>
              <a:gd name="connsiteY78" fmla="*/ 1895048 h 2948047"/>
              <a:gd name="connsiteX79" fmla="*/ 12908 w 3313402"/>
              <a:gd name="connsiteY79" fmla="*/ 1858672 h 2948047"/>
              <a:gd name="connsiteX80" fmla="*/ 26988 w 3313402"/>
              <a:gd name="connsiteY80" fmla="*/ 1823470 h 2948047"/>
              <a:gd name="connsiteX81" fmla="*/ 44590 w 3313402"/>
              <a:gd name="connsiteY81" fmla="*/ 1787095 h 2948047"/>
              <a:gd name="connsiteX82" fmla="*/ 64538 w 3313402"/>
              <a:gd name="connsiteY82" fmla="*/ 1753065 h 2948047"/>
              <a:gd name="connsiteX83" fmla="*/ 85659 w 3313402"/>
              <a:gd name="connsiteY83" fmla="*/ 1717864 h 2948047"/>
              <a:gd name="connsiteX84" fmla="*/ 105607 w 3313402"/>
              <a:gd name="connsiteY84" fmla="*/ 1682661 h 2948047"/>
              <a:gd name="connsiteX85" fmla="*/ 123208 w 3313402"/>
              <a:gd name="connsiteY85" fmla="*/ 1647460 h 2948047"/>
              <a:gd name="connsiteX86" fmla="*/ 137289 w 3313402"/>
              <a:gd name="connsiteY86" fmla="*/ 1613430 h 2948047"/>
              <a:gd name="connsiteX87" fmla="*/ 146677 w 3313402"/>
              <a:gd name="connsiteY87" fmla="*/ 1577054 h 2948047"/>
              <a:gd name="connsiteX88" fmla="*/ 151371 w 3313402"/>
              <a:gd name="connsiteY88" fmla="*/ 1540680 h 2948047"/>
              <a:gd name="connsiteX89" fmla="*/ 151371 w 3313402"/>
              <a:gd name="connsiteY89" fmla="*/ 1501958 h 2948047"/>
              <a:gd name="connsiteX90" fmla="*/ 149023 w 3313402"/>
              <a:gd name="connsiteY90" fmla="*/ 1462061 h 2948047"/>
              <a:gd name="connsiteX91" fmla="*/ 144329 w 3313402"/>
              <a:gd name="connsiteY91" fmla="*/ 1422166 h 2948047"/>
              <a:gd name="connsiteX92" fmla="*/ 138462 w 3313402"/>
              <a:gd name="connsiteY92" fmla="*/ 1382269 h 2948047"/>
              <a:gd name="connsiteX93" fmla="*/ 133769 w 3313402"/>
              <a:gd name="connsiteY93" fmla="*/ 1342374 h 2948047"/>
              <a:gd name="connsiteX94" fmla="*/ 130248 w 3313402"/>
              <a:gd name="connsiteY94" fmla="*/ 1302479 h 2948047"/>
              <a:gd name="connsiteX95" fmla="*/ 131422 w 3313402"/>
              <a:gd name="connsiteY95" fmla="*/ 1264930 h 2948047"/>
              <a:gd name="connsiteX96" fmla="*/ 136116 w 3313402"/>
              <a:gd name="connsiteY96" fmla="*/ 1228554 h 2948047"/>
              <a:gd name="connsiteX97" fmla="*/ 146677 w 3313402"/>
              <a:gd name="connsiteY97" fmla="*/ 1193352 h 2948047"/>
              <a:gd name="connsiteX98" fmla="*/ 161931 w 3313402"/>
              <a:gd name="connsiteY98" fmla="*/ 1164017 h 2948047"/>
              <a:gd name="connsiteX99" fmla="*/ 181878 w 3313402"/>
              <a:gd name="connsiteY99" fmla="*/ 1135856 h 2948047"/>
              <a:gd name="connsiteX100" fmla="*/ 205346 w 3313402"/>
              <a:gd name="connsiteY100" fmla="*/ 1111214 h 2948047"/>
              <a:gd name="connsiteX101" fmla="*/ 232334 w 3313402"/>
              <a:gd name="connsiteY101" fmla="*/ 1086573 h 2948047"/>
              <a:gd name="connsiteX102" fmla="*/ 260497 w 3313402"/>
              <a:gd name="connsiteY102" fmla="*/ 1064277 h 2948047"/>
              <a:gd name="connsiteX103" fmla="*/ 289832 w 3313402"/>
              <a:gd name="connsiteY103" fmla="*/ 1041982 h 2948047"/>
              <a:gd name="connsiteX104" fmla="*/ 319166 w 3313402"/>
              <a:gd name="connsiteY104" fmla="*/ 1019688 h 2948047"/>
              <a:gd name="connsiteX105" fmla="*/ 348502 w 3313402"/>
              <a:gd name="connsiteY105" fmla="*/ 997393 h 2948047"/>
              <a:gd name="connsiteX106" fmla="*/ 375490 w 3313402"/>
              <a:gd name="connsiteY106" fmla="*/ 973926 h 2948047"/>
              <a:gd name="connsiteX107" fmla="*/ 398960 w 3313402"/>
              <a:gd name="connsiteY107" fmla="*/ 946938 h 2948047"/>
              <a:gd name="connsiteX108" fmla="*/ 420079 w 3313402"/>
              <a:gd name="connsiteY108" fmla="*/ 921122 h 2948047"/>
              <a:gd name="connsiteX109" fmla="*/ 436507 w 3313402"/>
              <a:gd name="connsiteY109" fmla="*/ 891788 h 2948047"/>
              <a:gd name="connsiteX110" fmla="*/ 450588 w 3313402"/>
              <a:gd name="connsiteY110" fmla="*/ 860106 h 2948047"/>
              <a:gd name="connsiteX111" fmla="*/ 462322 w 3313402"/>
              <a:gd name="connsiteY111" fmla="*/ 826076 h 2948047"/>
              <a:gd name="connsiteX112" fmla="*/ 472883 w 3313402"/>
              <a:gd name="connsiteY112" fmla="*/ 790874 h 2948047"/>
              <a:gd name="connsiteX113" fmla="*/ 482271 w 3313402"/>
              <a:gd name="connsiteY113" fmla="*/ 755672 h 2948047"/>
              <a:gd name="connsiteX114" fmla="*/ 491658 w 3313402"/>
              <a:gd name="connsiteY114" fmla="*/ 719297 h 2948047"/>
              <a:gd name="connsiteX115" fmla="*/ 502219 w 3313402"/>
              <a:gd name="connsiteY115" fmla="*/ 685268 h 2948047"/>
              <a:gd name="connsiteX116" fmla="*/ 513952 w 3313402"/>
              <a:gd name="connsiteY116" fmla="*/ 651238 h 2948047"/>
              <a:gd name="connsiteX117" fmla="*/ 528034 w 3313402"/>
              <a:gd name="connsiteY117" fmla="*/ 619558 h 2948047"/>
              <a:gd name="connsiteX118" fmla="*/ 545635 w 3313402"/>
              <a:gd name="connsiteY118" fmla="*/ 591396 h 2948047"/>
              <a:gd name="connsiteX119" fmla="*/ 566755 w 3313402"/>
              <a:gd name="connsiteY119" fmla="*/ 565581 h 2948047"/>
              <a:gd name="connsiteX120" fmla="*/ 592570 w 3313402"/>
              <a:gd name="connsiteY120" fmla="*/ 544460 h 2948047"/>
              <a:gd name="connsiteX121" fmla="*/ 620733 w 3313402"/>
              <a:gd name="connsiteY121" fmla="*/ 526859 h 2948047"/>
              <a:gd name="connsiteX122" fmla="*/ 652413 w 3313402"/>
              <a:gd name="connsiteY122" fmla="*/ 512777 h 2948047"/>
              <a:gd name="connsiteX123" fmla="*/ 686443 w 3313402"/>
              <a:gd name="connsiteY123" fmla="*/ 501044 h 2948047"/>
              <a:gd name="connsiteX124" fmla="*/ 720472 w 3313402"/>
              <a:gd name="connsiteY124" fmla="*/ 490483 h 2948047"/>
              <a:gd name="connsiteX125" fmla="*/ 756848 w 3313402"/>
              <a:gd name="connsiteY125" fmla="*/ 481096 h 2948047"/>
              <a:gd name="connsiteX126" fmla="*/ 792049 w 3313402"/>
              <a:gd name="connsiteY126" fmla="*/ 471708 h 2948047"/>
              <a:gd name="connsiteX127" fmla="*/ 827252 w 3313402"/>
              <a:gd name="connsiteY127" fmla="*/ 461147 h 2948047"/>
              <a:gd name="connsiteX128" fmla="*/ 861280 w 3313402"/>
              <a:gd name="connsiteY128" fmla="*/ 449413 h 2948047"/>
              <a:gd name="connsiteX129" fmla="*/ 892962 w 3313402"/>
              <a:gd name="connsiteY129" fmla="*/ 435332 h 2948047"/>
              <a:gd name="connsiteX130" fmla="*/ 922297 w 3313402"/>
              <a:gd name="connsiteY130" fmla="*/ 418906 h 2948047"/>
              <a:gd name="connsiteX131" fmla="*/ 948112 w 3313402"/>
              <a:gd name="connsiteY131" fmla="*/ 397785 h 2948047"/>
              <a:gd name="connsiteX132" fmla="*/ 975101 w 3313402"/>
              <a:gd name="connsiteY132" fmla="*/ 374315 h 2948047"/>
              <a:gd name="connsiteX133" fmla="*/ 998569 w 3313402"/>
              <a:gd name="connsiteY133" fmla="*/ 347327 h 2948047"/>
              <a:gd name="connsiteX134" fmla="*/ 1020864 w 3313402"/>
              <a:gd name="connsiteY134" fmla="*/ 319166 h 2948047"/>
              <a:gd name="connsiteX135" fmla="*/ 1043158 w 3313402"/>
              <a:gd name="connsiteY135" fmla="*/ 289831 h 2948047"/>
              <a:gd name="connsiteX136" fmla="*/ 1065453 w 3313402"/>
              <a:gd name="connsiteY136" fmla="*/ 260495 h 2948047"/>
              <a:gd name="connsiteX137" fmla="*/ 1087747 w 3313402"/>
              <a:gd name="connsiteY137" fmla="*/ 232334 h 2948047"/>
              <a:gd name="connsiteX138" fmla="*/ 1112390 w 3313402"/>
              <a:gd name="connsiteY138" fmla="*/ 205346 h 2948047"/>
              <a:gd name="connsiteX139" fmla="*/ 1137030 w 3313402"/>
              <a:gd name="connsiteY139" fmla="*/ 181878 h 2948047"/>
              <a:gd name="connsiteX140" fmla="*/ 1165193 w 3313402"/>
              <a:gd name="connsiteY140" fmla="*/ 161930 h 2948047"/>
              <a:gd name="connsiteX141" fmla="*/ 1194528 w 3313402"/>
              <a:gd name="connsiteY141" fmla="*/ 146675 h 2948047"/>
              <a:gd name="connsiteX142" fmla="*/ 1229731 w 3313402"/>
              <a:gd name="connsiteY142" fmla="*/ 136115 h 2948047"/>
              <a:gd name="connsiteX143" fmla="*/ 1266106 w 3313402"/>
              <a:gd name="connsiteY143" fmla="*/ 131421 h 2948047"/>
              <a:gd name="connsiteX144" fmla="*/ 1303654 w 3313402"/>
              <a:gd name="connsiteY144" fmla="*/ 130247 h 2948047"/>
              <a:gd name="connsiteX145" fmla="*/ 1343549 w 3313402"/>
              <a:gd name="connsiteY145" fmla="*/ 133769 h 2948047"/>
              <a:gd name="connsiteX146" fmla="*/ 1383446 w 3313402"/>
              <a:gd name="connsiteY146" fmla="*/ 138462 h 2948047"/>
              <a:gd name="connsiteX147" fmla="*/ 1423342 w 3313402"/>
              <a:gd name="connsiteY147" fmla="*/ 144329 h 2948047"/>
              <a:gd name="connsiteX148" fmla="*/ 1463237 w 3313402"/>
              <a:gd name="connsiteY148" fmla="*/ 149023 h 2948047"/>
              <a:gd name="connsiteX149" fmla="*/ 1503133 w 3313402"/>
              <a:gd name="connsiteY149" fmla="*/ 151369 h 2948047"/>
              <a:gd name="connsiteX150" fmla="*/ 1541856 w 3313402"/>
              <a:gd name="connsiteY150" fmla="*/ 151369 h 2948047"/>
              <a:gd name="connsiteX151" fmla="*/ 1578232 w 3313402"/>
              <a:gd name="connsiteY151" fmla="*/ 146675 h 2948047"/>
              <a:gd name="connsiteX152" fmla="*/ 1614608 w 3313402"/>
              <a:gd name="connsiteY152" fmla="*/ 137288 h 2948047"/>
              <a:gd name="connsiteX153" fmla="*/ 1649810 w 3313402"/>
              <a:gd name="connsiteY153" fmla="*/ 123208 h 2948047"/>
              <a:gd name="connsiteX154" fmla="*/ 1685011 w 3313402"/>
              <a:gd name="connsiteY154" fmla="*/ 104433 h 2948047"/>
              <a:gd name="connsiteX155" fmla="*/ 1720214 w 3313402"/>
              <a:gd name="connsiteY155" fmla="*/ 85659 h 2948047"/>
              <a:gd name="connsiteX156" fmla="*/ 1755415 w 3313402"/>
              <a:gd name="connsiteY156" fmla="*/ 64537 h 2948047"/>
              <a:gd name="connsiteX157" fmla="*/ 1789445 w 3313402"/>
              <a:gd name="connsiteY157" fmla="*/ 44589 h 2948047"/>
              <a:gd name="connsiteX158" fmla="*/ 1825821 w 3313402"/>
              <a:gd name="connsiteY158" fmla="*/ 26988 h 2948047"/>
              <a:gd name="connsiteX159" fmla="*/ 1861022 w 3313402"/>
              <a:gd name="connsiteY159" fmla="*/ 12907 h 2948047"/>
              <a:gd name="connsiteX160" fmla="*/ 1897398 w 3313402"/>
              <a:gd name="connsiteY160" fmla="*/ 3519 h 29480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Lst>
            <a:rect l="l" t="t" r="r" b="b"/>
            <a:pathLst>
              <a:path w="3313402" h="2948047">
                <a:moveTo>
                  <a:pt x="1934947" y="0"/>
                </a:moveTo>
                <a:lnTo>
                  <a:pt x="1972495" y="3519"/>
                </a:lnTo>
                <a:lnTo>
                  <a:pt x="2008871" y="12907"/>
                </a:lnTo>
                <a:lnTo>
                  <a:pt x="2044074" y="26988"/>
                </a:lnTo>
                <a:lnTo>
                  <a:pt x="2080448" y="44589"/>
                </a:lnTo>
                <a:lnTo>
                  <a:pt x="2114478" y="64537"/>
                </a:lnTo>
                <a:lnTo>
                  <a:pt x="2149681" y="85659"/>
                </a:lnTo>
                <a:lnTo>
                  <a:pt x="2184882" y="104433"/>
                </a:lnTo>
                <a:lnTo>
                  <a:pt x="2220084" y="123208"/>
                </a:lnTo>
                <a:lnTo>
                  <a:pt x="2254113" y="137288"/>
                </a:lnTo>
                <a:lnTo>
                  <a:pt x="2291662" y="146675"/>
                </a:lnTo>
                <a:lnTo>
                  <a:pt x="2328037" y="151369"/>
                </a:lnTo>
                <a:lnTo>
                  <a:pt x="2366759" y="151369"/>
                </a:lnTo>
                <a:lnTo>
                  <a:pt x="2406656" y="149023"/>
                </a:lnTo>
                <a:lnTo>
                  <a:pt x="2446551" y="144329"/>
                </a:lnTo>
                <a:lnTo>
                  <a:pt x="2486448" y="138462"/>
                </a:lnTo>
                <a:lnTo>
                  <a:pt x="2526343" y="133769"/>
                </a:lnTo>
                <a:lnTo>
                  <a:pt x="2566239" y="130247"/>
                </a:lnTo>
                <a:lnTo>
                  <a:pt x="2603787" y="131421"/>
                </a:lnTo>
                <a:lnTo>
                  <a:pt x="2640163" y="136115"/>
                </a:lnTo>
                <a:lnTo>
                  <a:pt x="2675366" y="146675"/>
                </a:lnTo>
                <a:lnTo>
                  <a:pt x="2704702" y="161930"/>
                </a:lnTo>
                <a:lnTo>
                  <a:pt x="2732862" y="181878"/>
                </a:lnTo>
                <a:lnTo>
                  <a:pt x="2757504" y="205346"/>
                </a:lnTo>
                <a:lnTo>
                  <a:pt x="2782146" y="232334"/>
                </a:lnTo>
                <a:lnTo>
                  <a:pt x="2804440" y="260495"/>
                </a:lnTo>
                <a:lnTo>
                  <a:pt x="2826735" y="289831"/>
                </a:lnTo>
                <a:lnTo>
                  <a:pt x="2849030" y="319166"/>
                </a:lnTo>
                <a:lnTo>
                  <a:pt x="2871324" y="347327"/>
                </a:lnTo>
                <a:lnTo>
                  <a:pt x="2894793" y="374315"/>
                </a:lnTo>
                <a:lnTo>
                  <a:pt x="2921781" y="397785"/>
                </a:lnTo>
                <a:lnTo>
                  <a:pt x="2947597" y="418906"/>
                </a:lnTo>
                <a:lnTo>
                  <a:pt x="2976931" y="435332"/>
                </a:lnTo>
                <a:lnTo>
                  <a:pt x="3008614" y="449413"/>
                </a:lnTo>
                <a:lnTo>
                  <a:pt x="3042641" y="461147"/>
                </a:lnTo>
                <a:lnTo>
                  <a:pt x="3077843" y="471708"/>
                </a:lnTo>
                <a:lnTo>
                  <a:pt x="3113046" y="481096"/>
                </a:lnTo>
                <a:lnTo>
                  <a:pt x="3149422" y="490483"/>
                </a:lnTo>
                <a:lnTo>
                  <a:pt x="3183450" y="501044"/>
                </a:lnTo>
                <a:lnTo>
                  <a:pt x="3217478" y="512777"/>
                </a:lnTo>
                <a:lnTo>
                  <a:pt x="3249161" y="526859"/>
                </a:lnTo>
                <a:lnTo>
                  <a:pt x="3277323" y="544460"/>
                </a:lnTo>
                <a:lnTo>
                  <a:pt x="3303139" y="565581"/>
                </a:lnTo>
                <a:lnTo>
                  <a:pt x="3313402" y="578126"/>
                </a:lnTo>
                <a:lnTo>
                  <a:pt x="3313402" y="2948047"/>
                </a:lnTo>
                <a:lnTo>
                  <a:pt x="422306" y="2948047"/>
                </a:lnTo>
                <a:lnTo>
                  <a:pt x="420079" y="2944070"/>
                </a:lnTo>
                <a:lnTo>
                  <a:pt x="398960" y="2918255"/>
                </a:lnTo>
                <a:lnTo>
                  <a:pt x="375490" y="2891267"/>
                </a:lnTo>
                <a:lnTo>
                  <a:pt x="348502" y="2867799"/>
                </a:lnTo>
                <a:lnTo>
                  <a:pt x="319166" y="2845505"/>
                </a:lnTo>
                <a:lnTo>
                  <a:pt x="289832" y="2823210"/>
                </a:lnTo>
                <a:lnTo>
                  <a:pt x="260497" y="2800916"/>
                </a:lnTo>
                <a:lnTo>
                  <a:pt x="232334" y="2778620"/>
                </a:lnTo>
                <a:lnTo>
                  <a:pt x="205346" y="2753979"/>
                </a:lnTo>
                <a:lnTo>
                  <a:pt x="181878" y="2729338"/>
                </a:lnTo>
                <a:lnTo>
                  <a:pt x="161931" y="2701176"/>
                </a:lnTo>
                <a:lnTo>
                  <a:pt x="146677" y="2671841"/>
                </a:lnTo>
                <a:lnTo>
                  <a:pt x="136116" y="2636640"/>
                </a:lnTo>
                <a:lnTo>
                  <a:pt x="131422" y="2600264"/>
                </a:lnTo>
                <a:lnTo>
                  <a:pt x="130248" y="2562713"/>
                </a:lnTo>
                <a:lnTo>
                  <a:pt x="133769" y="2522818"/>
                </a:lnTo>
                <a:lnTo>
                  <a:pt x="138462" y="2482923"/>
                </a:lnTo>
                <a:lnTo>
                  <a:pt x="144329" y="2443026"/>
                </a:lnTo>
                <a:lnTo>
                  <a:pt x="149023" y="2403131"/>
                </a:lnTo>
                <a:lnTo>
                  <a:pt x="151371" y="2363236"/>
                </a:lnTo>
                <a:lnTo>
                  <a:pt x="151371" y="2324513"/>
                </a:lnTo>
                <a:lnTo>
                  <a:pt x="146677" y="2288138"/>
                </a:lnTo>
                <a:lnTo>
                  <a:pt x="137289" y="2251763"/>
                </a:lnTo>
                <a:lnTo>
                  <a:pt x="123208" y="2217733"/>
                </a:lnTo>
                <a:lnTo>
                  <a:pt x="105607" y="2182531"/>
                </a:lnTo>
                <a:lnTo>
                  <a:pt x="85659" y="2147330"/>
                </a:lnTo>
                <a:lnTo>
                  <a:pt x="64538" y="2112127"/>
                </a:lnTo>
                <a:lnTo>
                  <a:pt x="44590" y="2078098"/>
                </a:lnTo>
                <a:lnTo>
                  <a:pt x="26988" y="2041723"/>
                </a:lnTo>
                <a:lnTo>
                  <a:pt x="12908" y="2006521"/>
                </a:lnTo>
                <a:lnTo>
                  <a:pt x="3521" y="1970145"/>
                </a:lnTo>
                <a:lnTo>
                  <a:pt x="0" y="1932596"/>
                </a:lnTo>
                <a:lnTo>
                  <a:pt x="3521" y="1895048"/>
                </a:lnTo>
                <a:lnTo>
                  <a:pt x="12908" y="1858672"/>
                </a:lnTo>
                <a:lnTo>
                  <a:pt x="26988" y="1823470"/>
                </a:lnTo>
                <a:lnTo>
                  <a:pt x="44590" y="1787095"/>
                </a:lnTo>
                <a:lnTo>
                  <a:pt x="64538" y="1753065"/>
                </a:lnTo>
                <a:lnTo>
                  <a:pt x="85659" y="1717864"/>
                </a:lnTo>
                <a:lnTo>
                  <a:pt x="105607" y="1682661"/>
                </a:lnTo>
                <a:lnTo>
                  <a:pt x="123208" y="1647460"/>
                </a:lnTo>
                <a:lnTo>
                  <a:pt x="137289" y="1613430"/>
                </a:lnTo>
                <a:lnTo>
                  <a:pt x="146677" y="1577054"/>
                </a:lnTo>
                <a:lnTo>
                  <a:pt x="151371" y="1540680"/>
                </a:lnTo>
                <a:lnTo>
                  <a:pt x="151371" y="1501958"/>
                </a:lnTo>
                <a:lnTo>
                  <a:pt x="149023" y="1462061"/>
                </a:lnTo>
                <a:lnTo>
                  <a:pt x="144329" y="1422166"/>
                </a:lnTo>
                <a:lnTo>
                  <a:pt x="138462" y="1382269"/>
                </a:lnTo>
                <a:lnTo>
                  <a:pt x="133769" y="1342374"/>
                </a:lnTo>
                <a:lnTo>
                  <a:pt x="130248" y="1302479"/>
                </a:lnTo>
                <a:lnTo>
                  <a:pt x="131422" y="1264930"/>
                </a:lnTo>
                <a:lnTo>
                  <a:pt x="136116" y="1228554"/>
                </a:lnTo>
                <a:lnTo>
                  <a:pt x="146677" y="1193352"/>
                </a:lnTo>
                <a:lnTo>
                  <a:pt x="161931" y="1164017"/>
                </a:lnTo>
                <a:lnTo>
                  <a:pt x="181878" y="1135856"/>
                </a:lnTo>
                <a:lnTo>
                  <a:pt x="205346" y="1111214"/>
                </a:lnTo>
                <a:lnTo>
                  <a:pt x="232334" y="1086573"/>
                </a:lnTo>
                <a:lnTo>
                  <a:pt x="260497" y="1064277"/>
                </a:lnTo>
                <a:lnTo>
                  <a:pt x="289832" y="1041982"/>
                </a:lnTo>
                <a:lnTo>
                  <a:pt x="319166" y="1019688"/>
                </a:lnTo>
                <a:lnTo>
                  <a:pt x="348502" y="997393"/>
                </a:lnTo>
                <a:lnTo>
                  <a:pt x="375490" y="973926"/>
                </a:lnTo>
                <a:lnTo>
                  <a:pt x="398960" y="946938"/>
                </a:lnTo>
                <a:lnTo>
                  <a:pt x="420079" y="921122"/>
                </a:lnTo>
                <a:lnTo>
                  <a:pt x="436507" y="891788"/>
                </a:lnTo>
                <a:lnTo>
                  <a:pt x="450588" y="860106"/>
                </a:lnTo>
                <a:lnTo>
                  <a:pt x="462322" y="826076"/>
                </a:lnTo>
                <a:lnTo>
                  <a:pt x="472883" y="790874"/>
                </a:lnTo>
                <a:lnTo>
                  <a:pt x="482271" y="755672"/>
                </a:lnTo>
                <a:lnTo>
                  <a:pt x="491658" y="719297"/>
                </a:lnTo>
                <a:lnTo>
                  <a:pt x="502219" y="685268"/>
                </a:lnTo>
                <a:lnTo>
                  <a:pt x="513952" y="651238"/>
                </a:lnTo>
                <a:lnTo>
                  <a:pt x="528034" y="619558"/>
                </a:lnTo>
                <a:lnTo>
                  <a:pt x="545635" y="591396"/>
                </a:lnTo>
                <a:lnTo>
                  <a:pt x="566755" y="565581"/>
                </a:lnTo>
                <a:lnTo>
                  <a:pt x="592570" y="544460"/>
                </a:lnTo>
                <a:lnTo>
                  <a:pt x="620733" y="526859"/>
                </a:lnTo>
                <a:lnTo>
                  <a:pt x="652413" y="512777"/>
                </a:lnTo>
                <a:lnTo>
                  <a:pt x="686443" y="501044"/>
                </a:lnTo>
                <a:lnTo>
                  <a:pt x="720472" y="490483"/>
                </a:lnTo>
                <a:lnTo>
                  <a:pt x="756848" y="481096"/>
                </a:lnTo>
                <a:lnTo>
                  <a:pt x="792049" y="471708"/>
                </a:lnTo>
                <a:lnTo>
                  <a:pt x="827252" y="461147"/>
                </a:lnTo>
                <a:lnTo>
                  <a:pt x="861280" y="449413"/>
                </a:lnTo>
                <a:lnTo>
                  <a:pt x="892962" y="435332"/>
                </a:lnTo>
                <a:lnTo>
                  <a:pt x="922297" y="418906"/>
                </a:lnTo>
                <a:lnTo>
                  <a:pt x="948112" y="397785"/>
                </a:lnTo>
                <a:lnTo>
                  <a:pt x="975101" y="374315"/>
                </a:lnTo>
                <a:lnTo>
                  <a:pt x="998569" y="347327"/>
                </a:lnTo>
                <a:lnTo>
                  <a:pt x="1020864" y="319166"/>
                </a:lnTo>
                <a:lnTo>
                  <a:pt x="1043158" y="289831"/>
                </a:lnTo>
                <a:lnTo>
                  <a:pt x="1065453" y="260495"/>
                </a:lnTo>
                <a:lnTo>
                  <a:pt x="1087747" y="232334"/>
                </a:lnTo>
                <a:lnTo>
                  <a:pt x="1112390" y="205346"/>
                </a:lnTo>
                <a:lnTo>
                  <a:pt x="1137030" y="181878"/>
                </a:lnTo>
                <a:lnTo>
                  <a:pt x="1165193" y="161930"/>
                </a:lnTo>
                <a:lnTo>
                  <a:pt x="1194528" y="146675"/>
                </a:lnTo>
                <a:lnTo>
                  <a:pt x="1229731" y="136115"/>
                </a:lnTo>
                <a:lnTo>
                  <a:pt x="1266106" y="131421"/>
                </a:lnTo>
                <a:lnTo>
                  <a:pt x="1303654" y="130247"/>
                </a:lnTo>
                <a:lnTo>
                  <a:pt x="1343549" y="133769"/>
                </a:lnTo>
                <a:lnTo>
                  <a:pt x="1383446" y="138462"/>
                </a:lnTo>
                <a:lnTo>
                  <a:pt x="1423342" y="144329"/>
                </a:lnTo>
                <a:lnTo>
                  <a:pt x="1463237" y="149023"/>
                </a:lnTo>
                <a:lnTo>
                  <a:pt x="1503133" y="151369"/>
                </a:lnTo>
                <a:lnTo>
                  <a:pt x="1541856" y="151369"/>
                </a:lnTo>
                <a:lnTo>
                  <a:pt x="1578232" y="146675"/>
                </a:lnTo>
                <a:lnTo>
                  <a:pt x="1614608" y="137288"/>
                </a:lnTo>
                <a:lnTo>
                  <a:pt x="1649810" y="123208"/>
                </a:lnTo>
                <a:lnTo>
                  <a:pt x="1685011" y="104433"/>
                </a:lnTo>
                <a:lnTo>
                  <a:pt x="1720214" y="85659"/>
                </a:lnTo>
                <a:lnTo>
                  <a:pt x="1755415" y="64537"/>
                </a:lnTo>
                <a:lnTo>
                  <a:pt x="1789445" y="44589"/>
                </a:lnTo>
                <a:lnTo>
                  <a:pt x="1825821" y="26988"/>
                </a:lnTo>
                <a:lnTo>
                  <a:pt x="1861022" y="12907"/>
                </a:lnTo>
                <a:lnTo>
                  <a:pt x="1897398" y="3519"/>
                </a:lnTo>
                <a:close/>
              </a:path>
            </a:pathLst>
          </a:cu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prstClr val="white"/>
              </a:solidFill>
              <a:latin typeface="Calibri" panose="020F0502020204030204"/>
            </a:endParaRPr>
          </a:p>
        </p:txBody>
      </p:sp>
      <p:sp>
        <p:nvSpPr>
          <p:cNvPr id="50" name="Freeform: Shape 49">
            <a:extLst>
              <a:ext uri="{FF2B5EF4-FFF2-40B4-BE49-F238E27FC236}">
                <a16:creationId xmlns:a16="http://schemas.microsoft.com/office/drawing/2014/main" id="{875C1B52-15CE-4113-A420-BFFE2103787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991066" y="4009109"/>
            <a:ext cx="3200935" cy="2848897"/>
          </a:xfrm>
          <a:custGeom>
            <a:avLst/>
            <a:gdLst>
              <a:gd name="connsiteX0" fmla="*/ 1822480 w 3200935"/>
              <a:gd name="connsiteY0" fmla="*/ 0 h 2848897"/>
              <a:gd name="connsiteX1" fmla="*/ 1858100 w 3200935"/>
              <a:gd name="connsiteY1" fmla="*/ 3339 h 2848897"/>
              <a:gd name="connsiteX2" fmla="*/ 1892611 w 3200935"/>
              <a:gd name="connsiteY2" fmla="*/ 12245 h 2848897"/>
              <a:gd name="connsiteX3" fmla="*/ 1926007 w 3200935"/>
              <a:gd name="connsiteY3" fmla="*/ 25604 h 2848897"/>
              <a:gd name="connsiteX4" fmla="*/ 1960514 w 3200935"/>
              <a:gd name="connsiteY4" fmla="*/ 42302 h 2848897"/>
              <a:gd name="connsiteX5" fmla="*/ 1992798 w 3200935"/>
              <a:gd name="connsiteY5" fmla="*/ 61227 h 2848897"/>
              <a:gd name="connsiteX6" fmla="*/ 2026194 w 3200935"/>
              <a:gd name="connsiteY6" fmla="*/ 81264 h 2848897"/>
              <a:gd name="connsiteX7" fmla="*/ 2059589 w 3200935"/>
              <a:gd name="connsiteY7" fmla="*/ 99075 h 2848897"/>
              <a:gd name="connsiteX8" fmla="*/ 2092985 w 3200935"/>
              <a:gd name="connsiteY8" fmla="*/ 116887 h 2848897"/>
              <a:gd name="connsiteX9" fmla="*/ 2125268 w 3200935"/>
              <a:gd name="connsiteY9" fmla="*/ 130245 h 2848897"/>
              <a:gd name="connsiteX10" fmla="*/ 2160890 w 3200935"/>
              <a:gd name="connsiteY10" fmla="*/ 139150 h 2848897"/>
              <a:gd name="connsiteX11" fmla="*/ 2195399 w 3200935"/>
              <a:gd name="connsiteY11" fmla="*/ 143604 h 2848897"/>
              <a:gd name="connsiteX12" fmla="*/ 2232134 w 3200935"/>
              <a:gd name="connsiteY12" fmla="*/ 143604 h 2848897"/>
              <a:gd name="connsiteX13" fmla="*/ 2269983 w 3200935"/>
              <a:gd name="connsiteY13" fmla="*/ 141378 h 2848897"/>
              <a:gd name="connsiteX14" fmla="*/ 2307831 w 3200935"/>
              <a:gd name="connsiteY14" fmla="*/ 136924 h 2848897"/>
              <a:gd name="connsiteX15" fmla="*/ 2345681 w 3200935"/>
              <a:gd name="connsiteY15" fmla="*/ 131359 h 2848897"/>
              <a:gd name="connsiteX16" fmla="*/ 2383529 w 3200935"/>
              <a:gd name="connsiteY16" fmla="*/ 126906 h 2848897"/>
              <a:gd name="connsiteX17" fmla="*/ 2421378 w 3200935"/>
              <a:gd name="connsiteY17" fmla="*/ 123565 h 2848897"/>
              <a:gd name="connsiteX18" fmla="*/ 2456999 w 3200935"/>
              <a:gd name="connsiteY18" fmla="*/ 124678 h 2848897"/>
              <a:gd name="connsiteX19" fmla="*/ 2491507 w 3200935"/>
              <a:gd name="connsiteY19" fmla="*/ 129132 h 2848897"/>
              <a:gd name="connsiteX20" fmla="*/ 2524903 w 3200935"/>
              <a:gd name="connsiteY20" fmla="*/ 139150 h 2848897"/>
              <a:gd name="connsiteX21" fmla="*/ 2552734 w 3200935"/>
              <a:gd name="connsiteY21" fmla="*/ 153622 h 2848897"/>
              <a:gd name="connsiteX22" fmla="*/ 2579449 w 3200935"/>
              <a:gd name="connsiteY22" fmla="*/ 172547 h 2848897"/>
              <a:gd name="connsiteX23" fmla="*/ 2602827 w 3200935"/>
              <a:gd name="connsiteY23" fmla="*/ 194811 h 2848897"/>
              <a:gd name="connsiteX24" fmla="*/ 2626204 w 3200935"/>
              <a:gd name="connsiteY24" fmla="*/ 220414 h 2848897"/>
              <a:gd name="connsiteX25" fmla="*/ 2647355 w 3200935"/>
              <a:gd name="connsiteY25" fmla="*/ 247131 h 2848897"/>
              <a:gd name="connsiteX26" fmla="*/ 2668506 w 3200935"/>
              <a:gd name="connsiteY26" fmla="*/ 274961 h 2848897"/>
              <a:gd name="connsiteX27" fmla="*/ 2689656 w 3200935"/>
              <a:gd name="connsiteY27" fmla="*/ 302791 h 2848897"/>
              <a:gd name="connsiteX28" fmla="*/ 2710806 w 3200935"/>
              <a:gd name="connsiteY28" fmla="*/ 329509 h 2848897"/>
              <a:gd name="connsiteX29" fmla="*/ 2733071 w 3200935"/>
              <a:gd name="connsiteY29" fmla="*/ 355112 h 2848897"/>
              <a:gd name="connsiteX30" fmla="*/ 2758675 w 3200935"/>
              <a:gd name="connsiteY30" fmla="*/ 377377 h 2848897"/>
              <a:gd name="connsiteX31" fmla="*/ 2783165 w 3200935"/>
              <a:gd name="connsiteY31" fmla="*/ 397415 h 2848897"/>
              <a:gd name="connsiteX32" fmla="*/ 2810995 w 3200935"/>
              <a:gd name="connsiteY32" fmla="*/ 412999 h 2848897"/>
              <a:gd name="connsiteX33" fmla="*/ 2841051 w 3200935"/>
              <a:gd name="connsiteY33" fmla="*/ 426357 h 2848897"/>
              <a:gd name="connsiteX34" fmla="*/ 2873333 w 3200935"/>
              <a:gd name="connsiteY34" fmla="*/ 437489 h 2848897"/>
              <a:gd name="connsiteX35" fmla="*/ 2906728 w 3200935"/>
              <a:gd name="connsiteY35" fmla="*/ 447507 h 2848897"/>
              <a:gd name="connsiteX36" fmla="*/ 2940124 w 3200935"/>
              <a:gd name="connsiteY36" fmla="*/ 456413 h 2848897"/>
              <a:gd name="connsiteX37" fmla="*/ 2974633 w 3200935"/>
              <a:gd name="connsiteY37" fmla="*/ 465320 h 2848897"/>
              <a:gd name="connsiteX38" fmla="*/ 3006916 w 3200935"/>
              <a:gd name="connsiteY38" fmla="*/ 475338 h 2848897"/>
              <a:gd name="connsiteX39" fmla="*/ 3039197 w 3200935"/>
              <a:gd name="connsiteY39" fmla="*/ 486470 h 2848897"/>
              <a:gd name="connsiteX40" fmla="*/ 3069254 w 3200935"/>
              <a:gd name="connsiteY40" fmla="*/ 499829 h 2848897"/>
              <a:gd name="connsiteX41" fmla="*/ 3095972 w 3200935"/>
              <a:gd name="connsiteY41" fmla="*/ 516527 h 2848897"/>
              <a:gd name="connsiteX42" fmla="*/ 3120463 w 3200935"/>
              <a:gd name="connsiteY42" fmla="*/ 536565 h 2848897"/>
              <a:gd name="connsiteX43" fmla="*/ 3140498 w 3200935"/>
              <a:gd name="connsiteY43" fmla="*/ 561055 h 2848897"/>
              <a:gd name="connsiteX44" fmla="*/ 3157197 w 3200935"/>
              <a:gd name="connsiteY44" fmla="*/ 587772 h 2848897"/>
              <a:gd name="connsiteX45" fmla="*/ 3170555 w 3200935"/>
              <a:gd name="connsiteY45" fmla="*/ 617827 h 2848897"/>
              <a:gd name="connsiteX46" fmla="*/ 3181687 w 3200935"/>
              <a:gd name="connsiteY46" fmla="*/ 650112 h 2848897"/>
              <a:gd name="connsiteX47" fmla="*/ 3191705 w 3200935"/>
              <a:gd name="connsiteY47" fmla="*/ 682393 h 2848897"/>
              <a:gd name="connsiteX48" fmla="*/ 3200612 w 3200935"/>
              <a:gd name="connsiteY48" fmla="*/ 716904 h 2848897"/>
              <a:gd name="connsiteX49" fmla="*/ 3200935 w 3200935"/>
              <a:gd name="connsiteY49" fmla="*/ 718115 h 2848897"/>
              <a:gd name="connsiteX50" fmla="*/ 3200935 w 3200935"/>
              <a:gd name="connsiteY50" fmla="*/ 2848897 h 2848897"/>
              <a:gd name="connsiteX51" fmla="*/ 413394 w 3200935"/>
              <a:gd name="connsiteY51" fmla="*/ 2848897 h 2848897"/>
              <a:gd name="connsiteX52" fmla="*/ 400932 w 3200935"/>
              <a:gd name="connsiteY52" fmla="*/ 2820857 h 2848897"/>
              <a:gd name="connsiteX53" fmla="*/ 385348 w 3200935"/>
              <a:gd name="connsiteY53" fmla="*/ 2793028 h 2848897"/>
              <a:gd name="connsiteX54" fmla="*/ 365311 w 3200935"/>
              <a:gd name="connsiteY54" fmla="*/ 2768537 h 2848897"/>
              <a:gd name="connsiteX55" fmla="*/ 343046 w 3200935"/>
              <a:gd name="connsiteY55" fmla="*/ 2742933 h 2848897"/>
              <a:gd name="connsiteX56" fmla="*/ 317443 w 3200935"/>
              <a:gd name="connsiteY56" fmla="*/ 2720669 h 2848897"/>
              <a:gd name="connsiteX57" fmla="*/ 289612 w 3200935"/>
              <a:gd name="connsiteY57" fmla="*/ 2699519 h 2848897"/>
              <a:gd name="connsiteX58" fmla="*/ 261783 w 3200935"/>
              <a:gd name="connsiteY58" fmla="*/ 2678368 h 2848897"/>
              <a:gd name="connsiteX59" fmla="*/ 233954 w 3200935"/>
              <a:gd name="connsiteY59" fmla="*/ 2657218 h 2848897"/>
              <a:gd name="connsiteX60" fmla="*/ 207237 w 3200935"/>
              <a:gd name="connsiteY60" fmla="*/ 2636065 h 2848897"/>
              <a:gd name="connsiteX61" fmla="*/ 181633 w 3200935"/>
              <a:gd name="connsiteY61" fmla="*/ 2612689 h 2848897"/>
              <a:gd name="connsiteX62" fmla="*/ 159370 w 3200935"/>
              <a:gd name="connsiteY62" fmla="*/ 2589312 h 2848897"/>
              <a:gd name="connsiteX63" fmla="*/ 140446 w 3200935"/>
              <a:gd name="connsiteY63" fmla="*/ 2562594 h 2848897"/>
              <a:gd name="connsiteX64" fmla="*/ 125974 w 3200935"/>
              <a:gd name="connsiteY64" fmla="*/ 2534764 h 2848897"/>
              <a:gd name="connsiteX65" fmla="*/ 115956 w 3200935"/>
              <a:gd name="connsiteY65" fmla="*/ 2501370 h 2848897"/>
              <a:gd name="connsiteX66" fmla="*/ 111502 w 3200935"/>
              <a:gd name="connsiteY66" fmla="*/ 2466860 h 2848897"/>
              <a:gd name="connsiteX67" fmla="*/ 110388 w 3200935"/>
              <a:gd name="connsiteY67" fmla="*/ 2431236 h 2848897"/>
              <a:gd name="connsiteX68" fmla="*/ 113728 w 3200935"/>
              <a:gd name="connsiteY68" fmla="*/ 2393388 h 2848897"/>
              <a:gd name="connsiteX69" fmla="*/ 118182 w 3200935"/>
              <a:gd name="connsiteY69" fmla="*/ 2355539 h 2848897"/>
              <a:gd name="connsiteX70" fmla="*/ 123747 w 3200935"/>
              <a:gd name="connsiteY70" fmla="*/ 2317690 h 2848897"/>
              <a:gd name="connsiteX71" fmla="*/ 128200 w 3200935"/>
              <a:gd name="connsiteY71" fmla="*/ 2279842 h 2848897"/>
              <a:gd name="connsiteX72" fmla="*/ 130428 w 3200935"/>
              <a:gd name="connsiteY72" fmla="*/ 2241992 h 2848897"/>
              <a:gd name="connsiteX73" fmla="*/ 130428 w 3200935"/>
              <a:gd name="connsiteY73" fmla="*/ 2205256 h 2848897"/>
              <a:gd name="connsiteX74" fmla="*/ 125974 w 3200935"/>
              <a:gd name="connsiteY74" fmla="*/ 2170747 h 2848897"/>
              <a:gd name="connsiteX75" fmla="*/ 117069 w 3200935"/>
              <a:gd name="connsiteY75" fmla="*/ 2136238 h 2848897"/>
              <a:gd name="connsiteX76" fmla="*/ 103710 w 3200935"/>
              <a:gd name="connsiteY76" fmla="*/ 2103954 h 2848897"/>
              <a:gd name="connsiteX77" fmla="*/ 87012 w 3200935"/>
              <a:gd name="connsiteY77" fmla="*/ 2070559 h 2848897"/>
              <a:gd name="connsiteX78" fmla="*/ 68088 w 3200935"/>
              <a:gd name="connsiteY78" fmla="*/ 2037163 h 2848897"/>
              <a:gd name="connsiteX79" fmla="*/ 48051 w 3200935"/>
              <a:gd name="connsiteY79" fmla="*/ 2003766 h 2848897"/>
              <a:gd name="connsiteX80" fmla="*/ 29127 w 3200935"/>
              <a:gd name="connsiteY80" fmla="*/ 1971483 h 2848897"/>
              <a:gd name="connsiteX81" fmla="*/ 12427 w 3200935"/>
              <a:gd name="connsiteY81" fmla="*/ 1936974 h 2848897"/>
              <a:gd name="connsiteX82" fmla="*/ 0 w 3200935"/>
              <a:gd name="connsiteY82" fmla="*/ 1905903 h 2848897"/>
              <a:gd name="connsiteX83" fmla="*/ 0 w 3200935"/>
              <a:gd name="connsiteY83" fmla="*/ 1760990 h 2848897"/>
              <a:gd name="connsiteX84" fmla="*/ 12427 w 3200935"/>
              <a:gd name="connsiteY84" fmla="*/ 1729918 h 2848897"/>
              <a:gd name="connsiteX85" fmla="*/ 29127 w 3200935"/>
              <a:gd name="connsiteY85" fmla="*/ 1695410 h 2848897"/>
              <a:gd name="connsiteX86" fmla="*/ 48051 w 3200935"/>
              <a:gd name="connsiteY86" fmla="*/ 1663126 h 2848897"/>
              <a:gd name="connsiteX87" fmla="*/ 68088 w 3200935"/>
              <a:gd name="connsiteY87" fmla="*/ 1629730 h 2848897"/>
              <a:gd name="connsiteX88" fmla="*/ 87012 w 3200935"/>
              <a:gd name="connsiteY88" fmla="*/ 1596334 h 2848897"/>
              <a:gd name="connsiteX89" fmla="*/ 103710 w 3200935"/>
              <a:gd name="connsiteY89" fmla="*/ 1562938 h 2848897"/>
              <a:gd name="connsiteX90" fmla="*/ 117069 w 3200935"/>
              <a:gd name="connsiteY90" fmla="*/ 1530654 h 2848897"/>
              <a:gd name="connsiteX91" fmla="*/ 125974 w 3200935"/>
              <a:gd name="connsiteY91" fmla="*/ 1496145 h 2848897"/>
              <a:gd name="connsiteX92" fmla="*/ 130428 w 3200935"/>
              <a:gd name="connsiteY92" fmla="*/ 1461636 h 2848897"/>
              <a:gd name="connsiteX93" fmla="*/ 130428 w 3200935"/>
              <a:gd name="connsiteY93" fmla="*/ 1424901 h 2848897"/>
              <a:gd name="connsiteX94" fmla="*/ 128200 w 3200935"/>
              <a:gd name="connsiteY94" fmla="*/ 1387052 h 2848897"/>
              <a:gd name="connsiteX95" fmla="*/ 123747 w 3200935"/>
              <a:gd name="connsiteY95" fmla="*/ 1349203 h 2848897"/>
              <a:gd name="connsiteX96" fmla="*/ 118182 w 3200935"/>
              <a:gd name="connsiteY96" fmla="*/ 1311353 h 2848897"/>
              <a:gd name="connsiteX97" fmla="*/ 113728 w 3200935"/>
              <a:gd name="connsiteY97" fmla="*/ 1273505 h 2848897"/>
              <a:gd name="connsiteX98" fmla="*/ 110388 w 3200935"/>
              <a:gd name="connsiteY98" fmla="*/ 1235657 h 2848897"/>
              <a:gd name="connsiteX99" fmla="*/ 111502 w 3200935"/>
              <a:gd name="connsiteY99" fmla="*/ 1200034 h 2848897"/>
              <a:gd name="connsiteX100" fmla="*/ 115956 w 3200935"/>
              <a:gd name="connsiteY100" fmla="*/ 1165525 h 2848897"/>
              <a:gd name="connsiteX101" fmla="*/ 125974 w 3200935"/>
              <a:gd name="connsiteY101" fmla="*/ 1132128 h 2848897"/>
              <a:gd name="connsiteX102" fmla="*/ 140446 w 3200935"/>
              <a:gd name="connsiteY102" fmla="*/ 1104298 h 2848897"/>
              <a:gd name="connsiteX103" fmla="*/ 159370 w 3200935"/>
              <a:gd name="connsiteY103" fmla="*/ 1077582 h 2848897"/>
              <a:gd name="connsiteX104" fmla="*/ 181633 w 3200935"/>
              <a:gd name="connsiteY104" fmla="*/ 1054204 h 2848897"/>
              <a:gd name="connsiteX105" fmla="*/ 207237 w 3200935"/>
              <a:gd name="connsiteY105" fmla="*/ 1030827 h 2848897"/>
              <a:gd name="connsiteX106" fmla="*/ 233954 w 3200935"/>
              <a:gd name="connsiteY106" fmla="*/ 1009676 h 2848897"/>
              <a:gd name="connsiteX107" fmla="*/ 261783 w 3200935"/>
              <a:gd name="connsiteY107" fmla="*/ 988524 h 2848897"/>
              <a:gd name="connsiteX108" fmla="*/ 289612 w 3200935"/>
              <a:gd name="connsiteY108" fmla="*/ 967374 h 2848897"/>
              <a:gd name="connsiteX109" fmla="*/ 317443 w 3200935"/>
              <a:gd name="connsiteY109" fmla="*/ 946223 h 2848897"/>
              <a:gd name="connsiteX110" fmla="*/ 343046 w 3200935"/>
              <a:gd name="connsiteY110" fmla="*/ 923960 h 2848897"/>
              <a:gd name="connsiteX111" fmla="*/ 365311 w 3200935"/>
              <a:gd name="connsiteY111" fmla="*/ 898356 h 2848897"/>
              <a:gd name="connsiteX112" fmla="*/ 385348 w 3200935"/>
              <a:gd name="connsiteY112" fmla="*/ 873865 h 2848897"/>
              <a:gd name="connsiteX113" fmla="*/ 400932 w 3200935"/>
              <a:gd name="connsiteY113" fmla="*/ 846035 h 2848897"/>
              <a:gd name="connsiteX114" fmla="*/ 414290 w 3200935"/>
              <a:gd name="connsiteY114" fmla="*/ 815980 h 2848897"/>
              <a:gd name="connsiteX115" fmla="*/ 425422 w 3200935"/>
              <a:gd name="connsiteY115" fmla="*/ 783695 h 2848897"/>
              <a:gd name="connsiteX116" fmla="*/ 435442 w 3200935"/>
              <a:gd name="connsiteY116" fmla="*/ 750298 h 2848897"/>
              <a:gd name="connsiteX117" fmla="*/ 444347 w 3200935"/>
              <a:gd name="connsiteY117" fmla="*/ 716904 h 2848897"/>
              <a:gd name="connsiteX118" fmla="*/ 453253 w 3200935"/>
              <a:gd name="connsiteY118" fmla="*/ 682393 h 2848897"/>
              <a:gd name="connsiteX119" fmla="*/ 463271 w 3200935"/>
              <a:gd name="connsiteY119" fmla="*/ 650112 h 2848897"/>
              <a:gd name="connsiteX120" fmla="*/ 474403 w 3200935"/>
              <a:gd name="connsiteY120" fmla="*/ 617827 h 2848897"/>
              <a:gd name="connsiteX121" fmla="*/ 487762 w 3200935"/>
              <a:gd name="connsiteY121" fmla="*/ 587772 h 2848897"/>
              <a:gd name="connsiteX122" fmla="*/ 504460 w 3200935"/>
              <a:gd name="connsiteY122" fmla="*/ 561055 h 2848897"/>
              <a:gd name="connsiteX123" fmla="*/ 524495 w 3200935"/>
              <a:gd name="connsiteY123" fmla="*/ 536565 h 2848897"/>
              <a:gd name="connsiteX124" fmla="*/ 548987 w 3200935"/>
              <a:gd name="connsiteY124" fmla="*/ 516527 h 2848897"/>
              <a:gd name="connsiteX125" fmla="*/ 575704 w 3200935"/>
              <a:gd name="connsiteY125" fmla="*/ 499829 h 2848897"/>
              <a:gd name="connsiteX126" fmla="*/ 605759 w 3200935"/>
              <a:gd name="connsiteY126" fmla="*/ 486470 h 2848897"/>
              <a:gd name="connsiteX127" fmla="*/ 638042 w 3200935"/>
              <a:gd name="connsiteY127" fmla="*/ 475338 h 2848897"/>
              <a:gd name="connsiteX128" fmla="*/ 670325 w 3200935"/>
              <a:gd name="connsiteY128" fmla="*/ 465320 h 2848897"/>
              <a:gd name="connsiteX129" fmla="*/ 704834 w 3200935"/>
              <a:gd name="connsiteY129" fmla="*/ 456413 h 2848897"/>
              <a:gd name="connsiteX130" fmla="*/ 738229 w 3200935"/>
              <a:gd name="connsiteY130" fmla="*/ 447507 h 2848897"/>
              <a:gd name="connsiteX131" fmla="*/ 771626 w 3200935"/>
              <a:gd name="connsiteY131" fmla="*/ 437489 h 2848897"/>
              <a:gd name="connsiteX132" fmla="*/ 803907 w 3200935"/>
              <a:gd name="connsiteY132" fmla="*/ 426357 h 2848897"/>
              <a:gd name="connsiteX133" fmla="*/ 833964 w 3200935"/>
              <a:gd name="connsiteY133" fmla="*/ 412999 h 2848897"/>
              <a:gd name="connsiteX134" fmla="*/ 861794 w 3200935"/>
              <a:gd name="connsiteY134" fmla="*/ 397415 h 2848897"/>
              <a:gd name="connsiteX135" fmla="*/ 886284 w 3200935"/>
              <a:gd name="connsiteY135" fmla="*/ 377377 h 2848897"/>
              <a:gd name="connsiteX136" fmla="*/ 911888 w 3200935"/>
              <a:gd name="connsiteY136" fmla="*/ 355112 h 2848897"/>
              <a:gd name="connsiteX137" fmla="*/ 934152 w 3200935"/>
              <a:gd name="connsiteY137" fmla="*/ 329509 h 2848897"/>
              <a:gd name="connsiteX138" fmla="*/ 955302 w 3200935"/>
              <a:gd name="connsiteY138" fmla="*/ 302791 h 2848897"/>
              <a:gd name="connsiteX139" fmla="*/ 976452 w 3200935"/>
              <a:gd name="connsiteY139" fmla="*/ 274961 h 2848897"/>
              <a:gd name="connsiteX140" fmla="*/ 997604 w 3200935"/>
              <a:gd name="connsiteY140" fmla="*/ 247131 h 2848897"/>
              <a:gd name="connsiteX141" fmla="*/ 1018754 w 3200935"/>
              <a:gd name="connsiteY141" fmla="*/ 220414 h 2848897"/>
              <a:gd name="connsiteX142" fmla="*/ 1042131 w 3200935"/>
              <a:gd name="connsiteY142" fmla="*/ 194811 h 2848897"/>
              <a:gd name="connsiteX143" fmla="*/ 1065507 w 3200935"/>
              <a:gd name="connsiteY143" fmla="*/ 172547 h 2848897"/>
              <a:gd name="connsiteX144" fmla="*/ 1092225 w 3200935"/>
              <a:gd name="connsiteY144" fmla="*/ 153622 h 2848897"/>
              <a:gd name="connsiteX145" fmla="*/ 1120055 w 3200935"/>
              <a:gd name="connsiteY145" fmla="*/ 139150 h 2848897"/>
              <a:gd name="connsiteX146" fmla="*/ 1153451 w 3200935"/>
              <a:gd name="connsiteY146" fmla="*/ 129132 h 2848897"/>
              <a:gd name="connsiteX147" fmla="*/ 1187961 w 3200935"/>
              <a:gd name="connsiteY147" fmla="*/ 124678 h 2848897"/>
              <a:gd name="connsiteX148" fmla="*/ 1223581 w 3200935"/>
              <a:gd name="connsiteY148" fmla="*/ 123565 h 2848897"/>
              <a:gd name="connsiteX149" fmla="*/ 1261429 w 3200935"/>
              <a:gd name="connsiteY149" fmla="*/ 126906 h 2848897"/>
              <a:gd name="connsiteX150" fmla="*/ 1299279 w 3200935"/>
              <a:gd name="connsiteY150" fmla="*/ 131359 h 2848897"/>
              <a:gd name="connsiteX151" fmla="*/ 1337128 w 3200935"/>
              <a:gd name="connsiteY151" fmla="*/ 136924 h 2848897"/>
              <a:gd name="connsiteX152" fmla="*/ 1374976 w 3200935"/>
              <a:gd name="connsiteY152" fmla="*/ 141378 h 2848897"/>
              <a:gd name="connsiteX153" fmla="*/ 1412824 w 3200935"/>
              <a:gd name="connsiteY153" fmla="*/ 143604 h 2848897"/>
              <a:gd name="connsiteX154" fmla="*/ 1449561 w 3200935"/>
              <a:gd name="connsiteY154" fmla="*/ 143604 h 2848897"/>
              <a:gd name="connsiteX155" fmla="*/ 1484069 w 3200935"/>
              <a:gd name="connsiteY155" fmla="*/ 139150 h 2848897"/>
              <a:gd name="connsiteX156" fmla="*/ 1518579 w 3200935"/>
              <a:gd name="connsiteY156" fmla="*/ 130245 h 2848897"/>
              <a:gd name="connsiteX157" fmla="*/ 1551974 w 3200935"/>
              <a:gd name="connsiteY157" fmla="*/ 116887 h 2848897"/>
              <a:gd name="connsiteX158" fmla="*/ 1585369 w 3200935"/>
              <a:gd name="connsiteY158" fmla="*/ 99075 h 2848897"/>
              <a:gd name="connsiteX159" fmla="*/ 1618765 w 3200935"/>
              <a:gd name="connsiteY159" fmla="*/ 81264 h 2848897"/>
              <a:gd name="connsiteX160" fmla="*/ 1652161 w 3200935"/>
              <a:gd name="connsiteY160" fmla="*/ 61227 h 2848897"/>
              <a:gd name="connsiteX161" fmla="*/ 1684444 w 3200935"/>
              <a:gd name="connsiteY161" fmla="*/ 42302 h 2848897"/>
              <a:gd name="connsiteX162" fmla="*/ 1718953 w 3200935"/>
              <a:gd name="connsiteY162" fmla="*/ 25604 h 2848897"/>
              <a:gd name="connsiteX163" fmla="*/ 1752349 w 3200935"/>
              <a:gd name="connsiteY163" fmla="*/ 12245 h 2848897"/>
              <a:gd name="connsiteX164" fmla="*/ 1786858 w 3200935"/>
              <a:gd name="connsiteY164" fmla="*/ 3339 h 28488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Lst>
            <a:rect l="l" t="t" r="r" b="b"/>
            <a:pathLst>
              <a:path w="3200935" h="2848897">
                <a:moveTo>
                  <a:pt x="1822480" y="0"/>
                </a:moveTo>
                <a:lnTo>
                  <a:pt x="1858100" y="3339"/>
                </a:lnTo>
                <a:lnTo>
                  <a:pt x="1892611" y="12245"/>
                </a:lnTo>
                <a:lnTo>
                  <a:pt x="1926007" y="25604"/>
                </a:lnTo>
                <a:lnTo>
                  <a:pt x="1960514" y="42302"/>
                </a:lnTo>
                <a:lnTo>
                  <a:pt x="1992798" y="61227"/>
                </a:lnTo>
                <a:lnTo>
                  <a:pt x="2026194" y="81264"/>
                </a:lnTo>
                <a:lnTo>
                  <a:pt x="2059589" y="99075"/>
                </a:lnTo>
                <a:lnTo>
                  <a:pt x="2092985" y="116887"/>
                </a:lnTo>
                <a:lnTo>
                  <a:pt x="2125268" y="130245"/>
                </a:lnTo>
                <a:lnTo>
                  <a:pt x="2160890" y="139150"/>
                </a:lnTo>
                <a:lnTo>
                  <a:pt x="2195399" y="143604"/>
                </a:lnTo>
                <a:lnTo>
                  <a:pt x="2232134" y="143604"/>
                </a:lnTo>
                <a:lnTo>
                  <a:pt x="2269983" y="141378"/>
                </a:lnTo>
                <a:lnTo>
                  <a:pt x="2307831" y="136924"/>
                </a:lnTo>
                <a:lnTo>
                  <a:pt x="2345681" y="131359"/>
                </a:lnTo>
                <a:lnTo>
                  <a:pt x="2383529" y="126906"/>
                </a:lnTo>
                <a:lnTo>
                  <a:pt x="2421378" y="123565"/>
                </a:lnTo>
                <a:lnTo>
                  <a:pt x="2456999" y="124678"/>
                </a:lnTo>
                <a:lnTo>
                  <a:pt x="2491507" y="129132"/>
                </a:lnTo>
                <a:lnTo>
                  <a:pt x="2524903" y="139150"/>
                </a:lnTo>
                <a:lnTo>
                  <a:pt x="2552734" y="153622"/>
                </a:lnTo>
                <a:lnTo>
                  <a:pt x="2579449" y="172547"/>
                </a:lnTo>
                <a:lnTo>
                  <a:pt x="2602827" y="194811"/>
                </a:lnTo>
                <a:lnTo>
                  <a:pt x="2626204" y="220414"/>
                </a:lnTo>
                <a:lnTo>
                  <a:pt x="2647355" y="247131"/>
                </a:lnTo>
                <a:lnTo>
                  <a:pt x="2668506" y="274961"/>
                </a:lnTo>
                <a:lnTo>
                  <a:pt x="2689656" y="302791"/>
                </a:lnTo>
                <a:lnTo>
                  <a:pt x="2710806" y="329509"/>
                </a:lnTo>
                <a:lnTo>
                  <a:pt x="2733071" y="355112"/>
                </a:lnTo>
                <a:lnTo>
                  <a:pt x="2758675" y="377377"/>
                </a:lnTo>
                <a:lnTo>
                  <a:pt x="2783165" y="397415"/>
                </a:lnTo>
                <a:lnTo>
                  <a:pt x="2810995" y="412999"/>
                </a:lnTo>
                <a:lnTo>
                  <a:pt x="2841051" y="426357"/>
                </a:lnTo>
                <a:lnTo>
                  <a:pt x="2873333" y="437489"/>
                </a:lnTo>
                <a:lnTo>
                  <a:pt x="2906728" y="447507"/>
                </a:lnTo>
                <a:lnTo>
                  <a:pt x="2940124" y="456413"/>
                </a:lnTo>
                <a:lnTo>
                  <a:pt x="2974633" y="465320"/>
                </a:lnTo>
                <a:lnTo>
                  <a:pt x="3006916" y="475338"/>
                </a:lnTo>
                <a:lnTo>
                  <a:pt x="3039197" y="486470"/>
                </a:lnTo>
                <a:lnTo>
                  <a:pt x="3069254" y="499829"/>
                </a:lnTo>
                <a:lnTo>
                  <a:pt x="3095972" y="516527"/>
                </a:lnTo>
                <a:lnTo>
                  <a:pt x="3120463" y="536565"/>
                </a:lnTo>
                <a:lnTo>
                  <a:pt x="3140498" y="561055"/>
                </a:lnTo>
                <a:lnTo>
                  <a:pt x="3157197" y="587772"/>
                </a:lnTo>
                <a:lnTo>
                  <a:pt x="3170555" y="617827"/>
                </a:lnTo>
                <a:lnTo>
                  <a:pt x="3181687" y="650112"/>
                </a:lnTo>
                <a:lnTo>
                  <a:pt x="3191705" y="682393"/>
                </a:lnTo>
                <a:lnTo>
                  <a:pt x="3200612" y="716904"/>
                </a:lnTo>
                <a:lnTo>
                  <a:pt x="3200935" y="718115"/>
                </a:lnTo>
                <a:lnTo>
                  <a:pt x="3200935" y="2848897"/>
                </a:lnTo>
                <a:lnTo>
                  <a:pt x="413394" y="2848897"/>
                </a:lnTo>
                <a:lnTo>
                  <a:pt x="400932" y="2820857"/>
                </a:lnTo>
                <a:lnTo>
                  <a:pt x="385348" y="2793028"/>
                </a:lnTo>
                <a:lnTo>
                  <a:pt x="365311" y="2768537"/>
                </a:lnTo>
                <a:lnTo>
                  <a:pt x="343046" y="2742933"/>
                </a:lnTo>
                <a:lnTo>
                  <a:pt x="317443" y="2720669"/>
                </a:lnTo>
                <a:lnTo>
                  <a:pt x="289612" y="2699519"/>
                </a:lnTo>
                <a:lnTo>
                  <a:pt x="261783" y="2678368"/>
                </a:lnTo>
                <a:lnTo>
                  <a:pt x="233954" y="2657218"/>
                </a:lnTo>
                <a:lnTo>
                  <a:pt x="207237" y="2636065"/>
                </a:lnTo>
                <a:lnTo>
                  <a:pt x="181633" y="2612689"/>
                </a:lnTo>
                <a:lnTo>
                  <a:pt x="159370" y="2589312"/>
                </a:lnTo>
                <a:lnTo>
                  <a:pt x="140446" y="2562594"/>
                </a:lnTo>
                <a:lnTo>
                  <a:pt x="125974" y="2534764"/>
                </a:lnTo>
                <a:lnTo>
                  <a:pt x="115956" y="2501370"/>
                </a:lnTo>
                <a:lnTo>
                  <a:pt x="111502" y="2466860"/>
                </a:lnTo>
                <a:lnTo>
                  <a:pt x="110388" y="2431236"/>
                </a:lnTo>
                <a:lnTo>
                  <a:pt x="113728" y="2393388"/>
                </a:lnTo>
                <a:lnTo>
                  <a:pt x="118182" y="2355539"/>
                </a:lnTo>
                <a:lnTo>
                  <a:pt x="123747" y="2317690"/>
                </a:lnTo>
                <a:lnTo>
                  <a:pt x="128200" y="2279842"/>
                </a:lnTo>
                <a:lnTo>
                  <a:pt x="130428" y="2241992"/>
                </a:lnTo>
                <a:lnTo>
                  <a:pt x="130428" y="2205256"/>
                </a:lnTo>
                <a:lnTo>
                  <a:pt x="125974" y="2170747"/>
                </a:lnTo>
                <a:lnTo>
                  <a:pt x="117069" y="2136238"/>
                </a:lnTo>
                <a:lnTo>
                  <a:pt x="103710" y="2103954"/>
                </a:lnTo>
                <a:lnTo>
                  <a:pt x="87012" y="2070559"/>
                </a:lnTo>
                <a:lnTo>
                  <a:pt x="68088" y="2037163"/>
                </a:lnTo>
                <a:lnTo>
                  <a:pt x="48051" y="2003766"/>
                </a:lnTo>
                <a:lnTo>
                  <a:pt x="29127" y="1971483"/>
                </a:lnTo>
                <a:lnTo>
                  <a:pt x="12427" y="1936974"/>
                </a:lnTo>
                <a:lnTo>
                  <a:pt x="0" y="1905903"/>
                </a:lnTo>
                <a:lnTo>
                  <a:pt x="0" y="1760990"/>
                </a:lnTo>
                <a:lnTo>
                  <a:pt x="12427" y="1729918"/>
                </a:lnTo>
                <a:lnTo>
                  <a:pt x="29127" y="1695410"/>
                </a:lnTo>
                <a:lnTo>
                  <a:pt x="48051" y="1663126"/>
                </a:lnTo>
                <a:lnTo>
                  <a:pt x="68088" y="1629730"/>
                </a:lnTo>
                <a:lnTo>
                  <a:pt x="87012" y="1596334"/>
                </a:lnTo>
                <a:lnTo>
                  <a:pt x="103710" y="1562938"/>
                </a:lnTo>
                <a:lnTo>
                  <a:pt x="117069" y="1530654"/>
                </a:lnTo>
                <a:lnTo>
                  <a:pt x="125974" y="1496145"/>
                </a:lnTo>
                <a:lnTo>
                  <a:pt x="130428" y="1461636"/>
                </a:lnTo>
                <a:lnTo>
                  <a:pt x="130428" y="1424901"/>
                </a:lnTo>
                <a:lnTo>
                  <a:pt x="128200" y="1387052"/>
                </a:lnTo>
                <a:lnTo>
                  <a:pt x="123747" y="1349203"/>
                </a:lnTo>
                <a:lnTo>
                  <a:pt x="118182" y="1311353"/>
                </a:lnTo>
                <a:lnTo>
                  <a:pt x="113728" y="1273505"/>
                </a:lnTo>
                <a:lnTo>
                  <a:pt x="110388" y="1235657"/>
                </a:lnTo>
                <a:lnTo>
                  <a:pt x="111502" y="1200034"/>
                </a:lnTo>
                <a:lnTo>
                  <a:pt x="115956" y="1165525"/>
                </a:lnTo>
                <a:lnTo>
                  <a:pt x="125974" y="1132128"/>
                </a:lnTo>
                <a:lnTo>
                  <a:pt x="140446" y="1104298"/>
                </a:lnTo>
                <a:lnTo>
                  <a:pt x="159370" y="1077582"/>
                </a:lnTo>
                <a:lnTo>
                  <a:pt x="181633" y="1054204"/>
                </a:lnTo>
                <a:lnTo>
                  <a:pt x="207237" y="1030827"/>
                </a:lnTo>
                <a:lnTo>
                  <a:pt x="233954" y="1009676"/>
                </a:lnTo>
                <a:lnTo>
                  <a:pt x="261783" y="988524"/>
                </a:lnTo>
                <a:lnTo>
                  <a:pt x="289612" y="967374"/>
                </a:lnTo>
                <a:lnTo>
                  <a:pt x="317443" y="946223"/>
                </a:lnTo>
                <a:lnTo>
                  <a:pt x="343046" y="923960"/>
                </a:lnTo>
                <a:lnTo>
                  <a:pt x="365311" y="898356"/>
                </a:lnTo>
                <a:lnTo>
                  <a:pt x="385348" y="873865"/>
                </a:lnTo>
                <a:lnTo>
                  <a:pt x="400932" y="846035"/>
                </a:lnTo>
                <a:lnTo>
                  <a:pt x="414290" y="815980"/>
                </a:lnTo>
                <a:lnTo>
                  <a:pt x="425422" y="783695"/>
                </a:lnTo>
                <a:lnTo>
                  <a:pt x="435442" y="750298"/>
                </a:lnTo>
                <a:lnTo>
                  <a:pt x="444347" y="716904"/>
                </a:lnTo>
                <a:lnTo>
                  <a:pt x="453253" y="682393"/>
                </a:lnTo>
                <a:lnTo>
                  <a:pt x="463271" y="650112"/>
                </a:lnTo>
                <a:lnTo>
                  <a:pt x="474403" y="617827"/>
                </a:lnTo>
                <a:lnTo>
                  <a:pt x="487762" y="587772"/>
                </a:lnTo>
                <a:lnTo>
                  <a:pt x="504460" y="561055"/>
                </a:lnTo>
                <a:lnTo>
                  <a:pt x="524495" y="536565"/>
                </a:lnTo>
                <a:lnTo>
                  <a:pt x="548987" y="516527"/>
                </a:lnTo>
                <a:lnTo>
                  <a:pt x="575704" y="499829"/>
                </a:lnTo>
                <a:lnTo>
                  <a:pt x="605759" y="486470"/>
                </a:lnTo>
                <a:lnTo>
                  <a:pt x="638042" y="475338"/>
                </a:lnTo>
                <a:lnTo>
                  <a:pt x="670325" y="465320"/>
                </a:lnTo>
                <a:lnTo>
                  <a:pt x="704834" y="456413"/>
                </a:lnTo>
                <a:lnTo>
                  <a:pt x="738229" y="447507"/>
                </a:lnTo>
                <a:lnTo>
                  <a:pt x="771626" y="437489"/>
                </a:lnTo>
                <a:lnTo>
                  <a:pt x="803907" y="426357"/>
                </a:lnTo>
                <a:lnTo>
                  <a:pt x="833964" y="412999"/>
                </a:lnTo>
                <a:lnTo>
                  <a:pt x="861794" y="397415"/>
                </a:lnTo>
                <a:lnTo>
                  <a:pt x="886284" y="377377"/>
                </a:lnTo>
                <a:lnTo>
                  <a:pt x="911888" y="355112"/>
                </a:lnTo>
                <a:lnTo>
                  <a:pt x="934152" y="329509"/>
                </a:lnTo>
                <a:lnTo>
                  <a:pt x="955302" y="302791"/>
                </a:lnTo>
                <a:lnTo>
                  <a:pt x="976452" y="274961"/>
                </a:lnTo>
                <a:lnTo>
                  <a:pt x="997604" y="247131"/>
                </a:lnTo>
                <a:lnTo>
                  <a:pt x="1018754" y="220414"/>
                </a:lnTo>
                <a:lnTo>
                  <a:pt x="1042131" y="194811"/>
                </a:lnTo>
                <a:lnTo>
                  <a:pt x="1065507" y="172547"/>
                </a:lnTo>
                <a:lnTo>
                  <a:pt x="1092225" y="153622"/>
                </a:lnTo>
                <a:lnTo>
                  <a:pt x="1120055" y="139150"/>
                </a:lnTo>
                <a:lnTo>
                  <a:pt x="1153451" y="129132"/>
                </a:lnTo>
                <a:lnTo>
                  <a:pt x="1187961" y="124678"/>
                </a:lnTo>
                <a:lnTo>
                  <a:pt x="1223581" y="123565"/>
                </a:lnTo>
                <a:lnTo>
                  <a:pt x="1261429" y="126906"/>
                </a:lnTo>
                <a:lnTo>
                  <a:pt x="1299279" y="131359"/>
                </a:lnTo>
                <a:lnTo>
                  <a:pt x="1337128" y="136924"/>
                </a:lnTo>
                <a:lnTo>
                  <a:pt x="1374976" y="141378"/>
                </a:lnTo>
                <a:lnTo>
                  <a:pt x="1412824" y="143604"/>
                </a:lnTo>
                <a:lnTo>
                  <a:pt x="1449561" y="143604"/>
                </a:lnTo>
                <a:lnTo>
                  <a:pt x="1484069" y="139150"/>
                </a:lnTo>
                <a:lnTo>
                  <a:pt x="1518579" y="130245"/>
                </a:lnTo>
                <a:lnTo>
                  <a:pt x="1551974" y="116887"/>
                </a:lnTo>
                <a:lnTo>
                  <a:pt x="1585369" y="99075"/>
                </a:lnTo>
                <a:lnTo>
                  <a:pt x="1618765" y="81264"/>
                </a:lnTo>
                <a:lnTo>
                  <a:pt x="1652161" y="61227"/>
                </a:lnTo>
                <a:lnTo>
                  <a:pt x="1684444" y="42302"/>
                </a:lnTo>
                <a:lnTo>
                  <a:pt x="1718953" y="25604"/>
                </a:lnTo>
                <a:lnTo>
                  <a:pt x="1752349" y="12245"/>
                </a:lnTo>
                <a:lnTo>
                  <a:pt x="1786858" y="3339"/>
                </a:ln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18" name="Graphic 17" descr="Dump truck">
            <a:extLst>
              <a:ext uri="{FF2B5EF4-FFF2-40B4-BE49-F238E27FC236}">
                <a16:creationId xmlns:a16="http://schemas.microsoft.com/office/drawing/2014/main" id="{66B044E7-C158-49CD-AC14-D6673E419093}"/>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rot="10800000" flipV="1">
            <a:off x="9868755" y="4733925"/>
            <a:ext cx="1812341" cy="1812341"/>
          </a:xfrm>
          <a:prstGeom prst="rect">
            <a:avLst/>
          </a:prstGeom>
        </p:spPr>
      </p:pic>
      <p:pic>
        <p:nvPicPr>
          <p:cNvPr id="5" name="Picture 4">
            <a:extLst>
              <a:ext uri="{FF2B5EF4-FFF2-40B4-BE49-F238E27FC236}">
                <a16:creationId xmlns:a16="http://schemas.microsoft.com/office/drawing/2014/main" id="{7B86389E-0031-4A8F-AA43-0902BF60448E}"/>
              </a:ext>
            </a:extLst>
          </p:cNvPr>
          <p:cNvPicPr>
            <a:picLocks noChangeAspect="1"/>
          </p:cNvPicPr>
          <p:nvPr/>
        </p:nvPicPr>
        <p:blipFill>
          <a:blip r:embed="rId6"/>
          <a:stretch>
            <a:fillRect/>
          </a:stretch>
        </p:blipFill>
        <p:spPr>
          <a:xfrm>
            <a:off x="187340" y="5429821"/>
            <a:ext cx="8503920" cy="1127454"/>
          </a:xfrm>
          <a:prstGeom prst="rect">
            <a:avLst/>
          </a:prstGeom>
        </p:spPr>
      </p:pic>
    </p:spTree>
    <p:extLst>
      <p:ext uri="{BB962C8B-B14F-4D97-AF65-F5344CB8AC3E}">
        <p14:creationId xmlns:p14="http://schemas.microsoft.com/office/powerpoint/2010/main" val="236085201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8" name="Rectangle 37">
            <a:extLst>
              <a:ext uri="{FF2B5EF4-FFF2-40B4-BE49-F238E27FC236}">
                <a16:creationId xmlns:a16="http://schemas.microsoft.com/office/drawing/2014/main" id="{02C0C63A-B05B-45A5-AE88-7A3D061A297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FFFFFF"/>
          </a:solidFill>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0" name="Group 39">
            <a:extLst>
              <a:ext uri="{FF2B5EF4-FFF2-40B4-BE49-F238E27FC236}">
                <a16:creationId xmlns:a16="http://schemas.microsoft.com/office/drawing/2014/main" id="{EBAD34AF-5414-49A5-AB75-F1CA854B309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 y="0"/>
            <a:ext cx="12191996" cy="6858000"/>
            <a:chOff x="1" y="0"/>
            <a:chExt cx="12191996" cy="6858000"/>
          </a:xfrm>
        </p:grpSpPr>
        <p:sp>
          <p:nvSpPr>
            <p:cNvPr id="41" name="Rectangle 40">
              <a:extLst>
                <a:ext uri="{FF2B5EF4-FFF2-40B4-BE49-F238E27FC236}">
                  <a16:creationId xmlns:a16="http://schemas.microsoft.com/office/drawing/2014/main" id="{7BAD3960-6DE9-4457-8083-F6FFBD58D74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ltGray">
            <a:xfrm>
              <a:off x="1" y="0"/>
              <a:ext cx="12191996" cy="6858000"/>
            </a:xfrm>
            <a:prstGeom prst="rect">
              <a:avLst/>
            </a:prstGeom>
            <a:solidFill>
              <a:schemeClr val="bg1"/>
            </a:solidFill>
            <a:ln w="0">
              <a:noFill/>
              <a:prstDash val="solid"/>
              <a:round/>
              <a:headEnd/>
              <a:tailEnd/>
            </a:ln>
          </p:spPr>
          <p:txBody>
            <a:bodyPr rtlCol="0" anchor="ctr"/>
            <a:lstStyle/>
            <a:p>
              <a:pPr algn="ctr" defTabSz="457200"/>
              <a:endParaRPr lang="en-US">
                <a:solidFill>
                  <a:schemeClr val="tx1"/>
                </a:solidFill>
              </a:endParaRPr>
            </a:p>
          </p:txBody>
        </p:sp>
        <p:sp>
          <p:nvSpPr>
            <p:cNvPr id="42" name="Rectangle 41">
              <a:extLst>
                <a:ext uri="{FF2B5EF4-FFF2-40B4-BE49-F238E27FC236}">
                  <a16:creationId xmlns:a16="http://schemas.microsoft.com/office/drawing/2014/main" id="{F3F5E368-26F9-408D-9C1D-D007FCE0C20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ltGray">
            <a:xfrm>
              <a:off x="1" y="0"/>
              <a:ext cx="12191996" cy="6858000"/>
            </a:xfrm>
            <a:prstGeom prst="rect">
              <a:avLst/>
            </a:prstGeom>
            <a:solidFill>
              <a:schemeClr val="accent1">
                <a:lumMod val="50000"/>
                <a:alpha val="25000"/>
              </a:schemeClr>
            </a:solidFill>
            <a:ln w="0">
              <a:noFill/>
              <a:prstDash val="solid"/>
              <a:round/>
              <a:headEnd/>
              <a:tailEnd/>
            </a:ln>
          </p:spPr>
          <p:txBody>
            <a:bodyPr rtlCol="0" anchor="ctr"/>
            <a:lstStyle/>
            <a:p>
              <a:pPr algn="ctr" defTabSz="457200"/>
              <a:endParaRPr lang="en-US" dirty="0">
                <a:solidFill>
                  <a:schemeClr val="tx1"/>
                </a:solidFill>
              </a:endParaRPr>
            </a:p>
          </p:txBody>
        </p:sp>
      </p:grpSp>
      <p:sp>
        <p:nvSpPr>
          <p:cNvPr id="2" name="Title 1">
            <a:extLst>
              <a:ext uri="{FF2B5EF4-FFF2-40B4-BE49-F238E27FC236}">
                <a16:creationId xmlns:a16="http://schemas.microsoft.com/office/drawing/2014/main" id="{851DFF33-D72C-4230-B36A-FE3D0D1EF28A}"/>
              </a:ext>
            </a:extLst>
          </p:cNvPr>
          <p:cNvSpPr>
            <a:spLocks noGrp="1"/>
          </p:cNvSpPr>
          <p:nvPr>
            <p:ph type="title"/>
          </p:nvPr>
        </p:nvSpPr>
        <p:spPr>
          <a:xfrm>
            <a:off x="418435" y="177180"/>
            <a:ext cx="7007349" cy="1492132"/>
          </a:xfrm>
        </p:spPr>
        <p:txBody>
          <a:bodyPr vert="horz" lIns="91440" tIns="45720" rIns="91440" bIns="45720" rtlCol="0" anchor="t">
            <a:normAutofit/>
          </a:bodyPr>
          <a:lstStyle/>
          <a:p>
            <a:pPr defTabSz="914400"/>
            <a:r>
              <a:rPr lang="en-US" dirty="0">
                <a:solidFill>
                  <a:schemeClr val="tx1"/>
                </a:solidFill>
              </a:rPr>
              <a:t>Utility use vs. permit expiration dates</a:t>
            </a:r>
          </a:p>
        </p:txBody>
      </p:sp>
      <p:sp>
        <p:nvSpPr>
          <p:cNvPr id="11" name="TextBox 10">
            <a:extLst>
              <a:ext uri="{FF2B5EF4-FFF2-40B4-BE49-F238E27FC236}">
                <a16:creationId xmlns:a16="http://schemas.microsoft.com/office/drawing/2014/main" id="{911FEA2F-99C8-478C-B2E9-2FD10735AA03}"/>
              </a:ext>
            </a:extLst>
          </p:cNvPr>
          <p:cNvSpPr txBox="1"/>
          <p:nvPr/>
        </p:nvSpPr>
        <p:spPr>
          <a:xfrm>
            <a:off x="314036" y="1699492"/>
            <a:ext cx="7645629" cy="1729508"/>
          </a:xfrm>
          <a:prstGeom prst="rect">
            <a:avLst/>
          </a:prstGeom>
        </p:spPr>
        <p:txBody>
          <a:bodyPr vert="horz" lIns="91440" tIns="45720" rIns="91440" bIns="45720" rtlCol="0">
            <a:normAutofit/>
          </a:bodyPr>
          <a:lstStyle/>
          <a:p>
            <a:pPr indent="-228600">
              <a:lnSpc>
                <a:spcPct val="90000"/>
              </a:lnSpc>
              <a:spcAft>
                <a:spcPts val="600"/>
              </a:spcAft>
              <a:buFont typeface="Arial" panose="020B0604020202020204" pitchFamily="34" charset="0"/>
              <a:buChar char="•"/>
            </a:pPr>
            <a:endParaRPr lang="en-US" sz="2000" dirty="0">
              <a:solidFill>
                <a:schemeClr val="tx1">
                  <a:alpha val="60000"/>
                </a:schemeClr>
              </a:solidFill>
            </a:endParaRPr>
          </a:p>
          <a:p>
            <a:pPr indent="-228600">
              <a:lnSpc>
                <a:spcPct val="90000"/>
              </a:lnSpc>
              <a:spcAft>
                <a:spcPts val="600"/>
              </a:spcAft>
              <a:buFont typeface="Arial" panose="020B0604020202020204" pitchFamily="34" charset="0"/>
              <a:buChar char="•"/>
            </a:pPr>
            <a:r>
              <a:rPr lang="en-US" sz="2000" b="1" u="sng" dirty="0">
                <a:solidFill>
                  <a:schemeClr val="tx1">
                    <a:alpha val="60000"/>
                  </a:schemeClr>
                </a:solidFill>
              </a:rPr>
              <a:t>Amendment issuance </a:t>
            </a:r>
            <a:r>
              <a:rPr lang="en-US" sz="2000" b="1" i="1" u="sng" dirty="0">
                <a:solidFill>
                  <a:schemeClr val="tx1">
                    <a:alpha val="60000"/>
                  </a:schemeClr>
                </a:solidFill>
              </a:rPr>
              <a:t>after</a:t>
            </a:r>
            <a:r>
              <a:rPr lang="en-US" sz="2000" b="1" u="sng" dirty="0">
                <a:solidFill>
                  <a:schemeClr val="tx1">
                    <a:alpha val="60000"/>
                  </a:schemeClr>
                </a:solidFill>
              </a:rPr>
              <a:t> the Latest Use Expiration Date: </a:t>
            </a:r>
          </a:p>
          <a:p>
            <a:pPr lvl="1" indent="-228600">
              <a:lnSpc>
                <a:spcPct val="90000"/>
              </a:lnSpc>
              <a:spcAft>
                <a:spcPts val="600"/>
              </a:spcAft>
              <a:buFont typeface="Arial" panose="020B0604020202020204" pitchFamily="34" charset="0"/>
              <a:buChar char="•"/>
            </a:pPr>
            <a:r>
              <a:rPr lang="en-US" sz="2000" dirty="0">
                <a:solidFill>
                  <a:schemeClr val="tx1">
                    <a:alpha val="60000"/>
                  </a:schemeClr>
                </a:solidFill>
              </a:rPr>
              <a:t>The Use Expiration = Use Start Date + Duration </a:t>
            </a:r>
          </a:p>
          <a:p>
            <a:pPr lvl="1" indent="-228600">
              <a:lnSpc>
                <a:spcPct val="90000"/>
              </a:lnSpc>
              <a:spcAft>
                <a:spcPts val="600"/>
              </a:spcAft>
              <a:buFont typeface="Arial" panose="020B0604020202020204" pitchFamily="34" charset="0"/>
              <a:buChar char="•"/>
            </a:pPr>
            <a:r>
              <a:rPr lang="en-US" sz="2000" dirty="0">
                <a:solidFill>
                  <a:schemeClr val="tx1">
                    <a:alpha val="60000"/>
                  </a:schemeClr>
                </a:solidFill>
              </a:rPr>
              <a:t>The Permit Expiration = Date of Issuance + 6-months </a:t>
            </a:r>
          </a:p>
          <a:p>
            <a:pPr>
              <a:lnSpc>
                <a:spcPct val="90000"/>
              </a:lnSpc>
              <a:spcAft>
                <a:spcPts val="600"/>
              </a:spcAft>
            </a:pPr>
            <a:endParaRPr lang="en-US" sz="2000" dirty="0">
              <a:solidFill>
                <a:schemeClr val="tx1">
                  <a:alpha val="60000"/>
                </a:schemeClr>
              </a:solidFill>
            </a:endParaRPr>
          </a:p>
        </p:txBody>
      </p:sp>
      <p:sp>
        <p:nvSpPr>
          <p:cNvPr id="44" name="Freeform: Shape 43">
            <a:extLst>
              <a:ext uri="{FF2B5EF4-FFF2-40B4-BE49-F238E27FC236}">
                <a16:creationId xmlns:a16="http://schemas.microsoft.com/office/drawing/2014/main" id="{8C4F1A0C-BD28-4977-9745-E2A4FB75279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959668" y="0"/>
            <a:ext cx="4232332" cy="3701000"/>
          </a:xfrm>
          <a:custGeom>
            <a:avLst/>
            <a:gdLst>
              <a:gd name="connsiteX0" fmla="*/ 319701 w 4232332"/>
              <a:gd name="connsiteY0" fmla="*/ 0 h 3701000"/>
              <a:gd name="connsiteX1" fmla="*/ 4232332 w 4232332"/>
              <a:gd name="connsiteY1" fmla="*/ 0 h 3701000"/>
              <a:gd name="connsiteX2" fmla="*/ 4232332 w 4232332"/>
              <a:gd name="connsiteY2" fmla="*/ 3034486 h 3701000"/>
              <a:gd name="connsiteX3" fmla="*/ 4230268 w 4232332"/>
              <a:gd name="connsiteY3" fmla="*/ 3035198 h 3701000"/>
              <a:gd name="connsiteX4" fmla="*/ 4185051 w 4232332"/>
              <a:gd name="connsiteY4" fmla="*/ 3049231 h 3701000"/>
              <a:gd name="connsiteX5" fmla="*/ 4136714 w 4232332"/>
              <a:gd name="connsiteY5" fmla="*/ 3061706 h 3701000"/>
              <a:gd name="connsiteX6" fmla="*/ 4089935 w 4232332"/>
              <a:gd name="connsiteY6" fmla="*/ 3074180 h 3701000"/>
              <a:gd name="connsiteX7" fmla="*/ 4043158 w 4232332"/>
              <a:gd name="connsiteY7" fmla="*/ 3088214 h 3701000"/>
              <a:gd name="connsiteX8" fmla="*/ 3997940 w 4232332"/>
              <a:gd name="connsiteY8" fmla="*/ 3103806 h 3701000"/>
              <a:gd name="connsiteX9" fmla="*/ 3955840 w 4232332"/>
              <a:gd name="connsiteY9" fmla="*/ 3122518 h 3701000"/>
              <a:gd name="connsiteX10" fmla="*/ 3916860 w 4232332"/>
              <a:gd name="connsiteY10" fmla="*/ 3144346 h 3701000"/>
              <a:gd name="connsiteX11" fmla="*/ 3882555 w 4232332"/>
              <a:gd name="connsiteY11" fmla="*/ 3172413 h 3701000"/>
              <a:gd name="connsiteX12" fmla="*/ 3846692 w 4232332"/>
              <a:gd name="connsiteY12" fmla="*/ 3203599 h 3701000"/>
              <a:gd name="connsiteX13" fmla="*/ 3815506 w 4232332"/>
              <a:gd name="connsiteY13" fmla="*/ 3239461 h 3701000"/>
              <a:gd name="connsiteX14" fmla="*/ 3785881 w 4232332"/>
              <a:gd name="connsiteY14" fmla="*/ 3276884 h 3701000"/>
              <a:gd name="connsiteX15" fmla="*/ 3756254 w 4232332"/>
              <a:gd name="connsiteY15" fmla="*/ 3315864 h 3701000"/>
              <a:gd name="connsiteX16" fmla="*/ 3726629 w 4232332"/>
              <a:gd name="connsiteY16" fmla="*/ 3354846 h 3701000"/>
              <a:gd name="connsiteX17" fmla="*/ 3697003 w 4232332"/>
              <a:gd name="connsiteY17" fmla="*/ 3392268 h 3701000"/>
              <a:gd name="connsiteX18" fmla="*/ 3664258 w 4232332"/>
              <a:gd name="connsiteY18" fmla="*/ 3428131 h 3701000"/>
              <a:gd name="connsiteX19" fmla="*/ 3631513 w 4232332"/>
              <a:gd name="connsiteY19" fmla="*/ 3459315 h 3701000"/>
              <a:gd name="connsiteX20" fmla="*/ 3594093 w 4232332"/>
              <a:gd name="connsiteY20" fmla="*/ 3485823 h 3701000"/>
              <a:gd name="connsiteX21" fmla="*/ 3555111 w 4232332"/>
              <a:gd name="connsiteY21" fmla="*/ 3506094 h 3701000"/>
              <a:gd name="connsiteX22" fmla="*/ 3508332 w 4232332"/>
              <a:gd name="connsiteY22" fmla="*/ 3520128 h 3701000"/>
              <a:gd name="connsiteX23" fmla="*/ 3459994 w 4232332"/>
              <a:gd name="connsiteY23" fmla="*/ 3526365 h 3701000"/>
              <a:gd name="connsiteX24" fmla="*/ 3410100 w 4232332"/>
              <a:gd name="connsiteY24" fmla="*/ 3527923 h 3701000"/>
              <a:gd name="connsiteX25" fmla="*/ 3357084 w 4232332"/>
              <a:gd name="connsiteY25" fmla="*/ 3523245 h 3701000"/>
              <a:gd name="connsiteX26" fmla="*/ 3304070 w 4232332"/>
              <a:gd name="connsiteY26" fmla="*/ 3517009 h 3701000"/>
              <a:gd name="connsiteX27" fmla="*/ 3251054 w 4232332"/>
              <a:gd name="connsiteY27" fmla="*/ 3509211 h 3701000"/>
              <a:gd name="connsiteX28" fmla="*/ 3198040 w 4232332"/>
              <a:gd name="connsiteY28" fmla="*/ 3502976 h 3701000"/>
              <a:gd name="connsiteX29" fmla="*/ 3145024 w 4232332"/>
              <a:gd name="connsiteY29" fmla="*/ 3499857 h 3701000"/>
              <a:gd name="connsiteX30" fmla="*/ 3093569 w 4232332"/>
              <a:gd name="connsiteY30" fmla="*/ 3499857 h 3701000"/>
              <a:gd name="connsiteX31" fmla="*/ 3045233 w 4232332"/>
              <a:gd name="connsiteY31" fmla="*/ 3506094 h 3701000"/>
              <a:gd name="connsiteX32" fmla="*/ 2995337 w 4232332"/>
              <a:gd name="connsiteY32" fmla="*/ 3518569 h 3701000"/>
              <a:gd name="connsiteX33" fmla="*/ 2950118 w 4232332"/>
              <a:gd name="connsiteY33" fmla="*/ 3537278 h 3701000"/>
              <a:gd name="connsiteX34" fmla="*/ 2903340 w 4232332"/>
              <a:gd name="connsiteY34" fmla="*/ 3562227 h 3701000"/>
              <a:gd name="connsiteX35" fmla="*/ 2856564 w 4232332"/>
              <a:gd name="connsiteY35" fmla="*/ 3587176 h 3701000"/>
              <a:gd name="connsiteX36" fmla="*/ 2809785 w 4232332"/>
              <a:gd name="connsiteY36" fmla="*/ 3615241 h 3701000"/>
              <a:gd name="connsiteX37" fmla="*/ 2764565 w 4232332"/>
              <a:gd name="connsiteY37" fmla="*/ 3641749 h 3701000"/>
              <a:gd name="connsiteX38" fmla="*/ 2716230 w 4232332"/>
              <a:gd name="connsiteY38" fmla="*/ 3665138 h 3701000"/>
              <a:gd name="connsiteX39" fmla="*/ 2669451 w 4232332"/>
              <a:gd name="connsiteY39" fmla="*/ 3683850 h 3701000"/>
              <a:gd name="connsiteX40" fmla="*/ 2621114 w 4232332"/>
              <a:gd name="connsiteY40" fmla="*/ 3696324 h 3701000"/>
              <a:gd name="connsiteX41" fmla="*/ 2571219 w 4232332"/>
              <a:gd name="connsiteY41" fmla="*/ 3701000 h 3701000"/>
              <a:gd name="connsiteX42" fmla="*/ 2521322 w 4232332"/>
              <a:gd name="connsiteY42" fmla="*/ 3696324 h 3701000"/>
              <a:gd name="connsiteX43" fmla="*/ 2472985 w 4232332"/>
              <a:gd name="connsiteY43" fmla="*/ 3683850 h 3701000"/>
              <a:gd name="connsiteX44" fmla="*/ 2426209 w 4232332"/>
              <a:gd name="connsiteY44" fmla="*/ 3665138 h 3701000"/>
              <a:gd name="connsiteX45" fmla="*/ 2377871 w 4232332"/>
              <a:gd name="connsiteY45" fmla="*/ 3641749 h 3701000"/>
              <a:gd name="connsiteX46" fmla="*/ 2332651 w 4232332"/>
              <a:gd name="connsiteY46" fmla="*/ 3615241 h 3701000"/>
              <a:gd name="connsiteX47" fmla="*/ 2285874 w 4232332"/>
              <a:gd name="connsiteY47" fmla="*/ 3587176 h 3701000"/>
              <a:gd name="connsiteX48" fmla="*/ 2239096 w 4232332"/>
              <a:gd name="connsiteY48" fmla="*/ 3562227 h 3701000"/>
              <a:gd name="connsiteX49" fmla="*/ 2192319 w 4232332"/>
              <a:gd name="connsiteY49" fmla="*/ 3537278 h 3701000"/>
              <a:gd name="connsiteX50" fmla="*/ 2145542 w 4232332"/>
              <a:gd name="connsiteY50" fmla="*/ 3518569 h 3701000"/>
              <a:gd name="connsiteX51" fmla="*/ 2097204 w 4232332"/>
              <a:gd name="connsiteY51" fmla="*/ 3506094 h 3701000"/>
              <a:gd name="connsiteX52" fmla="*/ 2048867 w 4232332"/>
              <a:gd name="connsiteY52" fmla="*/ 3499857 h 3701000"/>
              <a:gd name="connsiteX53" fmla="*/ 1997410 w 4232332"/>
              <a:gd name="connsiteY53" fmla="*/ 3499857 h 3701000"/>
              <a:gd name="connsiteX54" fmla="*/ 1944396 w 4232332"/>
              <a:gd name="connsiteY54" fmla="*/ 3502976 h 3701000"/>
              <a:gd name="connsiteX55" fmla="*/ 1891382 w 4232332"/>
              <a:gd name="connsiteY55" fmla="*/ 3509211 h 3701000"/>
              <a:gd name="connsiteX56" fmla="*/ 1838366 w 4232332"/>
              <a:gd name="connsiteY56" fmla="*/ 3517009 h 3701000"/>
              <a:gd name="connsiteX57" fmla="*/ 1785350 w 4232332"/>
              <a:gd name="connsiteY57" fmla="*/ 3523245 h 3701000"/>
              <a:gd name="connsiteX58" fmla="*/ 1732336 w 4232332"/>
              <a:gd name="connsiteY58" fmla="*/ 3527923 h 3701000"/>
              <a:gd name="connsiteX59" fmla="*/ 1682442 w 4232332"/>
              <a:gd name="connsiteY59" fmla="*/ 3526365 h 3701000"/>
              <a:gd name="connsiteX60" fmla="*/ 1634105 w 4232332"/>
              <a:gd name="connsiteY60" fmla="*/ 3520128 h 3701000"/>
              <a:gd name="connsiteX61" fmla="*/ 1587326 w 4232332"/>
              <a:gd name="connsiteY61" fmla="*/ 3506094 h 3701000"/>
              <a:gd name="connsiteX62" fmla="*/ 1548345 w 4232332"/>
              <a:gd name="connsiteY62" fmla="*/ 3485823 h 3701000"/>
              <a:gd name="connsiteX63" fmla="*/ 1510922 w 4232332"/>
              <a:gd name="connsiteY63" fmla="*/ 3459315 h 3701000"/>
              <a:gd name="connsiteX64" fmla="*/ 1478179 w 4232332"/>
              <a:gd name="connsiteY64" fmla="*/ 3428131 h 3701000"/>
              <a:gd name="connsiteX65" fmla="*/ 1445433 w 4232332"/>
              <a:gd name="connsiteY65" fmla="*/ 3392268 h 3701000"/>
              <a:gd name="connsiteX66" fmla="*/ 1415807 w 4232332"/>
              <a:gd name="connsiteY66" fmla="*/ 3354846 h 3701000"/>
              <a:gd name="connsiteX67" fmla="*/ 1386182 w 4232332"/>
              <a:gd name="connsiteY67" fmla="*/ 3315864 h 3701000"/>
              <a:gd name="connsiteX68" fmla="*/ 1356556 w 4232332"/>
              <a:gd name="connsiteY68" fmla="*/ 3276884 h 3701000"/>
              <a:gd name="connsiteX69" fmla="*/ 1326930 w 4232332"/>
              <a:gd name="connsiteY69" fmla="*/ 3239461 h 3701000"/>
              <a:gd name="connsiteX70" fmla="*/ 1295744 w 4232332"/>
              <a:gd name="connsiteY70" fmla="*/ 3203599 h 3701000"/>
              <a:gd name="connsiteX71" fmla="*/ 1259881 w 4232332"/>
              <a:gd name="connsiteY71" fmla="*/ 3172413 h 3701000"/>
              <a:gd name="connsiteX72" fmla="*/ 1225577 w 4232332"/>
              <a:gd name="connsiteY72" fmla="*/ 3144346 h 3701000"/>
              <a:gd name="connsiteX73" fmla="*/ 1186596 w 4232332"/>
              <a:gd name="connsiteY73" fmla="*/ 3122518 h 3701000"/>
              <a:gd name="connsiteX74" fmla="*/ 1144496 w 4232332"/>
              <a:gd name="connsiteY74" fmla="*/ 3103806 h 3701000"/>
              <a:gd name="connsiteX75" fmla="*/ 1099278 w 4232332"/>
              <a:gd name="connsiteY75" fmla="*/ 3088214 h 3701000"/>
              <a:gd name="connsiteX76" fmla="*/ 1052499 w 4232332"/>
              <a:gd name="connsiteY76" fmla="*/ 3074180 h 3701000"/>
              <a:gd name="connsiteX77" fmla="*/ 1005723 w 4232332"/>
              <a:gd name="connsiteY77" fmla="*/ 3061706 h 3701000"/>
              <a:gd name="connsiteX78" fmla="*/ 957386 w 4232332"/>
              <a:gd name="connsiteY78" fmla="*/ 3049231 h 3701000"/>
              <a:gd name="connsiteX79" fmla="*/ 912167 w 4232332"/>
              <a:gd name="connsiteY79" fmla="*/ 3035198 h 3701000"/>
              <a:gd name="connsiteX80" fmla="*/ 866948 w 4232332"/>
              <a:gd name="connsiteY80" fmla="*/ 3019606 h 3701000"/>
              <a:gd name="connsiteX81" fmla="*/ 824850 w 4232332"/>
              <a:gd name="connsiteY81" fmla="*/ 3000894 h 3701000"/>
              <a:gd name="connsiteX82" fmla="*/ 787426 w 4232332"/>
              <a:gd name="connsiteY82" fmla="*/ 2977505 h 3701000"/>
              <a:gd name="connsiteX83" fmla="*/ 753122 w 4232332"/>
              <a:gd name="connsiteY83" fmla="*/ 2949439 h 3701000"/>
              <a:gd name="connsiteX84" fmla="*/ 725057 w 4232332"/>
              <a:gd name="connsiteY84" fmla="*/ 2915136 h 3701000"/>
              <a:gd name="connsiteX85" fmla="*/ 701668 w 4232332"/>
              <a:gd name="connsiteY85" fmla="*/ 2877713 h 3701000"/>
              <a:gd name="connsiteX86" fmla="*/ 682956 w 4232332"/>
              <a:gd name="connsiteY86" fmla="*/ 2835613 h 3701000"/>
              <a:gd name="connsiteX87" fmla="*/ 667364 w 4232332"/>
              <a:gd name="connsiteY87" fmla="*/ 2790396 h 3701000"/>
              <a:gd name="connsiteX88" fmla="*/ 653331 w 4232332"/>
              <a:gd name="connsiteY88" fmla="*/ 2745177 h 3701000"/>
              <a:gd name="connsiteX89" fmla="*/ 640857 w 4232332"/>
              <a:gd name="connsiteY89" fmla="*/ 2696840 h 3701000"/>
              <a:gd name="connsiteX90" fmla="*/ 628382 w 4232332"/>
              <a:gd name="connsiteY90" fmla="*/ 2650063 h 3701000"/>
              <a:gd name="connsiteX91" fmla="*/ 614349 w 4232332"/>
              <a:gd name="connsiteY91" fmla="*/ 2603285 h 3701000"/>
              <a:gd name="connsiteX92" fmla="*/ 598756 w 4232332"/>
              <a:gd name="connsiteY92" fmla="*/ 2558065 h 3701000"/>
              <a:gd name="connsiteX93" fmla="*/ 580044 w 4232332"/>
              <a:gd name="connsiteY93" fmla="*/ 2515965 h 3701000"/>
              <a:gd name="connsiteX94" fmla="*/ 558214 w 4232332"/>
              <a:gd name="connsiteY94" fmla="*/ 2476984 h 3701000"/>
              <a:gd name="connsiteX95" fmla="*/ 530150 w 4232332"/>
              <a:gd name="connsiteY95" fmla="*/ 2442681 h 3701000"/>
              <a:gd name="connsiteX96" fmla="*/ 498963 w 4232332"/>
              <a:gd name="connsiteY96" fmla="*/ 2406817 h 3701000"/>
              <a:gd name="connsiteX97" fmla="*/ 463101 w 4232332"/>
              <a:gd name="connsiteY97" fmla="*/ 2375633 h 3701000"/>
              <a:gd name="connsiteX98" fmla="*/ 424118 w 4232332"/>
              <a:gd name="connsiteY98" fmla="*/ 2346007 h 3701000"/>
              <a:gd name="connsiteX99" fmla="*/ 385138 w 4232332"/>
              <a:gd name="connsiteY99" fmla="*/ 2316382 h 3701000"/>
              <a:gd name="connsiteX100" fmla="*/ 346157 w 4232332"/>
              <a:gd name="connsiteY100" fmla="*/ 2286756 h 3701000"/>
              <a:gd name="connsiteX101" fmla="*/ 308733 w 4232332"/>
              <a:gd name="connsiteY101" fmla="*/ 2257129 h 3701000"/>
              <a:gd name="connsiteX102" fmla="*/ 272871 w 4232332"/>
              <a:gd name="connsiteY102" fmla="*/ 2224386 h 3701000"/>
              <a:gd name="connsiteX103" fmla="*/ 241686 w 4232332"/>
              <a:gd name="connsiteY103" fmla="*/ 2191641 h 3701000"/>
              <a:gd name="connsiteX104" fmla="*/ 215179 w 4232332"/>
              <a:gd name="connsiteY104" fmla="*/ 2154219 h 3701000"/>
              <a:gd name="connsiteX105" fmla="*/ 194909 w 4232332"/>
              <a:gd name="connsiteY105" fmla="*/ 2115238 h 3701000"/>
              <a:gd name="connsiteX106" fmla="*/ 180876 w 4232332"/>
              <a:gd name="connsiteY106" fmla="*/ 2068461 h 3701000"/>
              <a:gd name="connsiteX107" fmla="*/ 174638 w 4232332"/>
              <a:gd name="connsiteY107" fmla="*/ 2020123 h 3701000"/>
              <a:gd name="connsiteX108" fmla="*/ 173078 w 4232332"/>
              <a:gd name="connsiteY108" fmla="*/ 1970225 h 3701000"/>
              <a:gd name="connsiteX109" fmla="*/ 177756 w 4232332"/>
              <a:gd name="connsiteY109" fmla="*/ 1917211 h 3701000"/>
              <a:gd name="connsiteX110" fmla="*/ 183993 w 4232332"/>
              <a:gd name="connsiteY110" fmla="*/ 1864197 h 3701000"/>
              <a:gd name="connsiteX111" fmla="*/ 191789 w 4232332"/>
              <a:gd name="connsiteY111" fmla="*/ 1811182 h 3701000"/>
              <a:gd name="connsiteX112" fmla="*/ 198027 w 4232332"/>
              <a:gd name="connsiteY112" fmla="*/ 1758167 h 3701000"/>
              <a:gd name="connsiteX113" fmla="*/ 201146 w 4232332"/>
              <a:gd name="connsiteY113" fmla="*/ 1705153 h 3701000"/>
              <a:gd name="connsiteX114" fmla="*/ 201146 w 4232332"/>
              <a:gd name="connsiteY114" fmla="*/ 1653697 h 3701000"/>
              <a:gd name="connsiteX115" fmla="*/ 194909 w 4232332"/>
              <a:gd name="connsiteY115" fmla="*/ 1605362 h 3701000"/>
              <a:gd name="connsiteX116" fmla="*/ 182434 w 4232332"/>
              <a:gd name="connsiteY116" fmla="*/ 1557024 h 3701000"/>
              <a:gd name="connsiteX117" fmla="*/ 163723 w 4232332"/>
              <a:gd name="connsiteY117" fmla="*/ 1511804 h 3701000"/>
              <a:gd name="connsiteX118" fmla="*/ 140335 w 4232332"/>
              <a:gd name="connsiteY118" fmla="*/ 1465027 h 3701000"/>
              <a:gd name="connsiteX119" fmla="*/ 113826 w 4232332"/>
              <a:gd name="connsiteY119" fmla="*/ 1418251 h 3701000"/>
              <a:gd name="connsiteX120" fmla="*/ 85761 w 4232332"/>
              <a:gd name="connsiteY120" fmla="*/ 1371472 h 3701000"/>
              <a:gd name="connsiteX121" fmla="*/ 59253 w 4232332"/>
              <a:gd name="connsiteY121" fmla="*/ 1326252 h 3701000"/>
              <a:gd name="connsiteX122" fmla="*/ 35863 w 4232332"/>
              <a:gd name="connsiteY122" fmla="*/ 1277917 h 3701000"/>
              <a:gd name="connsiteX123" fmla="*/ 17153 w 4232332"/>
              <a:gd name="connsiteY123" fmla="*/ 1231139 h 3701000"/>
              <a:gd name="connsiteX124" fmla="*/ 4679 w 4232332"/>
              <a:gd name="connsiteY124" fmla="*/ 1182801 h 3701000"/>
              <a:gd name="connsiteX125" fmla="*/ 0 w 4232332"/>
              <a:gd name="connsiteY125" fmla="*/ 1132905 h 3701000"/>
              <a:gd name="connsiteX126" fmla="*/ 4679 w 4232332"/>
              <a:gd name="connsiteY126" fmla="*/ 1083010 h 3701000"/>
              <a:gd name="connsiteX127" fmla="*/ 17153 w 4232332"/>
              <a:gd name="connsiteY127" fmla="*/ 1034673 h 3701000"/>
              <a:gd name="connsiteX128" fmla="*/ 35863 w 4232332"/>
              <a:gd name="connsiteY128" fmla="*/ 987895 h 3701000"/>
              <a:gd name="connsiteX129" fmla="*/ 59253 w 4232332"/>
              <a:gd name="connsiteY129" fmla="*/ 939559 h 3701000"/>
              <a:gd name="connsiteX130" fmla="*/ 85761 w 4232332"/>
              <a:gd name="connsiteY130" fmla="*/ 894339 h 3701000"/>
              <a:gd name="connsiteX131" fmla="*/ 113826 w 4232332"/>
              <a:gd name="connsiteY131" fmla="*/ 847563 h 3701000"/>
              <a:gd name="connsiteX132" fmla="*/ 140335 w 4232332"/>
              <a:gd name="connsiteY132" fmla="*/ 800784 h 3701000"/>
              <a:gd name="connsiteX133" fmla="*/ 163723 w 4232332"/>
              <a:gd name="connsiteY133" fmla="*/ 754007 h 3701000"/>
              <a:gd name="connsiteX134" fmla="*/ 182434 w 4232332"/>
              <a:gd name="connsiteY134" fmla="*/ 708787 h 3701000"/>
              <a:gd name="connsiteX135" fmla="*/ 194909 w 4232332"/>
              <a:gd name="connsiteY135" fmla="*/ 660451 h 3701000"/>
              <a:gd name="connsiteX136" fmla="*/ 201146 w 4232332"/>
              <a:gd name="connsiteY136" fmla="*/ 612115 h 3701000"/>
              <a:gd name="connsiteX137" fmla="*/ 201146 w 4232332"/>
              <a:gd name="connsiteY137" fmla="*/ 560659 h 3701000"/>
              <a:gd name="connsiteX138" fmla="*/ 198027 w 4232332"/>
              <a:gd name="connsiteY138" fmla="*/ 507644 h 3701000"/>
              <a:gd name="connsiteX139" fmla="*/ 191789 w 4232332"/>
              <a:gd name="connsiteY139" fmla="*/ 454630 h 3701000"/>
              <a:gd name="connsiteX140" fmla="*/ 183993 w 4232332"/>
              <a:gd name="connsiteY140" fmla="*/ 401614 h 3701000"/>
              <a:gd name="connsiteX141" fmla="*/ 177756 w 4232332"/>
              <a:gd name="connsiteY141" fmla="*/ 348600 h 3701000"/>
              <a:gd name="connsiteX142" fmla="*/ 173078 w 4232332"/>
              <a:gd name="connsiteY142" fmla="*/ 295586 h 3701000"/>
              <a:gd name="connsiteX143" fmla="*/ 174638 w 4232332"/>
              <a:gd name="connsiteY143" fmla="*/ 245689 h 3701000"/>
              <a:gd name="connsiteX144" fmla="*/ 180876 w 4232332"/>
              <a:gd name="connsiteY144" fmla="*/ 197353 h 3701000"/>
              <a:gd name="connsiteX145" fmla="*/ 194909 w 4232332"/>
              <a:gd name="connsiteY145" fmla="*/ 150574 h 3701000"/>
              <a:gd name="connsiteX146" fmla="*/ 215179 w 4232332"/>
              <a:gd name="connsiteY146" fmla="*/ 111594 h 3701000"/>
              <a:gd name="connsiteX147" fmla="*/ 241686 w 4232332"/>
              <a:gd name="connsiteY147" fmla="*/ 74171 h 3701000"/>
              <a:gd name="connsiteX148" fmla="*/ 272871 w 4232332"/>
              <a:gd name="connsiteY148" fmla="*/ 41427 h 3701000"/>
              <a:gd name="connsiteX149" fmla="*/ 308733 w 4232332"/>
              <a:gd name="connsiteY149" fmla="*/ 8683 h 3701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Lst>
            <a:rect l="l" t="t" r="r" b="b"/>
            <a:pathLst>
              <a:path w="4232332" h="3701000">
                <a:moveTo>
                  <a:pt x="319701" y="0"/>
                </a:moveTo>
                <a:lnTo>
                  <a:pt x="4232332" y="0"/>
                </a:lnTo>
                <a:lnTo>
                  <a:pt x="4232332" y="3034486"/>
                </a:lnTo>
                <a:lnTo>
                  <a:pt x="4230268" y="3035198"/>
                </a:lnTo>
                <a:lnTo>
                  <a:pt x="4185051" y="3049231"/>
                </a:lnTo>
                <a:lnTo>
                  <a:pt x="4136714" y="3061706"/>
                </a:lnTo>
                <a:lnTo>
                  <a:pt x="4089935" y="3074180"/>
                </a:lnTo>
                <a:lnTo>
                  <a:pt x="4043158" y="3088214"/>
                </a:lnTo>
                <a:lnTo>
                  <a:pt x="3997940" y="3103806"/>
                </a:lnTo>
                <a:lnTo>
                  <a:pt x="3955840" y="3122518"/>
                </a:lnTo>
                <a:lnTo>
                  <a:pt x="3916860" y="3144346"/>
                </a:lnTo>
                <a:lnTo>
                  <a:pt x="3882555" y="3172413"/>
                </a:lnTo>
                <a:lnTo>
                  <a:pt x="3846692" y="3203599"/>
                </a:lnTo>
                <a:lnTo>
                  <a:pt x="3815506" y="3239461"/>
                </a:lnTo>
                <a:lnTo>
                  <a:pt x="3785881" y="3276884"/>
                </a:lnTo>
                <a:lnTo>
                  <a:pt x="3756254" y="3315864"/>
                </a:lnTo>
                <a:lnTo>
                  <a:pt x="3726629" y="3354846"/>
                </a:lnTo>
                <a:lnTo>
                  <a:pt x="3697003" y="3392268"/>
                </a:lnTo>
                <a:lnTo>
                  <a:pt x="3664258" y="3428131"/>
                </a:lnTo>
                <a:lnTo>
                  <a:pt x="3631513" y="3459315"/>
                </a:lnTo>
                <a:lnTo>
                  <a:pt x="3594093" y="3485823"/>
                </a:lnTo>
                <a:lnTo>
                  <a:pt x="3555111" y="3506094"/>
                </a:lnTo>
                <a:lnTo>
                  <a:pt x="3508332" y="3520128"/>
                </a:lnTo>
                <a:lnTo>
                  <a:pt x="3459994" y="3526365"/>
                </a:lnTo>
                <a:lnTo>
                  <a:pt x="3410100" y="3527923"/>
                </a:lnTo>
                <a:lnTo>
                  <a:pt x="3357084" y="3523245"/>
                </a:lnTo>
                <a:lnTo>
                  <a:pt x="3304070" y="3517009"/>
                </a:lnTo>
                <a:lnTo>
                  <a:pt x="3251054" y="3509211"/>
                </a:lnTo>
                <a:lnTo>
                  <a:pt x="3198040" y="3502976"/>
                </a:lnTo>
                <a:lnTo>
                  <a:pt x="3145024" y="3499857"/>
                </a:lnTo>
                <a:lnTo>
                  <a:pt x="3093569" y="3499857"/>
                </a:lnTo>
                <a:lnTo>
                  <a:pt x="3045233" y="3506094"/>
                </a:lnTo>
                <a:lnTo>
                  <a:pt x="2995337" y="3518569"/>
                </a:lnTo>
                <a:lnTo>
                  <a:pt x="2950118" y="3537278"/>
                </a:lnTo>
                <a:lnTo>
                  <a:pt x="2903340" y="3562227"/>
                </a:lnTo>
                <a:lnTo>
                  <a:pt x="2856564" y="3587176"/>
                </a:lnTo>
                <a:lnTo>
                  <a:pt x="2809785" y="3615241"/>
                </a:lnTo>
                <a:lnTo>
                  <a:pt x="2764565" y="3641749"/>
                </a:lnTo>
                <a:lnTo>
                  <a:pt x="2716230" y="3665138"/>
                </a:lnTo>
                <a:lnTo>
                  <a:pt x="2669451" y="3683850"/>
                </a:lnTo>
                <a:lnTo>
                  <a:pt x="2621114" y="3696324"/>
                </a:lnTo>
                <a:lnTo>
                  <a:pt x="2571219" y="3701000"/>
                </a:lnTo>
                <a:lnTo>
                  <a:pt x="2521322" y="3696324"/>
                </a:lnTo>
                <a:lnTo>
                  <a:pt x="2472985" y="3683850"/>
                </a:lnTo>
                <a:lnTo>
                  <a:pt x="2426209" y="3665138"/>
                </a:lnTo>
                <a:lnTo>
                  <a:pt x="2377871" y="3641749"/>
                </a:lnTo>
                <a:lnTo>
                  <a:pt x="2332651" y="3615241"/>
                </a:lnTo>
                <a:lnTo>
                  <a:pt x="2285874" y="3587176"/>
                </a:lnTo>
                <a:lnTo>
                  <a:pt x="2239096" y="3562227"/>
                </a:lnTo>
                <a:lnTo>
                  <a:pt x="2192319" y="3537278"/>
                </a:lnTo>
                <a:lnTo>
                  <a:pt x="2145542" y="3518569"/>
                </a:lnTo>
                <a:lnTo>
                  <a:pt x="2097204" y="3506094"/>
                </a:lnTo>
                <a:lnTo>
                  <a:pt x="2048867" y="3499857"/>
                </a:lnTo>
                <a:lnTo>
                  <a:pt x="1997410" y="3499857"/>
                </a:lnTo>
                <a:lnTo>
                  <a:pt x="1944396" y="3502976"/>
                </a:lnTo>
                <a:lnTo>
                  <a:pt x="1891382" y="3509211"/>
                </a:lnTo>
                <a:lnTo>
                  <a:pt x="1838366" y="3517009"/>
                </a:lnTo>
                <a:lnTo>
                  <a:pt x="1785350" y="3523245"/>
                </a:lnTo>
                <a:lnTo>
                  <a:pt x="1732336" y="3527923"/>
                </a:lnTo>
                <a:lnTo>
                  <a:pt x="1682442" y="3526365"/>
                </a:lnTo>
                <a:lnTo>
                  <a:pt x="1634105" y="3520128"/>
                </a:lnTo>
                <a:lnTo>
                  <a:pt x="1587326" y="3506094"/>
                </a:lnTo>
                <a:lnTo>
                  <a:pt x="1548345" y="3485823"/>
                </a:lnTo>
                <a:lnTo>
                  <a:pt x="1510922" y="3459315"/>
                </a:lnTo>
                <a:lnTo>
                  <a:pt x="1478179" y="3428131"/>
                </a:lnTo>
                <a:lnTo>
                  <a:pt x="1445433" y="3392268"/>
                </a:lnTo>
                <a:lnTo>
                  <a:pt x="1415807" y="3354846"/>
                </a:lnTo>
                <a:lnTo>
                  <a:pt x="1386182" y="3315864"/>
                </a:lnTo>
                <a:lnTo>
                  <a:pt x="1356556" y="3276884"/>
                </a:lnTo>
                <a:lnTo>
                  <a:pt x="1326930" y="3239461"/>
                </a:lnTo>
                <a:lnTo>
                  <a:pt x="1295744" y="3203599"/>
                </a:lnTo>
                <a:lnTo>
                  <a:pt x="1259881" y="3172413"/>
                </a:lnTo>
                <a:lnTo>
                  <a:pt x="1225577" y="3144346"/>
                </a:lnTo>
                <a:lnTo>
                  <a:pt x="1186596" y="3122518"/>
                </a:lnTo>
                <a:lnTo>
                  <a:pt x="1144496" y="3103806"/>
                </a:lnTo>
                <a:lnTo>
                  <a:pt x="1099278" y="3088214"/>
                </a:lnTo>
                <a:lnTo>
                  <a:pt x="1052499" y="3074180"/>
                </a:lnTo>
                <a:lnTo>
                  <a:pt x="1005723" y="3061706"/>
                </a:lnTo>
                <a:lnTo>
                  <a:pt x="957386" y="3049231"/>
                </a:lnTo>
                <a:lnTo>
                  <a:pt x="912167" y="3035198"/>
                </a:lnTo>
                <a:lnTo>
                  <a:pt x="866948" y="3019606"/>
                </a:lnTo>
                <a:lnTo>
                  <a:pt x="824850" y="3000894"/>
                </a:lnTo>
                <a:lnTo>
                  <a:pt x="787426" y="2977505"/>
                </a:lnTo>
                <a:lnTo>
                  <a:pt x="753122" y="2949439"/>
                </a:lnTo>
                <a:lnTo>
                  <a:pt x="725057" y="2915136"/>
                </a:lnTo>
                <a:lnTo>
                  <a:pt x="701668" y="2877713"/>
                </a:lnTo>
                <a:lnTo>
                  <a:pt x="682956" y="2835613"/>
                </a:lnTo>
                <a:lnTo>
                  <a:pt x="667364" y="2790396"/>
                </a:lnTo>
                <a:lnTo>
                  <a:pt x="653331" y="2745177"/>
                </a:lnTo>
                <a:lnTo>
                  <a:pt x="640857" y="2696840"/>
                </a:lnTo>
                <a:lnTo>
                  <a:pt x="628382" y="2650063"/>
                </a:lnTo>
                <a:lnTo>
                  <a:pt x="614349" y="2603285"/>
                </a:lnTo>
                <a:lnTo>
                  <a:pt x="598756" y="2558065"/>
                </a:lnTo>
                <a:lnTo>
                  <a:pt x="580044" y="2515965"/>
                </a:lnTo>
                <a:lnTo>
                  <a:pt x="558214" y="2476984"/>
                </a:lnTo>
                <a:lnTo>
                  <a:pt x="530150" y="2442681"/>
                </a:lnTo>
                <a:lnTo>
                  <a:pt x="498963" y="2406817"/>
                </a:lnTo>
                <a:lnTo>
                  <a:pt x="463101" y="2375633"/>
                </a:lnTo>
                <a:lnTo>
                  <a:pt x="424118" y="2346007"/>
                </a:lnTo>
                <a:lnTo>
                  <a:pt x="385138" y="2316382"/>
                </a:lnTo>
                <a:lnTo>
                  <a:pt x="346157" y="2286756"/>
                </a:lnTo>
                <a:lnTo>
                  <a:pt x="308733" y="2257129"/>
                </a:lnTo>
                <a:lnTo>
                  <a:pt x="272871" y="2224386"/>
                </a:lnTo>
                <a:lnTo>
                  <a:pt x="241686" y="2191641"/>
                </a:lnTo>
                <a:lnTo>
                  <a:pt x="215179" y="2154219"/>
                </a:lnTo>
                <a:lnTo>
                  <a:pt x="194909" y="2115238"/>
                </a:lnTo>
                <a:lnTo>
                  <a:pt x="180876" y="2068461"/>
                </a:lnTo>
                <a:lnTo>
                  <a:pt x="174638" y="2020123"/>
                </a:lnTo>
                <a:lnTo>
                  <a:pt x="173078" y="1970225"/>
                </a:lnTo>
                <a:lnTo>
                  <a:pt x="177756" y="1917211"/>
                </a:lnTo>
                <a:lnTo>
                  <a:pt x="183993" y="1864197"/>
                </a:lnTo>
                <a:lnTo>
                  <a:pt x="191789" y="1811182"/>
                </a:lnTo>
                <a:lnTo>
                  <a:pt x="198027" y="1758167"/>
                </a:lnTo>
                <a:lnTo>
                  <a:pt x="201146" y="1705153"/>
                </a:lnTo>
                <a:lnTo>
                  <a:pt x="201146" y="1653697"/>
                </a:lnTo>
                <a:lnTo>
                  <a:pt x="194909" y="1605362"/>
                </a:lnTo>
                <a:lnTo>
                  <a:pt x="182434" y="1557024"/>
                </a:lnTo>
                <a:lnTo>
                  <a:pt x="163723" y="1511804"/>
                </a:lnTo>
                <a:lnTo>
                  <a:pt x="140335" y="1465027"/>
                </a:lnTo>
                <a:lnTo>
                  <a:pt x="113826" y="1418251"/>
                </a:lnTo>
                <a:lnTo>
                  <a:pt x="85761" y="1371472"/>
                </a:lnTo>
                <a:lnTo>
                  <a:pt x="59253" y="1326252"/>
                </a:lnTo>
                <a:lnTo>
                  <a:pt x="35863" y="1277917"/>
                </a:lnTo>
                <a:lnTo>
                  <a:pt x="17153" y="1231139"/>
                </a:lnTo>
                <a:lnTo>
                  <a:pt x="4679" y="1182801"/>
                </a:lnTo>
                <a:lnTo>
                  <a:pt x="0" y="1132905"/>
                </a:lnTo>
                <a:lnTo>
                  <a:pt x="4679" y="1083010"/>
                </a:lnTo>
                <a:lnTo>
                  <a:pt x="17153" y="1034673"/>
                </a:lnTo>
                <a:lnTo>
                  <a:pt x="35863" y="987895"/>
                </a:lnTo>
                <a:lnTo>
                  <a:pt x="59253" y="939559"/>
                </a:lnTo>
                <a:lnTo>
                  <a:pt x="85761" y="894339"/>
                </a:lnTo>
                <a:lnTo>
                  <a:pt x="113826" y="847563"/>
                </a:lnTo>
                <a:lnTo>
                  <a:pt x="140335" y="800784"/>
                </a:lnTo>
                <a:lnTo>
                  <a:pt x="163723" y="754007"/>
                </a:lnTo>
                <a:lnTo>
                  <a:pt x="182434" y="708787"/>
                </a:lnTo>
                <a:lnTo>
                  <a:pt x="194909" y="660451"/>
                </a:lnTo>
                <a:lnTo>
                  <a:pt x="201146" y="612115"/>
                </a:lnTo>
                <a:lnTo>
                  <a:pt x="201146" y="560659"/>
                </a:lnTo>
                <a:lnTo>
                  <a:pt x="198027" y="507644"/>
                </a:lnTo>
                <a:lnTo>
                  <a:pt x="191789" y="454630"/>
                </a:lnTo>
                <a:lnTo>
                  <a:pt x="183993" y="401614"/>
                </a:lnTo>
                <a:lnTo>
                  <a:pt x="177756" y="348600"/>
                </a:lnTo>
                <a:lnTo>
                  <a:pt x="173078" y="295586"/>
                </a:lnTo>
                <a:lnTo>
                  <a:pt x="174638" y="245689"/>
                </a:lnTo>
                <a:lnTo>
                  <a:pt x="180876" y="197353"/>
                </a:lnTo>
                <a:lnTo>
                  <a:pt x="194909" y="150574"/>
                </a:lnTo>
                <a:lnTo>
                  <a:pt x="215179" y="111594"/>
                </a:lnTo>
                <a:lnTo>
                  <a:pt x="241686" y="74171"/>
                </a:lnTo>
                <a:lnTo>
                  <a:pt x="272871" y="41427"/>
                </a:lnTo>
                <a:lnTo>
                  <a:pt x="308733" y="8683"/>
                </a:lnTo>
                <a:close/>
              </a:path>
            </a:pathLst>
          </a:cu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prstClr val="white"/>
              </a:solidFill>
              <a:latin typeface="Calibri" panose="020F0502020204030204"/>
            </a:endParaRPr>
          </a:p>
        </p:txBody>
      </p:sp>
      <p:sp>
        <p:nvSpPr>
          <p:cNvPr id="46" name="Freeform: Shape 45">
            <a:extLst>
              <a:ext uri="{FF2B5EF4-FFF2-40B4-BE49-F238E27FC236}">
                <a16:creationId xmlns:a16="http://schemas.microsoft.com/office/drawing/2014/main" id="{6D32E310-1144-4755-A1D0-5F28860095E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075117" y="-4"/>
            <a:ext cx="4116885" cy="3585722"/>
          </a:xfrm>
          <a:custGeom>
            <a:avLst/>
            <a:gdLst>
              <a:gd name="connsiteX0" fmla="*/ 371204 w 4116885"/>
              <a:gd name="connsiteY0" fmla="*/ 0 h 3585722"/>
              <a:gd name="connsiteX1" fmla="*/ 4116885 w 4116885"/>
              <a:gd name="connsiteY1" fmla="*/ 0 h 3585722"/>
              <a:gd name="connsiteX2" fmla="*/ 4116885 w 4116885"/>
              <a:gd name="connsiteY2" fmla="*/ 2920084 h 3585722"/>
              <a:gd name="connsiteX3" fmla="*/ 4083518 w 4116885"/>
              <a:gd name="connsiteY3" fmla="*/ 2934914 h 3585722"/>
              <a:gd name="connsiteX4" fmla="*/ 4040331 w 4116885"/>
              <a:gd name="connsiteY4" fmla="*/ 2949806 h 3585722"/>
              <a:gd name="connsiteX5" fmla="*/ 3997143 w 4116885"/>
              <a:gd name="connsiteY5" fmla="*/ 2963209 h 3585722"/>
              <a:gd name="connsiteX6" fmla="*/ 3950976 w 4116885"/>
              <a:gd name="connsiteY6" fmla="*/ 2975125 h 3585722"/>
              <a:gd name="connsiteX7" fmla="*/ 3906298 w 4116885"/>
              <a:gd name="connsiteY7" fmla="*/ 2987039 h 3585722"/>
              <a:gd name="connsiteX8" fmla="*/ 3861622 w 4116885"/>
              <a:gd name="connsiteY8" fmla="*/ 3000442 h 3585722"/>
              <a:gd name="connsiteX9" fmla="*/ 3818433 w 4116885"/>
              <a:gd name="connsiteY9" fmla="*/ 3015336 h 3585722"/>
              <a:gd name="connsiteX10" fmla="*/ 3778225 w 4116885"/>
              <a:gd name="connsiteY10" fmla="*/ 3033207 h 3585722"/>
              <a:gd name="connsiteX11" fmla="*/ 3740994 w 4116885"/>
              <a:gd name="connsiteY11" fmla="*/ 3054056 h 3585722"/>
              <a:gd name="connsiteX12" fmla="*/ 3708230 w 4116885"/>
              <a:gd name="connsiteY12" fmla="*/ 3080861 h 3585722"/>
              <a:gd name="connsiteX13" fmla="*/ 3673977 w 4116885"/>
              <a:gd name="connsiteY13" fmla="*/ 3110649 h 3585722"/>
              <a:gd name="connsiteX14" fmla="*/ 3644190 w 4116885"/>
              <a:gd name="connsiteY14" fmla="*/ 3144902 h 3585722"/>
              <a:gd name="connsiteX15" fmla="*/ 3615895 w 4116885"/>
              <a:gd name="connsiteY15" fmla="*/ 3180643 h 3585722"/>
              <a:gd name="connsiteX16" fmla="*/ 3587600 w 4116885"/>
              <a:gd name="connsiteY16" fmla="*/ 3217874 h 3585722"/>
              <a:gd name="connsiteX17" fmla="*/ 3559305 w 4116885"/>
              <a:gd name="connsiteY17" fmla="*/ 3255107 h 3585722"/>
              <a:gd name="connsiteX18" fmla="*/ 3531009 w 4116885"/>
              <a:gd name="connsiteY18" fmla="*/ 3290849 h 3585722"/>
              <a:gd name="connsiteX19" fmla="*/ 3499734 w 4116885"/>
              <a:gd name="connsiteY19" fmla="*/ 3325101 h 3585722"/>
              <a:gd name="connsiteX20" fmla="*/ 3468459 w 4116885"/>
              <a:gd name="connsiteY20" fmla="*/ 3354887 h 3585722"/>
              <a:gd name="connsiteX21" fmla="*/ 3432719 w 4116885"/>
              <a:gd name="connsiteY21" fmla="*/ 3380204 h 3585722"/>
              <a:gd name="connsiteX22" fmla="*/ 3395487 w 4116885"/>
              <a:gd name="connsiteY22" fmla="*/ 3399565 h 3585722"/>
              <a:gd name="connsiteX23" fmla="*/ 3350809 w 4116885"/>
              <a:gd name="connsiteY23" fmla="*/ 3412968 h 3585722"/>
              <a:gd name="connsiteX24" fmla="*/ 3304642 w 4116885"/>
              <a:gd name="connsiteY24" fmla="*/ 3418925 h 3585722"/>
              <a:gd name="connsiteX25" fmla="*/ 3256988 w 4116885"/>
              <a:gd name="connsiteY25" fmla="*/ 3420415 h 3585722"/>
              <a:gd name="connsiteX26" fmla="*/ 3206353 w 4116885"/>
              <a:gd name="connsiteY26" fmla="*/ 3415946 h 3585722"/>
              <a:gd name="connsiteX27" fmla="*/ 3155719 w 4116885"/>
              <a:gd name="connsiteY27" fmla="*/ 3409991 h 3585722"/>
              <a:gd name="connsiteX28" fmla="*/ 3105083 w 4116885"/>
              <a:gd name="connsiteY28" fmla="*/ 3402543 h 3585722"/>
              <a:gd name="connsiteX29" fmla="*/ 3054450 w 4116885"/>
              <a:gd name="connsiteY29" fmla="*/ 3396587 h 3585722"/>
              <a:gd name="connsiteX30" fmla="*/ 3003814 w 4116885"/>
              <a:gd name="connsiteY30" fmla="*/ 3393607 h 3585722"/>
              <a:gd name="connsiteX31" fmla="*/ 2954669 w 4116885"/>
              <a:gd name="connsiteY31" fmla="*/ 3393607 h 3585722"/>
              <a:gd name="connsiteX32" fmla="*/ 2908503 w 4116885"/>
              <a:gd name="connsiteY32" fmla="*/ 3399565 h 3585722"/>
              <a:gd name="connsiteX33" fmla="*/ 2860847 w 4116885"/>
              <a:gd name="connsiteY33" fmla="*/ 3411479 h 3585722"/>
              <a:gd name="connsiteX34" fmla="*/ 2817659 w 4116885"/>
              <a:gd name="connsiteY34" fmla="*/ 3429350 h 3585722"/>
              <a:gd name="connsiteX35" fmla="*/ 2772981 w 4116885"/>
              <a:gd name="connsiteY35" fmla="*/ 3453178 h 3585722"/>
              <a:gd name="connsiteX36" fmla="*/ 2728305 w 4116885"/>
              <a:gd name="connsiteY36" fmla="*/ 3477008 h 3585722"/>
              <a:gd name="connsiteX37" fmla="*/ 2683627 w 4116885"/>
              <a:gd name="connsiteY37" fmla="*/ 3503814 h 3585722"/>
              <a:gd name="connsiteX38" fmla="*/ 2640437 w 4116885"/>
              <a:gd name="connsiteY38" fmla="*/ 3529131 h 3585722"/>
              <a:gd name="connsiteX39" fmla="*/ 2594272 w 4116885"/>
              <a:gd name="connsiteY39" fmla="*/ 3551469 h 3585722"/>
              <a:gd name="connsiteX40" fmla="*/ 2549594 w 4116885"/>
              <a:gd name="connsiteY40" fmla="*/ 3569341 h 3585722"/>
              <a:gd name="connsiteX41" fmla="*/ 2503426 w 4116885"/>
              <a:gd name="connsiteY41" fmla="*/ 3581255 h 3585722"/>
              <a:gd name="connsiteX42" fmla="*/ 2455772 w 4116885"/>
              <a:gd name="connsiteY42" fmla="*/ 3585722 h 3585722"/>
              <a:gd name="connsiteX43" fmla="*/ 2408116 w 4116885"/>
              <a:gd name="connsiteY43" fmla="*/ 3581255 h 3585722"/>
              <a:gd name="connsiteX44" fmla="*/ 2361949 w 4116885"/>
              <a:gd name="connsiteY44" fmla="*/ 3569341 h 3585722"/>
              <a:gd name="connsiteX45" fmla="*/ 2317272 w 4116885"/>
              <a:gd name="connsiteY45" fmla="*/ 3551469 h 3585722"/>
              <a:gd name="connsiteX46" fmla="*/ 2271105 w 4116885"/>
              <a:gd name="connsiteY46" fmla="*/ 3529131 h 3585722"/>
              <a:gd name="connsiteX47" fmla="*/ 2227917 w 4116885"/>
              <a:gd name="connsiteY47" fmla="*/ 3503814 h 3585722"/>
              <a:gd name="connsiteX48" fmla="*/ 2183239 w 4116885"/>
              <a:gd name="connsiteY48" fmla="*/ 3477008 h 3585722"/>
              <a:gd name="connsiteX49" fmla="*/ 2138561 w 4116885"/>
              <a:gd name="connsiteY49" fmla="*/ 3453178 h 3585722"/>
              <a:gd name="connsiteX50" fmla="*/ 2093885 w 4116885"/>
              <a:gd name="connsiteY50" fmla="*/ 3429350 h 3585722"/>
              <a:gd name="connsiteX51" fmla="*/ 2049208 w 4116885"/>
              <a:gd name="connsiteY51" fmla="*/ 3411479 h 3585722"/>
              <a:gd name="connsiteX52" fmla="*/ 2003041 w 4116885"/>
              <a:gd name="connsiteY52" fmla="*/ 3399565 h 3585722"/>
              <a:gd name="connsiteX53" fmla="*/ 1956874 w 4116885"/>
              <a:gd name="connsiteY53" fmla="*/ 3393607 h 3585722"/>
              <a:gd name="connsiteX54" fmla="*/ 1907728 w 4116885"/>
              <a:gd name="connsiteY54" fmla="*/ 3393607 h 3585722"/>
              <a:gd name="connsiteX55" fmla="*/ 1857094 w 4116885"/>
              <a:gd name="connsiteY55" fmla="*/ 3396587 h 3585722"/>
              <a:gd name="connsiteX56" fmla="*/ 1806460 w 4116885"/>
              <a:gd name="connsiteY56" fmla="*/ 3402543 h 3585722"/>
              <a:gd name="connsiteX57" fmla="*/ 1755825 w 4116885"/>
              <a:gd name="connsiteY57" fmla="*/ 3409991 h 3585722"/>
              <a:gd name="connsiteX58" fmla="*/ 1705189 w 4116885"/>
              <a:gd name="connsiteY58" fmla="*/ 3415946 h 3585722"/>
              <a:gd name="connsiteX59" fmla="*/ 1654555 w 4116885"/>
              <a:gd name="connsiteY59" fmla="*/ 3420415 h 3585722"/>
              <a:gd name="connsiteX60" fmla="*/ 1606901 w 4116885"/>
              <a:gd name="connsiteY60" fmla="*/ 3418925 h 3585722"/>
              <a:gd name="connsiteX61" fmla="*/ 1560733 w 4116885"/>
              <a:gd name="connsiteY61" fmla="*/ 3412968 h 3585722"/>
              <a:gd name="connsiteX62" fmla="*/ 1516055 w 4116885"/>
              <a:gd name="connsiteY62" fmla="*/ 3399565 h 3585722"/>
              <a:gd name="connsiteX63" fmla="*/ 1478825 w 4116885"/>
              <a:gd name="connsiteY63" fmla="*/ 3380204 h 3585722"/>
              <a:gd name="connsiteX64" fmla="*/ 1443081 w 4116885"/>
              <a:gd name="connsiteY64" fmla="*/ 3354887 h 3585722"/>
              <a:gd name="connsiteX65" fmla="*/ 1411808 w 4116885"/>
              <a:gd name="connsiteY65" fmla="*/ 3325101 h 3585722"/>
              <a:gd name="connsiteX66" fmla="*/ 1380533 w 4116885"/>
              <a:gd name="connsiteY66" fmla="*/ 3290849 h 3585722"/>
              <a:gd name="connsiteX67" fmla="*/ 1352239 w 4116885"/>
              <a:gd name="connsiteY67" fmla="*/ 3255107 h 3585722"/>
              <a:gd name="connsiteX68" fmla="*/ 1323942 w 4116885"/>
              <a:gd name="connsiteY68" fmla="*/ 3217874 h 3585722"/>
              <a:gd name="connsiteX69" fmla="*/ 1295647 w 4116885"/>
              <a:gd name="connsiteY69" fmla="*/ 3180643 h 3585722"/>
              <a:gd name="connsiteX70" fmla="*/ 1267352 w 4116885"/>
              <a:gd name="connsiteY70" fmla="*/ 3144902 h 3585722"/>
              <a:gd name="connsiteX71" fmla="*/ 1237566 w 4116885"/>
              <a:gd name="connsiteY71" fmla="*/ 3110649 h 3585722"/>
              <a:gd name="connsiteX72" fmla="*/ 1203314 w 4116885"/>
              <a:gd name="connsiteY72" fmla="*/ 3080861 h 3585722"/>
              <a:gd name="connsiteX73" fmla="*/ 1170550 w 4116885"/>
              <a:gd name="connsiteY73" fmla="*/ 3054056 h 3585722"/>
              <a:gd name="connsiteX74" fmla="*/ 1133319 w 4116885"/>
              <a:gd name="connsiteY74" fmla="*/ 3033207 h 3585722"/>
              <a:gd name="connsiteX75" fmla="*/ 1093109 w 4116885"/>
              <a:gd name="connsiteY75" fmla="*/ 3015336 h 3585722"/>
              <a:gd name="connsiteX76" fmla="*/ 1049921 w 4116885"/>
              <a:gd name="connsiteY76" fmla="*/ 3000442 h 3585722"/>
              <a:gd name="connsiteX77" fmla="*/ 1005242 w 4116885"/>
              <a:gd name="connsiteY77" fmla="*/ 2987039 h 3585722"/>
              <a:gd name="connsiteX78" fmla="*/ 960566 w 4116885"/>
              <a:gd name="connsiteY78" fmla="*/ 2975125 h 3585722"/>
              <a:gd name="connsiteX79" fmla="*/ 914400 w 4116885"/>
              <a:gd name="connsiteY79" fmla="*/ 2963209 h 3585722"/>
              <a:gd name="connsiteX80" fmla="*/ 871211 w 4116885"/>
              <a:gd name="connsiteY80" fmla="*/ 2949806 h 3585722"/>
              <a:gd name="connsiteX81" fmla="*/ 828022 w 4116885"/>
              <a:gd name="connsiteY81" fmla="*/ 2934914 h 3585722"/>
              <a:gd name="connsiteX82" fmla="*/ 787813 w 4116885"/>
              <a:gd name="connsiteY82" fmla="*/ 2917043 h 3585722"/>
              <a:gd name="connsiteX83" fmla="*/ 752072 w 4116885"/>
              <a:gd name="connsiteY83" fmla="*/ 2894704 h 3585722"/>
              <a:gd name="connsiteX84" fmla="*/ 719306 w 4116885"/>
              <a:gd name="connsiteY84" fmla="*/ 2867898 h 3585722"/>
              <a:gd name="connsiteX85" fmla="*/ 692502 w 4116885"/>
              <a:gd name="connsiteY85" fmla="*/ 2835134 h 3585722"/>
              <a:gd name="connsiteX86" fmla="*/ 670163 w 4116885"/>
              <a:gd name="connsiteY86" fmla="*/ 2799391 h 3585722"/>
              <a:gd name="connsiteX87" fmla="*/ 652291 w 4116885"/>
              <a:gd name="connsiteY87" fmla="*/ 2759180 h 3585722"/>
              <a:gd name="connsiteX88" fmla="*/ 637399 w 4116885"/>
              <a:gd name="connsiteY88" fmla="*/ 2715993 h 3585722"/>
              <a:gd name="connsiteX89" fmla="*/ 623997 w 4116885"/>
              <a:gd name="connsiteY89" fmla="*/ 2672804 h 3585722"/>
              <a:gd name="connsiteX90" fmla="*/ 612083 w 4116885"/>
              <a:gd name="connsiteY90" fmla="*/ 2626638 h 3585722"/>
              <a:gd name="connsiteX91" fmla="*/ 600169 w 4116885"/>
              <a:gd name="connsiteY91" fmla="*/ 2581960 h 3585722"/>
              <a:gd name="connsiteX92" fmla="*/ 586764 w 4116885"/>
              <a:gd name="connsiteY92" fmla="*/ 2537281 h 3585722"/>
              <a:gd name="connsiteX93" fmla="*/ 571872 w 4116885"/>
              <a:gd name="connsiteY93" fmla="*/ 2494092 h 3585722"/>
              <a:gd name="connsiteX94" fmla="*/ 554000 w 4116885"/>
              <a:gd name="connsiteY94" fmla="*/ 2453882 h 3585722"/>
              <a:gd name="connsiteX95" fmla="*/ 533152 w 4116885"/>
              <a:gd name="connsiteY95" fmla="*/ 2416651 h 3585722"/>
              <a:gd name="connsiteX96" fmla="*/ 506346 w 4116885"/>
              <a:gd name="connsiteY96" fmla="*/ 2383887 h 3585722"/>
              <a:gd name="connsiteX97" fmla="*/ 476561 w 4116885"/>
              <a:gd name="connsiteY97" fmla="*/ 2349633 h 3585722"/>
              <a:gd name="connsiteX98" fmla="*/ 442308 w 4116885"/>
              <a:gd name="connsiteY98" fmla="*/ 2319849 h 3585722"/>
              <a:gd name="connsiteX99" fmla="*/ 405075 w 4116885"/>
              <a:gd name="connsiteY99" fmla="*/ 2291554 h 3585722"/>
              <a:gd name="connsiteX100" fmla="*/ 367844 w 4116885"/>
              <a:gd name="connsiteY100" fmla="*/ 2263257 h 3585722"/>
              <a:gd name="connsiteX101" fmla="*/ 330615 w 4116885"/>
              <a:gd name="connsiteY101" fmla="*/ 2234962 h 3585722"/>
              <a:gd name="connsiteX102" fmla="*/ 294872 w 4116885"/>
              <a:gd name="connsiteY102" fmla="*/ 2206664 h 3585722"/>
              <a:gd name="connsiteX103" fmla="*/ 260619 w 4116885"/>
              <a:gd name="connsiteY103" fmla="*/ 2175390 h 3585722"/>
              <a:gd name="connsiteX104" fmla="*/ 230835 w 4116885"/>
              <a:gd name="connsiteY104" fmla="*/ 2144116 h 3585722"/>
              <a:gd name="connsiteX105" fmla="*/ 205519 w 4116885"/>
              <a:gd name="connsiteY105" fmla="*/ 2108372 h 3585722"/>
              <a:gd name="connsiteX106" fmla="*/ 186158 w 4116885"/>
              <a:gd name="connsiteY106" fmla="*/ 2071141 h 3585722"/>
              <a:gd name="connsiteX107" fmla="*/ 172755 w 4116885"/>
              <a:gd name="connsiteY107" fmla="*/ 2026465 h 3585722"/>
              <a:gd name="connsiteX108" fmla="*/ 166797 w 4116885"/>
              <a:gd name="connsiteY108" fmla="*/ 1980297 h 3585722"/>
              <a:gd name="connsiteX109" fmla="*/ 165306 w 4116885"/>
              <a:gd name="connsiteY109" fmla="*/ 1932640 h 3585722"/>
              <a:gd name="connsiteX110" fmla="*/ 169775 w 4116885"/>
              <a:gd name="connsiteY110" fmla="*/ 1882006 h 3585722"/>
              <a:gd name="connsiteX111" fmla="*/ 175733 w 4116885"/>
              <a:gd name="connsiteY111" fmla="*/ 1831370 h 3585722"/>
              <a:gd name="connsiteX112" fmla="*/ 183178 w 4116885"/>
              <a:gd name="connsiteY112" fmla="*/ 1780735 h 3585722"/>
              <a:gd name="connsiteX113" fmla="*/ 189136 w 4116885"/>
              <a:gd name="connsiteY113" fmla="*/ 1730101 h 3585722"/>
              <a:gd name="connsiteX114" fmla="*/ 192116 w 4116885"/>
              <a:gd name="connsiteY114" fmla="*/ 1679466 h 3585722"/>
              <a:gd name="connsiteX115" fmla="*/ 192116 w 4116885"/>
              <a:gd name="connsiteY115" fmla="*/ 1630319 h 3585722"/>
              <a:gd name="connsiteX116" fmla="*/ 186158 w 4116885"/>
              <a:gd name="connsiteY116" fmla="*/ 1584152 h 3585722"/>
              <a:gd name="connsiteX117" fmla="*/ 174244 w 4116885"/>
              <a:gd name="connsiteY117" fmla="*/ 1537986 h 3585722"/>
              <a:gd name="connsiteX118" fmla="*/ 156372 w 4116885"/>
              <a:gd name="connsiteY118" fmla="*/ 1494795 h 3585722"/>
              <a:gd name="connsiteX119" fmla="*/ 134033 w 4116885"/>
              <a:gd name="connsiteY119" fmla="*/ 1450119 h 3585722"/>
              <a:gd name="connsiteX120" fmla="*/ 108716 w 4116885"/>
              <a:gd name="connsiteY120" fmla="*/ 1405442 h 3585722"/>
              <a:gd name="connsiteX121" fmla="*/ 81910 w 4116885"/>
              <a:gd name="connsiteY121" fmla="*/ 1360762 h 3585722"/>
              <a:gd name="connsiteX122" fmla="*/ 56594 w 4116885"/>
              <a:gd name="connsiteY122" fmla="*/ 1317574 h 3585722"/>
              <a:gd name="connsiteX123" fmla="*/ 34253 w 4116885"/>
              <a:gd name="connsiteY123" fmla="*/ 1271407 h 3585722"/>
              <a:gd name="connsiteX124" fmla="*/ 16383 w 4116885"/>
              <a:gd name="connsiteY124" fmla="*/ 1226729 h 3585722"/>
              <a:gd name="connsiteX125" fmla="*/ 4469 w 4116885"/>
              <a:gd name="connsiteY125" fmla="*/ 1180561 h 3585722"/>
              <a:gd name="connsiteX126" fmla="*/ 0 w 4116885"/>
              <a:gd name="connsiteY126" fmla="*/ 1132905 h 3585722"/>
              <a:gd name="connsiteX127" fmla="*/ 4469 w 4116885"/>
              <a:gd name="connsiteY127" fmla="*/ 1085249 h 3585722"/>
              <a:gd name="connsiteX128" fmla="*/ 16383 w 4116885"/>
              <a:gd name="connsiteY128" fmla="*/ 1039083 h 3585722"/>
              <a:gd name="connsiteX129" fmla="*/ 34253 w 4116885"/>
              <a:gd name="connsiteY129" fmla="*/ 994403 h 3585722"/>
              <a:gd name="connsiteX130" fmla="*/ 56594 w 4116885"/>
              <a:gd name="connsiteY130" fmla="*/ 948238 h 3585722"/>
              <a:gd name="connsiteX131" fmla="*/ 81910 w 4116885"/>
              <a:gd name="connsiteY131" fmla="*/ 905048 h 3585722"/>
              <a:gd name="connsiteX132" fmla="*/ 108716 w 4116885"/>
              <a:gd name="connsiteY132" fmla="*/ 860370 h 3585722"/>
              <a:gd name="connsiteX133" fmla="*/ 134033 w 4116885"/>
              <a:gd name="connsiteY133" fmla="*/ 815693 h 3585722"/>
              <a:gd name="connsiteX134" fmla="*/ 156372 w 4116885"/>
              <a:gd name="connsiteY134" fmla="*/ 771015 h 3585722"/>
              <a:gd name="connsiteX135" fmla="*/ 174244 w 4116885"/>
              <a:gd name="connsiteY135" fmla="*/ 727825 h 3585722"/>
              <a:gd name="connsiteX136" fmla="*/ 186158 w 4116885"/>
              <a:gd name="connsiteY136" fmla="*/ 681658 h 3585722"/>
              <a:gd name="connsiteX137" fmla="*/ 192116 w 4116885"/>
              <a:gd name="connsiteY137" fmla="*/ 635491 h 3585722"/>
              <a:gd name="connsiteX138" fmla="*/ 192116 w 4116885"/>
              <a:gd name="connsiteY138" fmla="*/ 586346 h 3585722"/>
              <a:gd name="connsiteX139" fmla="*/ 189136 w 4116885"/>
              <a:gd name="connsiteY139" fmla="*/ 535711 h 3585722"/>
              <a:gd name="connsiteX140" fmla="*/ 183178 w 4116885"/>
              <a:gd name="connsiteY140" fmla="*/ 485075 h 3585722"/>
              <a:gd name="connsiteX141" fmla="*/ 175733 w 4116885"/>
              <a:gd name="connsiteY141" fmla="*/ 434440 h 3585722"/>
              <a:gd name="connsiteX142" fmla="*/ 169775 w 4116885"/>
              <a:gd name="connsiteY142" fmla="*/ 383806 h 3585722"/>
              <a:gd name="connsiteX143" fmla="*/ 165306 w 4116885"/>
              <a:gd name="connsiteY143" fmla="*/ 333172 h 3585722"/>
              <a:gd name="connsiteX144" fmla="*/ 166797 w 4116885"/>
              <a:gd name="connsiteY144" fmla="*/ 285515 h 3585722"/>
              <a:gd name="connsiteX145" fmla="*/ 172755 w 4116885"/>
              <a:gd name="connsiteY145" fmla="*/ 239348 h 3585722"/>
              <a:gd name="connsiteX146" fmla="*/ 186158 w 4116885"/>
              <a:gd name="connsiteY146" fmla="*/ 194669 h 3585722"/>
              <a:gd name="connsiteX147" fmla="*/ 205519 w 4116885"/>
              <a:gd name="connsiteY147" fmla="*/ 157438 h 3585722"/>
              <a:gd name="connsiteX148" fmla="*/ 230835 w 4116885"/>
              <a:gd name="connsiteY148" fmla="*/ 121696 h 3585722"/>
              <a:gd name="connsiteX149" fmla="*/ 260619 w 4116885"/>
              <a:gd name="connsiteY149" fmla="*/ 90421 h 3585722"/>
              <a:gd name="connsiteX150" fmla="*/ 294872 w 4116885"/>
              <a:gd name="connsiteY150" fmla="*/ 59147 h 3585722"/>
              <a:gd name="connsiteX151" fmla="*/ 330615 w 4116885"/>
              <a:gd name="connsiteY151" fmla="*/ 30850 h 3585722"/>
              <a:gd name="connsiteX152" fmla="*/ 367844 w 4116885"/>
              <a:gd name="connsiteY152" fmla="*/ 2553 h 35857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Lst>
            <a:rect l="l" t="t" r="r" b="b"/>
            <a:pathLst>
              <a:path w="4116885" h="3585722">
                <a:moveTo>
                  <a:pt x="371204" y="0"/>
                </a:moveTo>
                <a:lnTo>
                  <a:pt x="4116885" y="0"/>
                </a:lnTo>
                <a:lnTo>
                  <a:pt x="4116885" y="2920084"/>
                </a:lnTo>
                <a:lnTo>
                  <a:pt x="4083518" y="2934914"/>
                </a:lnTo>
                <a:lnTo>
                  <a:pt x="4040331" y="2949806"/>
                </a:lnTo>
                <a:lnTo>
                  <a:pt x="3997143" y="2963209"/>
                </a:lnTo>
                <a:lnTo>
                  <a:pt x="3950976" y="2975125"/>
                </a:lnTo>
                <a:lnTo>
                  <a:pt x="3906298" y="2987039"/>
                </a:lnTo>
                <a:lnTo>
                  <a:pt x="3861622" y="3000442"/>
                </a:lnTo>
                <a:lnTo>
                  <a:pt x="3818433" y="3015336"/>
                </a:lnTo>
                <a:lnTo>
                  <a:pt x="3778225" y="3033207"/>
                </a:lnTo>
                <a:lnTo>
                  <a:pt x="3740994" y="3054056"/>
                </a:lnTo>
                <a:lnTo>
                  <a:pt x="3708230" y="3080861"/>
                </a:lnTo>
                <a:lnTo>
                  <a:pt x="3673977" y="3110649"/>
                </a:lnTo>
                <a:lnTo>
                  <a:pt x="3644190" y="3144902"/>
                </a:lnTo>
                <a:lnTo>
                  <a:pt x="3615895" y="3180643"/>
                </a:lnTo>
                <a:lnTo>
                  <a:pt x="3587600" y="3217874"/>
                </a:lnTo>
                <a:lnTo>
                  <a:pt x="3559305" y="3255107"/>
                </a:lnTo>
                <a:lnTo>
                  <a:pt x="3531009" y="3290849"/>
                </a:lnTo>
                <a:lnTo>
                  <a:pt x="3499734" y="3325101"/>
                </a:lnTo>
                <a:lnTo>
                  <a:pt x="3468459" y="3354887"/>
                </a:lnTo>
                <a:lnTo>
                  <a:pt x="3432719" y="3380204"/>
                </a:lnTo>
                <a:lnTo>
                  <a:pt x="3395487" y="3399565"/>
                </a:lnTo>
                <a:lnTo>
                  <a:pt x="3350809" y="3412968"/>
                </a:lnTo>
                <a:lnTo>
                  <a:pt x="3304642" y="3418925"/>
                </a:lnTo>
                <a:lnTo>
                  <a:pt x="3256988" y="3420415"/>
                </a:lnTo>
                <a:lnTo>
                  <a:pt x="3206353" y="3415946"/>
                </a:lnTo>
                <a:lnTo>
                  <a:pt x="3155719" y="3409991"/>
                </a:lnTo>
                <a:lnTo>
                  <a:pt x="3105083" y="3402543"/>
                </a:lnTo>
                <a:lnTo>
                  <a:pt x="3054450" y="3396587"/>
                </a:lnTo>
                <a:lnTo>
                  <a:pt x="3003814" y="3393607"/>
                </a:lnTo>
                <a:lnTo>
                  <a:pt x="2954669" y="3393607"/>
                </a:lnTo>
                <a:lnTo>
                  <a:pt x="2908503" y="3399565"/>
                </a:lnTo>
                <a:lnTo>
                  <a:pt x="2860847" y="3411479"/>
                </a:lnTo>
                <a:lnTo>
                  <a:pt x="2817659" y="3429350"/>
                </a:lnTo>
                <a:lnTo>
                  <a:pt x="2772981" y="3453178"/>
                </a:lnTo>
                <a:lnTo>
                  <a:pt x="2728305" y="3477008"/>
                </a:lnTo>
                <a:lnTo>
                  <a:pt x="2683627" y="3503814"/>
                </a:lnTo>
                <a:lnTo>
                  <a:pt x="2640437" y="3529131"/>
                </a:lnTo>
                <a:lnTo>
                  <a:pt x="2594272" y="3551469"/>
                </a:lnTo>
                <a:lnTo>
                  <a:pt x="2549594" y="3569341"/>
                </a:lnTo>
                <a:lnTo>
                  <a:pt x="2503426" y="3581255"/>
                </a:lnTo>
                <a:lnTo>
                  <a:pt x="2455772" y="3585722"/>
                </a:lnTo>
                <a:lnTo>
                  <a:pt x="2408116" y="3581255"/>
                </a:lnTo>
                <a:lnTo>
                  <a:pt x="2361949" y="3569341"/>
                </a:lnTo>
                <a:lnTo>
                  <a:pt x="2317272" y="3551469"/>
                </a:lnTo>
                <a:lnTo>
                  <a:pt x="2271105" y="3529131"/>
                </a:lnTo>
                <a:lnTo>
                  <a:pt x="2227917" y="3503814"/>
                </a:lnTo>
                <a:lnTo>
                  <a:pt x="2183239" y="3477008"/>
                </a:lnTo>
                <a:lnTo>
                  <a:pt x="2138561" y="3453178"/>
                </a:lnTo>
                <a:lnTo>
                  <a:pt x="2093885" y="3429350"/>
                </a:lnTo>
                <a:lnTo>
                  <a:pt x="2049208" y="3411479"/>
                </a:lnTo>
                <a:lnTo>
                  <a:pt x="2003041" y="3399565"/>
                </a:lnTo>
                <a:lnTo>
                  <a:pt x="1956874" y="3393607"/>
                </a:lnTo>
                <a:lnTo>
                  <a:pt x="1907728" y="3393607"/>
                </a:lnTo>
                <a:lnTo>
                  <a:pt x="1857094" y="3396587"/>
                </a:lnTo>
                <a:lnTo>
                  <a:pt x="1806460" y="3402543"/>
                </a:lnTo>
                <a:lnTo>
                  <a:pt x="1755825" y="3409991"/>
                </a:lnTo>
                <a:lnTo>
                  <a:pt x="1705189" y="3415946"/>
                </a:lnTo>
                <a:lnTo>
                  <a:pt x="1654555" y="3420415"/>
                </a:lnTo>
                <a:lnTo>
                  <a:pt x="1606901" y="3418925"/>
                </a:lnTo>
                <a:lnTo>
                  <a:pt x="1560733" y="3412968"/>
                </a:lnTo>
                <a:lnTo>
                  <a:pt x="1516055" y="3399565"/>
                </a:lnTo>
                <a:lnTo>
                  <a:pt x="1478825" y="3380204"/>
                </a:lnTo>
                <a:lnTo>
                  <a:pt x="1443081" y="3354887"/>
                </a:lnTo>
                <a:lnTo>
                  <a:pt x="1411808" y="3325101"/>
                </a:lnTo>
                <a:lnTo>
                  <a:pt x="1380533" y="3290849"/>
                </a:lnTo>
                <a:lnTo>
                  <a:pt x="1352239" y="3255107"/>
                </a:lnTo>
                <a:lnTo>
                  <a:pt x="1323942" y="3217874"/>
                </a:lnTo>
                <a:lnTo>
                  <a:pt x="1295647" y="3180643"/>
                </a:lnTo>
                <a:lnTo>
                  <a:pt x="1267352" y="3144902"/>
                </a:lnTo>
                <a:lnTo>
                  <a:pt x="1237566" y="3110649"/>
                </a:lnTo>
                <a:lnTo>
                  <a:pt x="1203314" y="3080861"/>
                </a:lnTo>
                <a:lnTo>
                  <a:pt x="1170550" y="3054056"/>
                </a:lnTo>
                <a:lnTo>
                  <a:pt x="1133319" y="3033207"/>
                </a:lnTo>
                <a:lnTo>
                  <a:pt x="1093109" y="3015336"/>
                </a:lnTo>
                <a:lnTo>
                  <a:pt x="1049921" y="3000442"/>
                </a:lnTo>
                <a:lnTo>
                  <a:pt x="1005242" y="2987039"/>
                </a:lnTo>
                <a:lnTo>
                  <a:pt x="960566" y="2975125"/>
                </a:lnTo>
                <a:lnTo>
                  <a:pt x="914400" y="2963209"/>
                </a:lnTo>
                <a:lnTo>
                  <a:pt x="871211" y="2949806"/>
                </a:lnTo>
                <a:lnTo>
                  <a:pt x="828022" y="2934914"/>
                </a:lnTo>
                <a:lnTo>
                  <a:pt x="787813" y="2917043"/>
                </a:lnTo>
                <a:lnTo>
                  <a:pt x="752072" y="2894704"/>
                </a:lnTo>
                <a:lnTo>
                  <a:pt x="719306" y="2867898"/>
                </a:lnTo>
                <a:lnTo>
                  <a:pt x="692502" y="2835134"/>
                </a:lnTo>
                <a:lnTo>
                  <a:pt x="670163" y="2799391"/>
                </a:lnTo>
                <a:lnTo>
                  <a:pt x="652291" y="2759180"/>
                </a:lnTo>
                <a:lnTo>
                  <a:pt x="637399" y="2715993"/>
                </a:lnTo>
                <a:lnTo>
                  <a:pt x="623997" y="2672804"/>
                </a:lnTo>
                <a:lnTo>
                  <a:pt x="612083" y="2626638"/>
                </a:lnTo>
                <a:lnTo>
                  <a:pt x="600169" y="2581960"/>
                </a:lnTo>
                <a:lnTo>
                  <a:pt x="586764" y="2537281"/>
                </a:lnTo>
                <a:lnTo>
                  <a:pt x="571872" y="2494092"/>
                </a:lnTo>
                <a:lnTo>
                  <a:pt x="554000" y="2453882"/>
                </a:lnTo>
                <a:lnTo>
                  <a:pt x="533152" y="2416651"/>
                </a:lnTo>
                <a:lnTo>
                  <a:pt x="506346" y="2383887"/>
                </a:lnTo>
                <a:lnTo>
                  <a:pt x="476561" y="2349633"/>
                </a:lnTo>
                <a:lnTo>
                  <a:pt x="442308" y="2319849"/>
                </a:lnTo>
                <a:lnTo>
                  <a:pt x="405075" y="2291554"/>
                </a:lnTo>
                <a:lnTo>
                  <a:pt x="367844" y="2263257"/>
                </a:lnTo>
                <a:lnTo>
                  <a:pt x="330615" y="2234962"/>
                </a:lnTo>
                <a:lnTo>
                  <a:pt x="294872" y="2206664"/>
                </a:lnTo>
                <a:lnTo>
                  <a:pt x="260619" y="2175390"/>
                </a:lnTo>
                <a:lnTo>
                  <a:pt x="230835" y="2144116"/>
                </a:lnTo>
                <a:lnTo>
                  <a:pt x="205519" y="2108372"/>
                </a:lnTo>
                <a:lnTo>
                  <a:pt x="186158" y="2071141"/>
                </a:lnTo>
                <a:lnTo>
                  <a:pt x="172755" y="2026465"/>
                </a:lnTo>
                <a:lnTo>
                  <a:pt x="166797" y="1980297"/>
                </a:lnTo>
                <a:lnTo>
                  <a:pt x="165306" y="1932640"/>
                </a:lnTo>
                <a:lnTo>
                  <a:pt x="169775" y="1882006"/>
                </a:lnTo>
                <a:lnTo>
                  <a:pt x="175733" y="1831370"/>
                </a:lnTo>
                <a:lnTo>
                  <a:pt x="183178" y="1780735"/>
                </a:lnTo>
                <a:lnTo>
                  <a:pt x="189136" y="1730101"/>
                </a:lnTo>
                <a:lnTo>
                  <a:pt x="192116" y="1679466"/>
                </a:lnTo>
                <a:lnTo>
                  <a:pt x="192116" y="1630319"/>
                </a:lnTo>
                <a:lnTo>
                  <a:pt x="186158" y="1584152"/>
                </a:lnTo>
                <a:lnTo>
                  <a:pt x="174244" y="1537986"/>
                </a:lnTo>
                <a:lnTo>
                  <a:pt x="156372" y="1494795"/>
                </a:lnTo>
                <a:lnTo>
                  <a:pt x="134033" y="1450119"/>
                </a:lnTo>
                <a:lnTo>
                  <a:pt x="108716" y="1405442"/>
                </a:lnTo>
                <a:lnTo>
                  <a:pt x="81910" y="1360762"/>
                </a:lnTo>
                <a:lnTo>
                  <a:pt x="56594" y="1317574"/>
                </a:lnTo>
                <a:lnTo>
                  <a:pt x="34253" y="1271407"/>
                </a:lnTo>
                <a:lnTo>
                  <a:pt x="16383" y="1226729"/>
                </a:lnTo>
                <a:lnTo>
                  <a:pt x="4469" y="1180561"/>
                </a:lnTo>
                <a:lnTo>
                  <a:pt x="0" y="1132905"/>
                </a:lnTo>
                <a:lnTo>
                  <a:pt x="4469" y="1085249"/>
                </a:lnTo>
                <a:lnTo>
                  <a:pt x="16383" y="1039083"/>
                </a:lnTo>
                <a:lnTo>
                  <a:pt x="34253" y="994403"/>
                </a:lnTo>
                <a:lnTo>
                  <a:pt x="56594" y="948238"/>
                </a:lnTo>
                <a:lnTo>
                  <a:pt x="81910" y="905048"/>
                </a:lnTo>
                <a:lnTo>
                  <a:pt x="108716" y="860370"/>
                </a:lnTo>
                <a:lnTo>
                  <a:pt x="134033" y="815693"/>
                </a:lnTo>
                <a:lnTo>
                  <a:pt x="156372" y="771015"/>
                </a:lnTo>
                <a:lnTo>
                  <a:pt x="174244" y="727825"/>
                </a:lnTo>
                <a:lnTo>
                  <a:pt x="186158" y="681658"/>
                </a:lnTo>
                <a:lnTo>
                  <a:pt x="192116" y="635491"/>
                </a:lnTo>
                <a:lnTo>
                  <a:pt x="192116" y="586346"/>
                </a:lnTo>
                <a:lnTo>
                  <a:pt x="189136" y="535711"/>
                </a:lnTo>
                <a:lnTo>
                  <a:pt x="183178" y="485075"/>
                </a:lnTo>
                <a:lnTo>
                  <a:pt x="175733" y="434440"/>
                </a:lnTo>
                <a:lnTo>
                  <a:pt x="169775" y="383806"/>
                </a:lnTo>
                <a:lnTo>
                  <a:pt x="165306" y="333172"/>
                </a:lnTo>
                <a:lnTo>
                  <a:pt x="166797" y="285515"/>
                </a:lnTo>
                <a:lnTo>
                  <a:pt x="172755" y="239348"/>
                </a:lnTo>
                <a:lnTo>
                  <a:pt x="186158" y="194669"/>
                </a:lnTo>
                <a:lnTo>
                  <a:pt x="205519" y="157438"/>
                </a:lnTo>
                <a:lnTo>
                  <a:pt x="230835" y="121696"/>
                </a:lnTo>
                <a:lnTo>
                  <a:pt x="260619" y="90421"/>
                </a:lnTo>
                <a:lnTo>
                  <a:pt x="294872" y="59147"/>
                </a:lnTo>
                <a:lnTo>
                  <a:pt x="330615" y="30850"/>
                </a:lnTo>
                <a:lnTo>
                  <a:pt x="367844" y="2553"/>
                </a:ln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15" name="Graphic 14" descr="Cement truck">
            <a:extLst>
              <a:ext uri="{FF2B5EF4-FFF2-40B4-BE49-F238E27FC236}">
                <a16:creationId xmlns:a16="http://schemas.microsoft.com/office/drawing/2014/main" id="{60EDA4D6-B33C-4102-89D4-F66997252C1D}"/>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9246517" y="209550"/>
            <a:ext cx="2505075" cy="2505075"/>
          </a:xfrm>
          <a:prstGeom prst="rect">
            <a:avLst/>
          </a:prstGeom>
        </p:spPr>
      </p:pic>
      <p:sp>
        <p:nvSpPr>
          <p:cNvPr id="48" name="Freeform: Shape 47">
            <a:extLst>
              <a:ext uri="{FF2B5EF4-FFF2-40B4-BE49-F238E27FC236}">
                <a16:creationId xmlns:a16="http://schemas.microsoft.com/office/drawing/2014/main" id="{2AD292BD-58D8-4261-AD54-80C939F1330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878598" y="3909952"/>
            <a:ext cx="3313402" cy="2948047"/>
          </a:xfrm>
          <a:custGeom>
            <a:avLst/>
            <a:gdLst>
              <a:gd name="connsiteX0" fmla="*/ 1934947 w 3313402"/>
              <a:gd name="connsiteY0" fmla="*/ 0 h 2948047"/>
              <a:gd name="connsiteX1" fmla="*/ 1972495 w 3313402"/>
              <a:gd name="connsiteY1" fmla="*/ 3519 h 2948047"/>
              <a:gd name="connsiteX2" fmla="*/ 2008871 w 3313402"/>
              <a:gd name="connsiteY2" fmla="*/ 12907 h 2948047"/>
              <a:gd name="connsiteX3" fmla="*/ 2044074 w 3313402"/>
              <a:gd name="connsiteY3" fmla="*/ 26988 h 2948047"/>
              <a:gd name="connsiteX4" fmla="*/ 2080448 w 3313402"/>
              <a:gd name="connsiteY4" fmla="*/ 44589 h 2948047"/>
              <a:gd name="connsiteX5" fmla="*/ 2114478 w 3313402"/>
              <a:gd name="connsiteY5" fmla="*/ 64537 h 2948047"/>
              <a:gd name="connsiteX6" fmla="*/ 2149681 w 3313402"/>
              <a:gd name="connsiteY6" fmla="*/ 85659 h 2948047"/>
              <a:gd name="connsiteX7" fmla="*/ 2184882 w 3313402"/>
              <a:gd name="connsiteY7" fmla="*/ 104433 h 2948047"/>
              <a:gd name="connsiteX8" fmla="*/ 2220084 w 3313402"/>
              <a:gd name="connsiteY8" fmla="*/ 123208 h 2948047"/>
              <a:gd name="connsiteX9" fmla="*/ 2254113 w 3313402"/>
              <a:gd name="connsiteY9" fmla="*/ 137288 h 2948047"/>
              <a:gd name="connsiteX10" fmla="*/ 2291662 w 3313402"/>
              <a:gd name="connsiteY10" fmla="*/ 146675 h 2948047"/>
              <a:gd name="connsiteX11" fmla="*/ 2328037 w 3313402"/>
              <a:gd name="connsiteY11" fmla="*/ 151369 h 2948047"/>
              <a:gd name="connsiteX12" fmla="*/ 2366759 w 3313402"/>
              <a:gd name="connsiteY12" fmla="*/ 151369 h 2948047"/>
              <a:gd name="connsiteX13" fmla="*/ 2406656 w 3313402"/>
              <a:gd name="connsiteY13" fmla="*/ 149023 h 2948047"/>
              <a:gd name="connsiteX14" fmla="*/ 2446551 w 3313402"/>
              <a:gd name="connsiteY14" fmla="*/ 144329 h 2948047"/>
              <a:gd name="connsiteX15" fmla="*/ 2486448 w 3313402"/>
              <a:gd name="connsiteY15" fmla="*/ 138462 h 2948047"/>
              <a:gd name="connsiteX16" fmla="*/ 2526343 w 3313402"/>
              <a:gd name="connsiteY16" fmla="*/ 133769 h 2948047"/>
              <a:gd name="connsiteX17" fmla="*/ 2566239 w 3313402"/>
              <a:gd name="connsiteY17" fmla="*/ 130247 h 2948047"/>
              <a:gd name="connsiteX18" fmla="*/ 2603787 w 3313402"/>
              <a:gd name="connsiteY18" fmla="*/ 131421 h 2948047"/>
              <a:gd name="connsiteX19" fmla="*/ 2640163 w 3313402"/>
              <a:gd name="connsiteY19" fmla="*/ 136115 h 2948047"/>
              <a:gd name="connsiteX20" fmla="*/ 2675366 w 3313402"/>
              <a:gd name="connsiteY20" fmla="*/ 146675 h 2948047"/>
              <a:gd name="connsiteX21" fmla="*/ 2704702 w 3313402"/>
              <a:gd name="connsiteY21" fmla="*/ 161930 h 2948047"/>
              <a:gd name="connsiteX22" fmla="*/ 2732862 w 3313402"/>
              <a:gd name="connsiteY22" fmla="*/ 181878 h 2948047"/>
              <a:gd name="connsiteX23" fmla="*/ 2757504 w 3313402"/>
              <a:gd name="connsiteY23" fmla="*/ 205346 h 2948047"/>
              <a:gd name="connsiteX24" fmla="*/ 2782146 w 3313402"/>
              <a:gd name="connsiteY24" fmla="*/ 232334 h 2948047"/>
              <a:gd name="connsiteX25" fmla="*/ 2804440 w 3313402"/>
              <a:gd name="connsiteY25" fmla="*/ 260495 h 2948047"/>
              <a:gd name="connsiteX26" fmla="*/ 2826735 w 3313402"/>
              <a:gd name="connsiteY26" fmla="*/ 289831 h 2948047"/>
              <a:gd name="connsiteX27" fmla="*/ 2849030 w 3313402"/>
              <a:gd name="connsiteY27" fmla="*/ 319166 h 2948047"/>
              <a:gd name="connsiteX28" fmla="*/ 2871324 w 3313402"/>
              <a:gd name="connsiteY28" fmla="*/ 347327 h 2948047"/>
              <a:gd name="connsiteX29" fmla="*/ 2894793 w 3313402"/>
              <a:gd name="connsiteY29" fmla="*/ 374315 h 2948047"/>
              <a:gd name="connsiteX30" fmla="*/ 2921781 w 3313402"/>
              <a:gd name="connsiteY30" fmla="*/ 397785 h 2948047"/>
              <a:gd name="connsiteX31" fmla="*/ 2947597 w 3313402"/>
              <a:gd name="connsiteY31" fmla="*/ 418906 h 2948047"/>
              <a:gd name="connsiteX32" fmla="*/ 2976931 w 3313402"/>
              <a:gd name="connsiteY32" fmla="*/ 435332 h 2948047"/>
              <a:gd name="connsiteX33" fmla="*/ 3008614 w 3313402"/>
              <a:gd name="connsiteY33" fmla="*/ 449413 h 2948047"/>
              <a:gd name="connsiteX34" fmla="*/ 3042641 w 3313402"/>
              <a:gd name="connsiteY34" fmla="*/ 461147 h 2948047"/>
              <a:gd name="connsiteX35" fmla="*/ 3077843 w 3313402"/>
              <a:gd name="connsiteY35" fmla="*/ 471708 h 2948047"/>
              <a:gd name="connsiteX36" fmla="*/ 3113046 w 3313402"/>
              <a:gd name="connsiteY36" fmla="*/ 481096 h 2948047"/>
              <a:gd name="connsiteX37" fmla="*/ 3149422 w 3313402"/>
              <a:gd name="connsiteY37" fmla="*/ 490483 h 2948047"/>
              <a:gd name="connsiteX38" fmla="*/ 3183450 w 3313402"/>
              <a:gd name="connsiteY38" fmla="*/ 501044 h 2948047"/>
              <a:gd name="connsiteX39" fmla="*/ 3217478 w 3313402"/>
              <a:gd name="connsiteY39" fmla="*/ 512777 h 2948047"/>
              <a:gd name="connsiteX40" fmla="*/ 3249161 w 3313402"/>
              <a:gd name="connsiteY40" fmla="*/ 526859 h 2948047"/>
              <a:gd name="connsiteX41" fmla="*/ 3277323 w 3313402"/>
              <a:gd name="connsiteY41" fmla="*/ 544460 h 2948047"/>
              <a:gd name="connsiteX42" fmla="*/ 3303139 w 3313402"/>
              <a:gd name="connsiteY42" fmla="*/ 565581 h 2948047"/>
              <a:gd name="connsiteX43" fmla="*/ 3313402 w 3313402"/>
              <a:gd name="connsiteY43" fmla="*/ 578126 h 2948047"/>
              <a:gd name="connsiteX44" fmla="*/ 3313402 w 3313402"/>
              <a:gd name="connsiteY44" fmla="*/ 2948047 h 2948047"/>
              <a:gd name="connsiteX45" fmla="*/ 422306 w 3313402"/>
              <a:gd name="connsiteY45" fmla="*/ 2948047 h 2948047"/>
              <a:gd name="connsiteX46" fmla="*/ 420079 w 3313402"/>
              <a:gd name="connsiteY46" fmla="*/ 2944070 h 2948047"/>
              <a:gd name="connsiteX47" fmla="*/ 398960 w 3313402"/>
              <a:gd name="connsiteY47" fmla="*/ 2918255 h 2948047"/>
              <a:gd name="connsiteX48" fmla="*/ 375490 w 3313402"/>
              <a:gd name="connsiteY48" fmla="*/ 2891267 h 2948047"/>
              <a:gd name="connsiteX49" fmla="*/ 348502 w 3313402"/>
              <a:gd name="connsiteY49" fmla="*/ 2867799 h 2948047"/>
              <a:gd name="connsiteX50" fmla="*/ 319166 w 3313402"/>
              <a:gd name="connsiteY50" fmla="*/ 2845505 h 2948047"/>
              <a:gd name="connsiteX51" fmla="*/ 289832 w 3313402"/>
              <a:gd name="connsiteY51" fmla="*/ 2823210 h 2948047"/>
              <a:gd name="connsiteX52" fmla="*/ 260497 w 3313402"/>
              <a:gd name="connsiteY52" fmla="*/ 2800916 h 2948047"/>
              <a:gd name="connsiteX53" fmla="*/ 232334 w 3313402"/>
              <a:gd name="connsiteY53" fmla="*/ 2778620 h 2948047"/>
              <a:gd name="connsiteX54" fmla="*/ 205346 w 3313402"/>
              <a:gd name="connsiteY54" fmla="*/ 2753979 h 2948047"/>
              <a:gd name="connsiteX55" fmla="*/ 181878 w 3313402"/>
              <a:gd name="connsiteY55" fmla="*/ 2729338 h 2948047"/>
              <a:gd name="connsiteX56" fmla="*/ 161931 w 3313402"/>
              <a:gd name="connsiteY56" fmla="*/ 2701176 h 2948047"/>
              <a:gd name="connsiteX57" fmla="*/ 146677 w 3313402"/>
              <a:gd name="connsiteY57" fmla="*/ 2671841 h 2948047"/>
              <a:gd name="connsiteX58" fmla="*/ 136116 w 3313402"/>
              <a:gd name="connsiteY58" fmla="*/ 2636640 h 2948047"/>
              <a:gd name="connsiteX59" fmla="*/ 131422 w 3313402"/>
              <a:gd name="connsiteY59" fmla="*/ 2600264 h 2948047"/>
              <a:gd name="connsiteX60" fmla="*/ 130248 w 3313402"/>
              <a:gd name="connsiteY60" fmla="*/ 2562713 h 2948047"/>
              <a:gd name="connsiteX61" fmla="*/ 133769 w 3313402"/>
              <a:gd name="connsiteY61" fmla="*/ 2522818 h 2948047"/>
              <a:gd name="connsiteX62" fmla="*/ 138462 w 3313402"/>
              <a:gd name="connsiteY62" fmla="*/ 2482923 h 2948047"/>
              <a:gd name="connsiteX63" fmla="*/ 144329 w 3313402"/>
              <a:gd name="connsiteY63" fmla="*/ 2443026 h 2948047"/>
              <a:gd name="connsiteX64" fmla="*/ 149023 w 3313402"/>
              <a:gd name="connsiteY64" fmla="*/ 2403131 h 2948047"/>
              <a:gd name="connsiteX65" fmla="*/ 151371 w 3313402"/>
              <a:gd name="connsiteY65" fmla="*/ 2363236 h 2948047"/>
              <a:gd name="connsiteX66" fmla="*/ 151371 w 3313402"/>
              <a:gd name="connsiteY66" fmla="*/ 2324513 h 2948047"/>
              <a:gd name="connsiteX67" fmla="*/ 146677 w 3313402"/>
              <a:gd name="connsiteY67" fmla="*/ 2288138 h 2948047"/>
              <a:gd name="connsiteX68" fmla="*/ 137289 w 3313402"/>
              <a:gd name="connsiteY68" fmla="*/ 2251763 h 2948047"/>
              <a:gd name="connsiteX69" fmla="*/ 123208 w 3313402"/>
              <a:gd name="connsiteY69" fmla="*/ 2217733 h 2948047"/>
              <a:gd name="connsiteX70" fmla="*/ 105607 w 3313402"/>
              <a:gd name="connsiteY70" fmla="*/ 2182531 h 2948047"/>
              <a:gd name="connsiteX71" fmla="*/ 85659 w 3313402"/>
              <a:gd name="connsiteY71" fmla="*/ 2147330 h 2948047"/>
              <a:gd name="connsiteX72" fmla="*/ 64538 w 3313402"/>
              <a:gd name="connsiteY72" fmla="*/ 2112127 h 2948047"/>
              <a:gd name="connsiteX73" fmla="*/ 44590 w 3313402"/>
              <a:gd name="connsiteY73" fmla="*/ 2078098 h 2948047"/>
              <a:gd name="connsiteX74" fmla="*/ 26988 w 3313402"/>
              <a:gd name="connsiteY74" fmla="*/ 2041723 h 2948047"/>
              <a:gd name="connsiteX75" fmla="*/ 12908 w 3313402"/>
              <a:gd name="connsiteY75" fmla="*/ 2006521 h 2948047"/>
              <a:gd name="connsiteX76" fmla="*/ 3521 w 3313402"/>
              <a:gd name="connsiteY76" fmla="*/ 1970145 h 2948047"/>
              <a:gd name="connsiteX77" fmla="*/ 0 w 3313402"/>
              <a:gd name="connsiteY77" fmla="*/ 1932596 h 2948047"/>
              <a:gd name="connsiteX78" fmla="*/ 3521 w 3313402"/>
              <a:gd name="connsiteY78" fmla="*/ 1895048 h 2948047"/>
              <a:gd name="connsiteX79" fmla="*/ 12908 w 3313402"/>
              <a:gd name="connsiteY79" fmla="*/ 1858672 h 2948047"/>
              <a:gd name="connsiteX80" fmla="*/ 26988 w 3313402"/>
              <a:gd name="connsiteY80" fmla="*/ 1823470 h 2948047"/>
              <a:gd name="connsiteX81" fmla="*/ 44590 w 3313402"/>
              <a:gd name="connsiteY81" fmla="*/ 1787095 h 2948047"/>
              <a:gd name="connsiteX82" fmla="*/ 64538 w 3313402"/>
              <a:gd name="connsiteY82" fmla="*/ 1753065 h 2948047"/>
              <a:gd name="connsiteX83" fmla="*/ 85659 w 3313402"/>
              <a:gd name="connsiteY83" fmla="*/ 1717864 h 2948047"/>
              <a:gd name="connsiteX84" fmla="*/ 105607 w 3313402"/>
              <a:gd name="connsiteY84" fmla="*/ 1682661 h 2948047"/>
              <a:gd name="connsiteX85" fmla="*/ 123208 w 3313402"/>
              <a:gd name="connsiteY85" fmla="*/ 1647460 h 2948047"/>
              <a:gd name="connsiteX86" fmla="*/ 137289 w 3313402"/>
              <a:gd name="connsiteY86" fmla="*/ 1613430 h 2948047"/>
              <a:gd name="connsiteX87" fmla="*/ 146677 w 3313402"/>
              <a:gd name="connsiteY87" fmla="*/ 1577054 h 2948047"/>
              <a:gd name="connsiteX88" fmla="*/ 151371 w 3313402"/>
              <a:gd name="connsiteY88" fmla="*/ 1540680 h 2948047"/>
              <a:gd name="connsiteX89" fmla="*/ 151371 w 3313402"/>
              <a:gd name="connsiteY89" fmla="*/ 1501958 h 2948047"/>
              <a:gd name="connsiteX90" fmla="*/ 149023 w 3313402"/>
              <a:gd name="connsiteY90" fmla="*/ 1462061 h 2948047"/>
              <a:gd name="connsiteX91" fmla="*/ 144329 w 3313402"/>
              <a:gd name="connsiteY91" fmla="*/ 1422166 h 2948047"/>
              <a:gd name="connsiteX92" fmla="*/ 138462 w 3313402"/>
              <a:gd name="connsiteY92" fmla="*/ 1382269 h 2948047"/>
              <a:gd name="connsiteX93" fmla="*/ 133769 w 3313402"/>
              <a:gd name="connsiteY93" fmla="*/ 1342374 h 2948047"/>
              <a:gd name="connsiteX94" fmla="*/ 130248 w 3313402"/>
              <a:gd name="connsiteY94" fmla="*/ 1302479 h 2948047"/>
              <a:gd name="connsiteX95" fmla="*/ 131422 w 3313402"/>
              <a:gd name="connsiteY95" fmla="*/ 1264930 h 2948047"/>
              <a:gd name="connsiteX96" fmla="*/ 136116 w 3313402"/>
              <a:gd name="connsiteY96" fmla="*/ 1228554 h 2948047"/>
              <a:gd name="connsiteX97" fmla="*/ 146677 w 3313402"/>
              <a:gd name="connsiteY97" fmla="*/ 1193352 h 2948047"/>
              <a:gd name="connsiteX98" fmla="*/ 161931 w 3313402"/>
              <a:gd name="connsiteY98" fmla="*/ 1164017 h 2948047"/>
              <a:gd name="connsiteX99" fmla="*/ 181878 w 3313402"/>
              <a:gd name="connsiteY99" fmla="*/ 1135856 h 2948047"/>
              <a:gd name="connsiteX100" fmla="*/ 205346 w 3313402"/>
              <a:gd name="connsiteY100" fmla="*/ 1111214 h 2948047"/>
              <a:gd name="connsiteX101" fmla="*/ 232334 w 3313402"/>
              <a:gd name="connsiteY101" fmla="*/ 1086573 h 2948047"/>
              <a:gd name="connsiteX102" fmla="*/ 260497 w 3313402"/>
              <a:gd name="connsiteY102" fmla="*/ 1064277 h 2948047"/>
              <a:gd name="connsiteX103" fmla="*/ 289832 w 3313402"/>
              <a:gd name="connsiteY103" fmla="*/ 1041982 h 2948047"/>
              <a:gd name="connsiteX104" fmla="*/ 319166 w 3313402"/>
              <a:gd name="connsiteY104" fmla="*/ 1019688 h 2948047"/>
              <a:gd name="connsiteX105" fmla="*/ 348502 w 3313402"/>
              <a:gd name="connsiteY105" fmla="*/ 997393 h 2948047"/>
              <a:gd name="connsiteX106" fmla="*/ 375490 w 3313402"/>
              <a:gd name="connsiteY106" fmla="*/ 973926 h 2948047"/>
              <a:gd name="connsiteX107" fmla="*/ 398960 w 3313402"/>
              <a:gd name="connsiteY107" fmla="*/ 946938 h 2948047"/>
              <a:gd name="connsiteX108" fmla="*/ 420079 w 3313402"/>
              <a:gd name="connsiteY108" fmla="*/ 921122 h 2948047"/>
              <a:gd name="connsiteX109" fmla="*/ 436507 w 3313402"/>
              <a:gd name="connsiteY109" fmla="*/ 891788 h 2948047"/>
              <a:gd name="connsiteX110" fmla="*/ 450588 w 3313402"/>
              <a:gd name="connsiteY110" fmla="*/ 860106 h 2948047"/>
              <a:gd name="connsiteX111" fmla="*/ 462322 w 3313402"/>
              <a:gd name="connsiteY111" fmla="*/ 826076 h 2948047"/>
              <a:gd name="connsiteX112" fmla="*/ 472883 w 3313402"/>
              <a:gd name="connsiteY112" fmla="*/ 790874 h 2948047"/>
              <a:gd name="connsiteX113" fmla="*/ 482271 w 3313402"/>
              <a:gd name="connsiteY113" fmla="*/ 755672 h 2948047"/>
              <a:gd name="connsiteX114" fmla="*/ 491658 w 3313402"/>
              <a:gd name="connsiteY114" fmla="*/ 719297 h 2948047"/>
              <a:gd name="connsiteX115" fmla="*/ 502219 w 3313402"/>
              <a:gd name="connsiteY115" fmla="*/ 685268 h 2948047"/>
              <a:gd name="connsiteX116" fmla="*/ 513952 w 3313402"/>
              <a:gd name="connsiteY116" fmla="*/ 651238 h 2948047"/>
              <a:gd name="connsiteX117" fmla="*/ 528034 w 3313402"/>
              <a:gd name="connsiteY117" fmla="*/ 619558 h 2948047"/>
              <a:gd name="connsiteX118" fmla="*/ 545635 w 3313402"/>
              <a:gd name="connsiteY118" fmla="*/ 591396 h 2948047"/>
              <a:gd name="connsiteX119" fmla="*/ 566755 w 3313402"/>
              <a:gd name="connsiteY119" fmla="*/ 565581 h 2948047"/>
              <a:gd name="connsiteX120" fmla="*/ 592570 w 3313402"/>
              <a:gd name="connsiteY120" fmla="*/ 544460 h 2948047"/>
              <a:gd name="connsiteX121" fmla="*/ 620733 w 3313402"/>
              <a:gd name="connsiteY121" fmla="*/ 526859 h 2948047"/>
              <a:gd name="connsiteX122" fmla="*/ 652413 w 3313402"/>
              <a:gd name="connsiteY122" fmla="*/ 512777 h 2948047"/>
              <a:gd name="connsiteX123" fmla="*/ 686443 w 3313402"/>
              <a:gd name="connsiteY123" fmla="*/ 501044 h 2948047"/>
              <a:gd name="connsiteX124" fmla="*/ 720472 w 3313402"/>
              <a:gd name="connsiteY124" fmla="*/ 490483 h 2948047"/>
              <a:gd name="connsiteX125" fmla="*/ 756848 w 3313402"/>
              <a:gd name="connsiteY125" fmla="*/ 481096 h 2948047"/>
              <a:gd name="connsiteX126" fmla="*/ 792049 w 3313402"/>
              <a:gd name="connsiteY126" fmla="*/ 471708 h 2948047"/>
              <a:gd name="connsiteX127" fmla="*/ 827252 w 3313402"/>
              <a:gd name="connsiteY127" fmla="*/ 461147 h 2948047"/>
              <a:gd name="connsiteX128" fmla="*/ 861280 w 3313402"/>
              <a:gd name="connsiteY128" fmla="*/ 449413 h 2948047"/>
              <a:gd name="connsiteX129" fmla="*/ 892962 w 3313402"/>
              <a:gd name="connsiteY129" fmla="*/ 435332 h 2948047"/>
              <a:gd name="connsiteX130" fmla="*/ 922297 w 3313402"/>
              <a:gd name="connsiteY130" fmla="*/ 418906 h 2948047"/>
              <a:gd name="connsiteX131" fmla="*/ 948112 w 3313402"/>
              <a:gd name="connsiteY131" fmla="*/ 397785 h 2948047"/>
              <a:gd name="connsiteX132" fmla="*/ 975101 w 3313402"/>
              <a:gd name="connsiteY132" fmla="*/ 374315 h 2948047"/>
              <a:gd name="connsiteX133" fmla="*/ 998569 w 3313402"/>
              <a:gd name="connsiteY133" fmla="*/ 347327 h 2948047"/>
              <a:gd name="connsiteX134" fmla="*/ 1020864 w 3313402"/>
              <a:gd name="connsiteY134" fmla="*/ 319166 h 2948047"/>
              <a:gd name="connsiteX135" fmla="*/ 1043158 w 3313402"/>
              <a:gd name="connsiteY135" fmla="*/ 289831 h 2948047"/>
              <a:gd name="connsiteX136" fmla="*/ 1065453 w 3313402"/>
              <a:gd name="connsiteY136" fmla="*/ 260495 h 2948047"/>
              <a:gd name="connsiteX137" fmla="*/ 1087747 w 3313402"/>
              <a:gd name="connsiteY137" fmla="*/ 232334 h 2948047"/>
              <a:gd name="connsiteX138" fmla="*/ 1112390 w 3313402"/>
              <a:gd name="connsiteY138" fmla="*/ 205346 h 2948047"/>
              <a:gd name="connsiteX139" fmla="*/ 1137030 w 3313402"/>
              <a:gd name="connsiteY139" fmla="*/ 181878 h 2948047"/>
              <a:gd name="connsiteX140" fmla="*/ 1165193 w 3313402"/>
              <a:gd name="connsiteY140" fmla="*/ 161930 h 2948047"/>
              <a:gd name="connsiteX141" fmla="*/ 1194528 w 3313402"/>
              <a:gd name="connsiteY141" fmla="*/ 146675 h 2948047"/>
              <a:gd name="connsiteX142" fmla="*/ 1229731 w 3313402"/>
              <a:gd name="connsiteY142" fmla="*/ 136115 h 2948047"/>
              <a:gd name="connsiteX143" fmla="*/ 1266106 w 3313402"/>
              <a:gd name="connsiteY143" fmla="*/ 131421 h 2948047"/>
              <a:gd name="connsiteX144" fmla="*/ 1303654 w 3313402"/>
              <a:gd name="connsiteY144" fmla="*/ 130247 h 2948047"/>
              <a:gd name="connsiteX145" fmla="*/ 1343549 w 3313402"/>
              <a:gd name="connsiteY145" fmla="*/ 133769 h 2948047"/>
              <a:gd name="connsiteX146" fmla="*/ 1383446 w 3313402"/>
              <a:gd name="connsiteY146" fmla="*/ 138462 h 2948047"/>
              <a:gd name="connsiteX147" fmla="*/ 1423342 w 3313402"/>
              <a:gd name="connsiteY147" fmla="*/ 144329 h 2948047"/>
              <a:gd name="connsiteX148" fmla="*/ 1463237 w 3313402"/>
              <a:gd name="connsiteY148" fmla="*/ 149023 h 2948047"/>
              <a:gd name="connsiteX149" fmla="*/ 1503133 w 3313402"/>
              <a:gd name="connsiteY149" fmla="*/ 151369 h 2948047"/>
              <a:gd name="connsiteX150" fmla="*/ 1541856 w 3313402"/>
              <a:gd name="connsiteY150" fmla="*/ 151369 h 2948047"/>
              <a:gd name="connsiteX151" fmla="*/ 1578232 w 3313402"/>
              <a:gd name="connsiteY151" fmla="*/ 146675 h 2948047"/>
              <a:gd name="connsiteX152" fmla="*/ 1614608 w 3313402"/>
              <a:gd name="connsiteY152" fmla="*/ 137288 h 2948047"/>
              <a:gd name="connsiteX153" fmla="*/ 1649810 w 3313402"/>
              <a:gd name="connsiteY153" fmla="*/ 123208 h 2948047"/>
              <a:gd name="connsiteX154" fmla="*/ 1685011 w 3313402"/>
              <a:gd name="connsiteY154" fmla="*/ 104433 h 2948047"/>
              <a:gd name="connsiteX155" fmla="*/ 1720214 w 3313402"/>
              <a:gd name="connsiteY155" fmla="*/ 85659 h 2948047"/>
              <a:gd name="connsiteX156" fmla="*/ 1755415 w 3313402"/>
              <a:gd name="connsiteY156" fmla="*/ 64537 h 2948047"/>
              <a:gd name="connsiteX157" fmla="*/ 1789445 w 3313402"/>
              <a:gd name="connsiteY157" fmla="*/ 44589 h 2948047"/>
              <a:gd name="connsiteX158" fmla="*/ 1825821 w 3313402"/>
              <a:gd name="connsiteY158" fmla="*/ 26988 h 2948047"/>
              <a:gd name="connsiteX159" fmla="*/ 1861022 w 3313402"/>
              <a:gd name="connsiteY159" fmla="*/ 12907 h 2948047"/>
              <a:gd name="connsiteX160" fmla="*/ 1897398 w 3313402"/>
              <a:gd name="connsiteY160" fmla="*/ 3519 h 29480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Lst>
            <a:rect l="l" t="t" r="r" b="b"/>
            <a:pathLst>
              <a:path w="3313402" h="2948047">
                <a:moveTo>
                  <a:pt x="1934947" y="0"/>
                </a:moveTo>
                <a:lnTo>
                  <a:pt x="1972495" y="3519"/>
                </a:lnTo>
                <a:lnTo>
                  <a:pt x="2008871" y="12907"/>
                </a:lnTo>
                <a:lnTo>
                  <a:pt x="2044074" y="26988"/>
                </a:lnTo>
                <a:lnTo>
                  <a:pt x="2080448" y="44589"/>
                </a:lnTo>
                <a:lnTo>
                  <a:pt x="2114478" y="64537"/>
                </a:lnTo>
                <a:lnTo>
                  <a:pt x="2149681" y="85659"/>
                </a:lnTo>
                <a:lnTo>
                  <a:pt x="2184882" y="104433"/>
                </a:lnTo>
                <a:lnTo>
                  <a:pt x="2220084" y="123208"/>
                </a:lnTo>
                <a:lnTo>
                  <a:pt x="2254113" y="137288"/>
                </a:lnTo>
                <a:lnTo>
                  <a:pt x="2291662" y="146675"/>
                </a:lnTo>
                <a:lnTo>
                  <a:pt x="2328037" y="151369"/>
                </a:lnTo>
                <a:lnTo>
                  <a:pt x="2366759" y="151369"/>
                </a:lnTo>
                <a:lnTo>
                  <a:pt x="2406656" y="149023"/>
                </a:lnTo>
                <a:lnTo>
                  <a:pt x="2446551" y="144329"/>
                </a:lnTo>
                <a:lnTo>
                  <a:pt x="2486448" y="138462"/>
                </a:lnTo>
                <a:lnTo>
                  <a:pt x="2526343" y="133769"/>
                </a:lnTo>
                <a:lnTo>
                  <a:pt x="2566239" y="130247"/>
                </a:lnTo>
                <a:lnTo>
                  <a:pt x="2603787" y="131421"/>
                </a:lnTo>
                <a:lnTo>
                  <a:pt x="2640163" y="136115"/>
                </a:lnTo>
                <a:lnTo>
                  <a:pt x="2675366" y="146675"/>
                </a:lnTo>
                <a:lnTo>
                  <a:pt x="2704702" y="161930"/>
                </a:lnTo>
                <a:lnTo>
                  <a:pt x="2732862" y="181878"/>
                </a:lnTo>
                <a:lnTo>
                  <a:pt x="2757504" y="205346"/>
                </a:lnTo>
                <a:lnTo>
                  <a:pt x="2782146" y="232334"/>
                </a:lnTo>
                <a:lnTo>
                  <a:pt x="2804440" y="260495"/>
                </a:lnTo>
                <a:lnTo>
                  <a:pt x="2826735" y="289831"/>
                </a:lnTo>
                <a:lnTo>
                  <a:pt x="2849030" y="319166"/>
                </a:lnTo>
                <a:lnTo>
                  <a:pt x="2871324" y="347327"/>
                </a:lnTo>
                <a:lnTo>
                  <a:pt x="2894793" y="374315"/>
                </a:lnTo>
                <a:lnTo>
                  <a:pt x="2921781" y="397785"/>
                </a:lnTo>
                <a:lnTo>
                  <a:pt x="2947597" y="418906"/>
                </a:lnTo>
                <a:lnTo>
                  <a:pt x="2976931" y="435332"/>
                </a:lnTo>
                <a:lnTo>
                  <a:pt x="3008614" y="449413"/>
                </a:lnTo>
                <a:lnTo>
                  <a:pt x="3042641" y="461147"/>
                </a:lnTo>
                <a:lnTo>
                  <a:pt x="3077843" y="471708"/>
                </a:lnTo>
                <a:lnTo>
                  <a:pt x="3113046" y="481096"/>
                </a:lnTo>
                <a:lnTo>
                  <a:pt x="3149422" y="490483"/>
                </a:lnTo>
                <a:lnTo>
                  <a:pt x="3183450" y="501044"/>
                </a:lnTo>
                <a:lnTo>
                  <a:pt x="3217478" y="512777"/>
                </a:lnTo>
                <a:lnTo>
                  <a:pt x="3249161" y="526859"/>
                </a:lnTo>
                <a:lnTo>
                  <a:pt x="3277323" y="544460"/>
                </a:lnTo>
                <a:lnTo>
                  <a:pt x="3303139" y="565581"/>
                </a:lnTo>
                <a:lnTo>
                  <a:pt x="3313402" y="578126"/>
                </a:lnTo>
                <a:lnTo>
                  <a:pt x="3313402" y="2948047"/>
                </a:lnTo>
                <a:lnTo>
                  <a:pt x="422306" y="2948047"/>
                </a:lnTo>
                <a:lnTo>
                  <a:pt x="420079" y="2944070"/>
                </a:lnTo>
                <a:lnTo>
                  <a:pt x="398960" y="2918255"/>
                </a:lnTo>
                <a:lnTo>
                  <a:pt x="375490" y="2891267"/>
                </a:lnTo>
                <a:lnTo>
                  <a:pt x="348502" y="2867799"/>
                </a:lnTo>
                <a:lnTo>
                  <a:pt x="319166" y="2845505"/>
                </a:lnTo>
                <a:lnTo>
                  <a:pt x="289832" y="2823210"/>
                </a:lnTo>
                <a:lnTo>
                  <a:pt x="260497" y="2800916"/>
                </a:lnTo>
                <a:lnTo>
                  <a:pt x="232334" y="2778620"/>
                </a:lnTo>
                <a:lnTo>
                  <a:pt x="205346" y="2753979"/>
                </a:lnTo>
                <a:lnTo>
                  <a:pt x="181878" y="2729338"/>
                </a:lnTo>
                <a:lnTo>
                  <a:pt x="161931" y="2701176"/>
                </a:lnTo>
                <a:lnTo>
                  <a:pt x="146677" y="2671841"/>
                </a:lnTo>
                <a:lnTo>
                  <a:pt x="136116" y="2636640"/>
                </a:lnTo>
                <a:lnTo>
                  <a:pt x="131422" y="2600264"/>
                </a:lnTo>
                <a:lnTo>
                  <a:pt x="130248" y="2562713"/>
                </a:lnTo>
                <a:lnTo>
                  <a:pt x="133769" y="2522818"/>
                </a:lnTo>
                <a:lnTo>
                  <a:pt x="138462" y="2482923"/>
                </a:lnTo>
                <a:lnTo>
                  <a:pt x="144329" y="2443026"/>
                </a:lnTo>
                <a:lnTo>
                  <a:pt x="149023" y="2403131"/>
                </a:lnTo>
                <a:lnTo>
                  <a:pt x="151371" y="2363236"/>
                </a:lnTo>
                <a:lnTo>
                  <a:pt x="151371" y="2324513"/>
                </a:lnTo>
                <a:lnTo>
                  <a:pt x="146677" y="2288138"/>
                </a:lnTo>
                <a:lnTo>
                  <a:pt x="137289" y="2251763"/>
                </a:lnTo>
                <a:lnTo>
                  <a:pt x="123208" y="2217733"/>
                </a:lnTo>
                <a:lnTo>
                  <a:pt x="105607" y="2182531"/>
                </a:lnTo>
                <a:lnTo>
                  <a:pt x="85659" y="2147330"/>
                </a:lnTo>
                <a:lnTo>
                  <a:pt x="64538" y="2112127"/>
                </a:lnTo>
                <a:lnTo>
                  <a:pt x="44590" y="2078098"/>
                </a:lnTo>
                <a:lnTo>
                  <a:pt x="26988" y="2041723"/>
                </a:lnTo>
                <a:lnTo>
                  <a:pt x="12908" y="2006521"/>
                </a:lnTo>
                <a:lnTo>
                  <a:pt x="3521" y="1970145"/>
                </a:lnTo>
                <a:lnTo>
                  <a:pt x="0" y="1932596"/>
                </a:lnTo>
                <a:lnTo>
                  <a:pt x="3521" y="1895048"/>
                </a:lnTo>
                <a:lnTo>
                  <a:pt x="12908" y="1858672"/>
                </a:lnTo>
                <a:lnTo>
                  <a:pt x="26988" y="1823470"/>
                </a:lnTo>
                <a:lnTo>
                  <a:pt x="44590" y="1787095"/>
                </a:lnTo>
                <a:lnTo>
                  <a:pt x="64538" y="1753065"/>
                </a:lnTo>
                <a:lnTo>
                  <a:pt x="85659" y="1717864"/>
                </a:lnTo>
                <a:lnTo>
                  <a:pt x="105607" y="1682661"/>
                </a:lnTo>
                <a:lnTo>
                  <a:pt x="123208" y="1647460"/>
                </a:lnTo>
                <a:lnTo>
                  <a:pt x="137289" y="1613430"/>
                </a:lnTo>
                <a:lnTo>
                  <a:pt x="146677" y="1577054"/>
                </a:lnTo>
                <a:lnTo>
                  <a:pt x="151371" y="1540680"/>
                </a:lnTo>
                <a:lnTo>
                  <a:pt x="151371" y="1501958"/>
                </a:lnTo>
                <a:lnTo>
                  <a:pt x="149023" y="1462061"/>
                </a:lnTo>
                <a:lnTo>
                  <a:pt x="144329" y="1422166"/>
                </a:lnTo>
                <a:lnTo>
                  <a:pt x="138462" y="1382269"/>
                </a:lnTo>
                <a:lnTo>
                  <a:pt x="133769" y="1342374"/>
                </a:lnTo>
                <a:lnTo>
                  <a:pt x="130248" y="1302479"/>
                </a:lnTo>
                <a:lnTo>
                  <a:pt x="131422" y="1264930"/>
                </a:lnTo>
                <a:lnTo>
                  <a:pt x="136116" y="1228554"/>
                </a:lnTo>
                <a:lnTo>
                  <a:pt x="146677" y="1193352"/>
                </a:lnTo>
                <a:lnTo>
                  <a:pt x="161931" y="1164017"/>
                </a:lnTo>
                <a:lnTo>
                  <a:pt x="181878" y="1135856"/>
                </a:lnTo>
                <a:lnTo>
                  <a:pt x="205346" y="1111214"/>
                </a:lnTo>
                <a:lnTo>
                  <a:pt x="232334" y="1086573"/>
                </a:lnTo>
                <a:lnTo>
                  <a:pt x="260497" y="1064277"/>
                </a:lnTo>
                <a:lnTo>
                  <a:pt x="289832" y="1041982"/>
                </a:lnTo>
                <a:lnTo>
                  <a:pt x="319166" y="1019688"/>
                </a:lnTo>
                <a:lnTo>
                  <a:pt x="348502" y="997393"/>
                </a:lnTo>
                <a:lnTo>
                  <a:pt x="375490" y="973926"/>
                </a:lnTo>
                <a:lnTo>
                  <a:pt x="398960" y="946938"/>
                </a:lnTo>
                <a:lnTo>
                  <a:pt x="420079" y="921122"/>
                </a:lnTo>
                <a:lnTo>
                  <a:pt x="436507" y="891788"/>
                </a:lnTo>
                <a:lnTo>
                  <a:pt x="450588" y="860106"/>
                </a:lnTo>
                <a:lnTo>
                  <a:pt x="462322" y="826076"/>
                </a:lnTo>
                <a:lnTo>
                  <a:pt x="472883" y="790874"/>
                </a:lnTo>
                <a:lnTo>
                  <a:pt x="482271" y="755672"/>
                </a:lnTo>
                <a:lnTo>
                  <a:pt x="491658" y="719297"/>
                </a:lnTo>
                <a:lnTo>
                  <a:pt x="502219" y="685268"/>
                </a:lnTo>
                <a:lnTo>
                  <a:pt x="513952" y="651238"/>
                </a:lnTo>
                <a:lnTo>
                  <a:pt x="528034" y="619558"/>
                </a:lnTo>
                <a:lnTo>
                  <a:pt x="545635" y="591396"/>
                </a:lnTo>
                <a:lnTo>
                  <a:pt x="566755" y="565581"/>
                </a:lnTo>
                <a:lnTo>
                  <a:pt x="592570" y="544460"/>
                </a:lnTo>
                <a:lnTo>
                  <a:pt x="620733" y="526859"/>
                </a:lnTo>
                <a:lnTo>
                  <a:pt x="652413" y="512777"/>
                </a:lnTo>
                <a:lnTo>
                  <a:pt x="686443" y="501044"/>
                </a:lnTo>
                <a:lnTo>
                  <a:pt x="720472" y="490483"/>
                </a:lnTo>
                <a:lnTo>
                  <a:pt x="756848" y="481096"/>
                </a:lnTo>
                <a:lnTo>
                  <a:pt x="792049" y="471708"/>
                </a:lnTo>
                <a:lnTo>
                  <a:pt x="827252" y="461147"/>
                </a:lnTo>
                <a:lnTo>
                  <a:pt x="861280" y="449413"/>
                </a:lnTo>
                <a:lnTo>
                  <a:pt x="892962" y="435332"/>
                </a:lnTo>
                <a:lnTo>
                  <a:pt x="922297" y="418906"/>
                </a:lnTo>
                <a:lnTo>
                  <a:pt x="948112" y="397785"/>
                </a:lnTo>
                <a:lnTo>
                  <a:pt x="975101" y="374315"/>
                </a:lnTo>
                <a:lnTo>
                  <a:pt x="998569" y="347327"/>
                </a:lnTo>
                <a:lnTo>
                  <a:pt x="1020864" y="319166"/>
                </a:lnTo>
                <a:lnTo>
                  <a:pt x="1043158" y="289831"/>
                </a:lnTo>
                <a:lnTo>
                  <a:pt x="1065453" y="260495"/>
                </a:lnTo>
                <a:lnTo>
                  <a:pt x="1087747" y="232334"/>
                </a:lnTo>
                <a:lnTo>
                  <a:pt x="1112390" y="205346"/>
                </a:lnTo>
                <a:lnTo>
                  <a:pt x="1137030" y="181878"/>
                </a:lnTo>
                <a:lnTo>
                  <a:pt x="1165193" y="161930"/>
                </a:lnTo>
                <a:lnTo>
                  <a:pt x="1194528" y="146675"/>
                </a:lnTo>
                <a:lnTo>
                  <a:pt x="1229731" y="136115"/>
                </a:lnTo>
                <a:lnTo>
                  <a:pt x="1266106" y="131421"/>
                </a:lnTo>
                <a:lnTo>
                  <a:pt x="1303654" y="130247"/>
                </a:lnTo>
                <a:lnTo>
                  <a:pt x="1343549" y="133769"/>
                </a:lnTo>
                <a:lnTo>
                  <a:pt x="1383446" y="138462"/>
                </a:lnTo>
                <a:lnTo>
                  <a:pt x="1423342" y="144329"/>
                </a:lnTo>
                <a:lnTo>
                  <a:pt x="1463237" y="149023"/>
                </a:lnTo>
                <a:lnTo>
                  <a:pt x="1503133" y="151369"/>
                </a:lnTo>
                <a:lnTo>
                  <a:pt x="1541856" y="151369"/>
                </a:lnTo>
                <a:lnTo>
                  <a:pt x="1578232" y="146675"/>
                </a:lnTo>
                <a:lnTo>
                  <a:pt x="1614608" y="137288"/>
                </a:lnTo>
                <a:lnTo>
                  <a:pt x="1649810" y="123208"/>
                </a:lnTo>
                <a:lnTo>
                  <a:pt x="1685011" y="104433"/>
                </a:lnTo>
                <a:lnTo>
                  <a:pt x="1720214" y="85659"/>
                </a:lnTo>
                <a:lnTo>
                  <a:pt x="1755415" y="64537"/>
                </a:lnTo>
                <a:lnTo>
                  <a:pt x="1789445" y="44589"/>
                </a:lnTo>
                <a:lnTo>
                  <a:pt x="1825821" y="26988"/>
                </a:lnTo>
                <a:lnTo>
                  <a:pt x="1861022" y="12907"/>
                </a:lnTo>
                <a:lnTo>
                  <a:pt x="1897398" y="3519"/>
                </a:lnTo>
                <a:close/>
              </a:path>
            </a:pathLst>
          </a:cu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prstClr val="white"/>
              </a:solidFill>
              <a:latin typeface="Calibri" panose="020F0502020204030204"/>
            </a:endParaRPr>
          </a:p>
        </p:txBody>
      </p:sp>
      <p:sp>
        <p:nvSpPr>
          <p:cNvPr id="50" name="Freeform: Shape 49">
            <a:extLst>
              <a:ext uri="{FF2B5EF4-FFF2-40B4-BE49-F238E27FC236}">
                <a16:creationId xmlns:a16="http://schemas.microsoft.com/office/drawing/2014/main" id="{875C1B52-15CE-4113-A420-BFFE2103787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991066" y="4009109"/>
            <a:ext cx="3200935" cy="2848897"/>
          </a:xfrm>
          <a:custGeom>
            <a:avLst/>
            <a:gdLst>
              <a:gd name="connsiteX0" fmla="*/ 1822480 w 3200935"/>
              <a:gd name="connsiteY0" fmla="*/ 0 h 2848897"/>
              <a:gd name="connsiteX1" fmla="*/ 1858100 w 3200935"/>
              <a:gd name="connsiteY1" fmla="*/ 3339 h 2848897"/>
              <a:gd name="connsiteX2" fmla="*/ 1892611 w 3200935"/>
              <a:gd name="connsiteY2" fmla="*/ 12245 h 2848897"/>
              <a:gd name="connsiteX3" fmla="*/ 1926007 w 3200935"/>
              <a:gd name="connsiteY3" fmla="*/ 25604 h 2848897"/>
              <a:gd name="connsiteX4" fmla="*/ 1960514 w 3200935"/>
              <a:gd name="connsiteY4" fmla="*/ 42302 h 2848897"/>
              <a:gd name="connsiteX5" fmla="*/ 1992798 w 3200935"/>
              <a:gd name="connsiteY5" fmla="*/ 61227 h 2848897"/>
              <a:gd name="connsiteX6" fmla="*/ 2026194 w 3200935"/>
              <a:gd name="connsiteY6" fmla="*/ 81264 h 2848897"/>
              <a:gd name="connsiteX7" fmla="*/ 2059589 w 3200935"/>
              <a:gd name="connsiteY7" fmla="*/ 99075 h 2848897"/>
              <a:gd name="connsiteX8" fmla="*/ 2092985 w 3200935"/>
              <a:gd name="connsiteY8" fmla="*/ 116887 h 2848897"/>
              <a:gd name="connsiteX9" fmla="*/ 2125268 w 3200935"/>
              <a:gd name="connsiteY9" fmla="*/ 130245 h 2848897"/>
              <a:gd name="connsiteX10" fmla="*/ 2160890 w 3200935"/>
              <a:gd name="connsiteY10" fmla="*/ 139150 h 2848897"/>
              <a:gd name="connsiteX11" fmla="*/ 2195399 w 3200935"/>
              <a:gd name="connsiteY11" fmla="*/ 143604 h 2848897"/>
              <a:gd name="connsiteX12" fmla="*/ 2232134 w 3200935"/>
              <a:gd name="connsiteY12" fmla="*/ 143604 h 2848897"/>
              <a:gd name="connsiteX13" fmla="*/ 2269983 w 3200935"/>
              <a:gd name="connsiteY13" fmla="*/ 141378 h 2848897"/>
              <a:gd name="connsiteX14" fmla="*/ 2307831 w 3200935"/>
              <a:gd name="connsiteY14" fmla="*/ 136924 h 2848897"/>
              <a:gd name="connsiteX15" fmla="*/ 2345681 w 3200935"/>
              <a:gd name="connsiteY15" fmla="*/ 131359 h 2848897"/>
              <a:gd name="connsiteX16" fmla="*/ 2383529 w 3200935"/>
              <a:gd name="connsiteY16" fmla="*/ 126906 h 2848897"/>
              <a:gd name="connsiteX17" fmla="*/ 2421378 w 3200935"/>
              <a:gd name="connsiteY17" fmla="*/ 123565 h 2848897"/>
              <a:gd name="connsiteX18" fmla="*/ 2456999 w 3200935"/>
              <a:gd name="connsiteY18" fmla="*/ 124678 h 2848897"/>
              <a:gd name="connsiteX19" fmla="*/ 2491507 w 3200935"/>
              <a:gd name="connsiteY19" fmla="*/ 129132 h 2848897"/>
              <a:gd name="connsiteX20" fmla="*/ 2524903 w 3200935"/>
              <a:gd name="connsiteY20" fmla="*/ 139150 h 2848897"/>
              <a:gd name="connsiteX21" fmla="*/ 2552734 w 3200935"/>
              <a:gd name="connsiteY21" fmla="*/ 153622 h 2848897"/>
              <a:gd name="connsiteX22" fmla="*/ 2579449 w 3200935"/>
              <a:gd name="connsiteY22" fmla="*/ 172547 h 2848897"/>
              <a:gd name="connsiteX23" fmla="*/ 2602827 w 3200935"/>
              <a:gd name="connsiteY23" fmla="*/ 194811 h 2848897"/>
              <a:gd name="connsiteX24" fmla="*/ 2626204 w 3200935"/>
              <a:gd name="connsiteY24" fmla="*/ 220414 h 2848897"/>
              <a:gd name="connsiteX25" fmla="*/ 2647355 w 3200935"/>
              <a:gd name="connsiteY25" fmla="*/ 247131 h 2848897"/>
              <a:gd name="connsiteX26" fmla="*/ 2668506 w 3200935"/>
              <a:gd name="connsiteY26" fmla="*/ 274961 h 2848897"/>
              <a:gd name="connsiteX27" fmla="*/ 2689656 w 3200935"/>
              <a:gd name="connsiteY27" fmla="*/ 302791 h 2848897"/>
              <a:gd name="connsiteX28" fmla="*/ 2710806 w 3200935"/>
              <a:gd name="connsiteY28" fmla="*/ 329509 h 2848897"/>
              <a:gd name="connsiteX29" fmla="*/ 2733071 w 3200935"/>
              <a:gd name="connsiteY29" fmla="*/ 355112 h 2848897"/>
              <a:gd name="connsiteX30" fmla="*/ 2758675 w 3200935"/>
              <a:gd name="connsiteY30" fmla="*/ 377377 h 2848897"/>
              <a:gd name="connsiteX31" fmla="*/ 2783165 w 3200935"/>
              <a:gd name="connsiteY31" fmla="*/ 397415 h 2848897"/>
              <a:gd name="connsiteX32" fmla="*/ 2810995 w 3200935"/>
              <a:gd name="connsiteY32" fmla="*/ 412999 h 2848897"/>
              <a:gd name="connsiteX33" fmla="*/ 2841051 w 3200935"/>
              <a:gd name="connsiteY33" fmla="*/ 426357 h 2848897"/>
              <a:gd name="connsiteX34" fmla="*/ 2873333 w 3200935"/>
              <a:gd name="connsiteY34" fmla="*/ 437489 h 2848897"/>
              <a:gd name="connsiteX35" fmla="*/ 2906728 w 3200935"/>
              <a:gd name="connsiteY35" fmla="*/ 447507 h 2848897"/>
              <a:gd name="connsiteX36" fmla="*/ 2940124 w 3200935"/>
              <a:gd name="connsiteY36" fmla="*/ 456413 h 2848897"/>
              <a:gd name="connsiteX37" fmla="*/ 2974633 w 3200935"/>
              <a:gd name="connsiteY37" fmla="*/ 465320 h 2848897"/>
              <a:gd name="connsiteX38" fmla="*/ 3006916 w 3200935"/>
              <a:gd name="connsiteY38" fmla="*/ 475338 h 2848897"/>
              <a:gd name="connsiteX39" fmla="*/ 3039197 w 3200935"/>
              <a:gd name="connsiteY39" fmla="*/ 486470 h 2848897"/>
              <a:gd name="connsiteX40" fmla="*/ 3069254 w 3200935"/>
              <a:gd name="connsiteY40" fmla="*/ 499829 h 2848897"/>
              <a:gd name="connsiteX41" fmla="*/ 3095972 w 3200935"/>
              <a:gd name="connsiteY41" fmla="*/ 516527 h 2848897"/>
              <a:gd name="connsiteX42" fmla="*/ 3120463 w 3200935"/>
              <a:gd name="connsiteY42" fmla="*/ 536565 h 2848897"/>
              <a:gd name="connsiteX43" fmla="*/ 3140498 w 3200935"/>
              <a:gd name="connsiteY43" fmla="*/ 561055 h 2848897"/>
              <a:gd name="connsiteX44" fmla="*/ 3157197 w 3200935"/>
              <a:gd name="connsiteY44" fmla="*/ 587772 h 2848897"/>
              <a:gd name="connsiteX45" fmla="*/ 3170555 w 3200935"/>
              <a:gd name="connsiteY45" fmla="*/ 617827 h 2848897"/>
              <a:gd name="connsiteX46" fmla="*/ 3181687 w 3200935"/>
              <a:gd name="connsiteY46" fmla="*/ 650112 h 2848897"/>
              <a:gd name="connsiteX47" fmla="*/ 3191705 w 3200935"/>
              <a:gd name="connsiteY47" fmla="*/ 682393 h 2848897"/>
              <a:gd name="connsiteX48" fmla="*/ 3200612 w 3200935"/>
              <a:gd name="connsiteY48" fmla="*/ 716904 h 2848897"/>
              <a:gd name="connsiteX49" fmla="*/ 3200935 w 3200935"/>
              <a:gd name="connsiteY49" fmla="*/ 718115 h 2848897"/>
              <a:gd name="connsiteX50" fmla="*/ 3200935 w 3200935"/>
              <a:gd name="connsiteY50" fmla="*/ 2848897 h 2848897"/>
              <a:gd name="connsiteX51" fmla="*/ 413394 w 3200935"/>
              <a:gd name="connsiteY51" fmla="*/ 2848897 h 2848897"/>
              <a:gd name="connsiteX52" fmla="*/ 400932 w 3200935"/>
              <a:gd name="connsiteY52" fmla="*/ 2820857 h 2848897"/>
              <a:gd name="connsiteX53" fmla="*/ 385348 w 3200935"/>
              <a:gd name="connsiteY53" fmla="*/ 2793028 h 2848897"/>
              <a:gd name="connsiteX54" fmla="*/ 365311 w 3200935"/>
              <a:gd name="connsiteY54" fmla="*/ 2768537 h 2848897"/>
              <a:gd name="connsiteX55" fmla="*/ 343046 w 3200935"/>
              <a:gd name="connsiteY55" fmla="*/ 2742933 h 2848897"/>
              <a:gd name="connsiteX56" fmla="*/ 317443 w 3200935"/>
              <a:gd name="connsiteY56" fmla="*/ 2720669 h 2848897"/>
              <a:gd name="connsiteX57" fmla="*/ 289612 w 3200935"/>
              <a:gd name="connsiteY57" fmla="*/ 2699519 h 2848897"/>
              <a:gd name="connsiteX58" fmla="*/ 261783 w 3200935"/>
              <a:gd name="connsiteY58" fmla="*/ 2678368 h 2848897"/>
              <a:gd name="connsiteX59" fmla="*/ 233954 w 3200935"/>
              <a:gd name="connsiteY59" fmla="*/ 2657218 h 2848897"/>
              <a:gd name="connsiteX60" fmla="*/ 207237 w 3200935"/>
              <a:gd name="connsiteY60" fmla="*/ 2636065 h 2848897"/>
              <a:gd name="connsiteX61" fmla="*/ 181633 w 3200935"/>
              <a:gd name="connsiteY61" fmla="*/ 2612689 h 2848897"/>
              <a:gd name="connsiteX62" fmla="*/ 159370 w 3200935"/>
              <a:gd name="connsiteY62" fmla="*/ 2589312 h 2848897"/>
              <a:gd name="connsiteX63" fmla="*/ 140446 w 3200935"/>
              <a:gd name="connsiteY63" fmla="*/ 2562594 h 2848897"/>
              <a:gd name="connsiteX64" fmla="*/ 125974 w 3200935"/>
              <a:gd name="connsiteY64" fmla="*/ 2534764 h 2848897"/>
              <a:gd name="connsiteX65" fmla="*/ 115956 w 3200935"/>
              <a:gd name="connsiteY65" fmla="*/ 2501370 h 2848897"/>
              <a:gd name="connsiteX66" fmla="*/ 111502 w 3200935"/>
              <a:gd name="connsiteY66" fmla="*/ 2466860 h 2848897"/>
              <a:gd name="connsiteX67" fmla="*/ 110388 w 3200935"/>
              <a:gd name="connsiteY67" fmla="*/ 2431236 h 2848897"/>
              <a:gd name="connsiteX68" fmla="*/ 113728 w 3200935"/>
              <a:gd name="connsiteY68" fmla="*/ 2393388 h 2848897"/>
              <a:gd name="connsiteX69" fmla="*/ 118182 w 3200935"/>
              <a:gd name="connsiteY69" fmla="*/ 2355539 h 2848897"/>
              <a:gd name="connsiteX70" fmla="*/ 123747 w 3200935"/>
              <a:gd name="connsiteY70" fmla="*/ 2317690 h 2848897"/>
              <a:gd name="connsiteX71" fmla="*/ 128200 w 3200935"/>
              <a:gd name="connsiteY71" fmla="*/ 2279842 h 2848897"/>
              <a:gd name="connsiteX72" fmla="*/ 130428 w 3200935"/>
              <a:gd name="connsiteY72" fmla="*/ 2241992 h 2848897"/>
              <a:gd name="connsiteX73" fmla="*/ 130428 w 3200935"/>
              <a:gd name="connsiteY73" fmla="*/ 2205256 h 2848897"/>
              <a:gd name="connsiteX74" fmla="*/ 125974 w 3200935"/>
              <a:gd name="connsiteY74" fmla="*/ 2170747 h 2848897"/>
              <a:gd name="connsiteX75" fmla="*/ 117069 w 3200935"/>
              <a:gd name="connsiteY75" fmla="*/ 2136238 h 2848897"/>
              <a:gd name="connsiteX76" fmla="*/ 103710 w 3200935"/>
              <a:gd name="connsiteY76" fmla="*/ 2103954 h 2848897"/>
              <a:gd name="connsiteX77" fmla="*/ 87012 w 3200935"/>
              <a:gd name="connsiteY77" fmla="*/ 2070559 h 2848897"/>
              <a:gd name="connsiteX78" fmla="*/ 68088 w 3200935"/>
              <a:gd name="connsiteY78" fmla="*/ 2037163 h 2848897"/>
              <a:gd name="connsiteX79" fmla="*/ 48051 w 3200935"/>
              <a:gd name="connsiteY79" fmla="*/ 2003766 h 2848897"/>
              <a:gd name="connsiteX80" fmla="*/ 29127 w 3200935"/>
              <a:gd name="connsiteY80" fmla="*/ 1971483 h 2848897"/>
              <a:gd name="connsiteX81" fmla="*/ 12427 w 3200935"/>
              <a:gd name="connsiteY81" fmla="*/ 1936974 h 2848897"/>
              <a:gd name="connsiteX82" fmla="*/ 0 w 3200935"/>
              <a:gd name="connsiteY82" fmla="*/ 1905903 h 2848897"/>
              <a:gd name="connsiteX83" fmla="*/ 0 w 3200935"/>
              <a:gd name="connsiteY83" fmla="*/ 1760990 h 2848897"/>
              <a:gd name="connsiteX84" fmla="*/ 12427 w 3200935"/>
              <a:gd name="connsiteY84" fmla="*/ 1729918 h 2848897"/>
              <a:gd name="connsiteX85" fmla="*/ 29127 w 3200935"/>
              <a:gd name="connsiteY85" fmla="*/ 1695410 h 2848897"/>
              <a:gd name="connsiteX86" fmla="*/ 48051 w 3200935"/>
              <a:gd name="connsiteY86" fmla="*/ 1663126 h 2848897"/>
              <a:gd name="connsiteX87" fmla="*/ 68088 w 3200935"/>
              <a:gd name="connsiteY87" fmla="*/ 1629730 h 2848897"/>
              <a:gd name="connsiteX88" fmla="*/ 87012 w 3200935"/>
              <a:gd name="connsiteY88" fmla="*/ 1596334 h 2848897"/>
              <a:gd name="connsiteX89" fmla="*/ 103710 w 3200935"/>
              <a:gd name="connsiteY89" fmla="*/ 1562938 h 2848897"/>
              <a:gd name="connsiteX90" fmla="*/ 117069 w 3200935"/>
              <a:gd name="connsiteY90" fmla="*/ 1530654 h 2848897"/>
              <a:gd name="connsiteX91" fmla="*/ 125974 w 3200935"/>
              <a:gd name="connsiteY91" fmla="*/ 1496145 h 2848897"/>
              <a:gd name="connsiteX92" fmla="*/ 130428 w 3200935"/>
              <a:gd name="connsiteY92" fmla="*/ 1461636 h 2848897"/>
              <a:gd name="connsiteX93" fmla="*/ 130428 w 3200935"/>
              <a:gd name="connsiteY93" fmla="*/ 1424901 h 2848897"/>
              <a:gd name="connsiteX94" fmla="*/ 128200 w 3200935"/>
              <a:gd name="connsiteY94" fmla="*/ 1387052 h 2848897"/>
              <a:gd name="connsiteX95" fmla="*/ 123747 w 3200935"/>
              <a:gd name="connsiteY95" fmla="*/ 1349203 h 2848897"/>
              <a:gd name="connsiteX96" fmla="*/ 118182 w 3200935"/>
              <a:gd name="connsiteY96" fmla="*/ 1311353 h 2848897"/>
              <a:gd name="connsiteX97" fmla="*/ 113728 w 3200935"/>
              <a:gd name="connsiteY97" fmla="*/ 1273505 h 2848897"/>
              <a:gd name="connsiteX98" fmla="*/ 110388 w 3200935"/>
              <a:gd name="connsiteY98" fmla="*/ 1235657 h 2848897"/>
              <a:gd name="connsiteX99" fmla="*/ 111502 w 3200935"/>
              <a:gd name="connsiteY99" fmla="*/ 1200034 h 2848897"/>
              <a:gd name="connsiteX100" fmla="*/ 115956 w 3200935"/>
              <a:gd name="connsiteY100" fmla="*/ 1165525 h 2848897"/>
              <a:gd name="connsiteX101" fmla="*/ 125974 w 3200935"/>
              <a:gd name="connsiteY101" fmla="*/ 1132128 h 2848897"/>
              <a:gd name="connsiteX102" fmla="*/ 140446 w 3200935"/>
              <a:gd name="connsiteY102" fmla="*/ 1104298 h 2848897"/>
              <a:gd name="connsiteX103" fmla="*/ 159370 w 3200935"/>
              <a:gd name="connsiteY103" fmla="*/ 1077582 h 2848897"/>
              <a:gd name="connsiteX104" fmla="*/ 181633 w 3200935"/>
              <a:gd name="connsiteY104" fmla="*/ 1054204 h 2848897"/>
              <a:gd name="connsiteX105" fmla="*/ 207237 w 3200935"/>
              <a:gd name="connsiteY105" fmla="*/ 1030827 h 2848897"/>
              <a:gd name="connsiteX106" fmla="*/ 233954 w 3200935"/>
              <a:gd name="connsiteY106" fmla="*/ 1009676 h 2848897"/>
              <a:gd name="connsiteX107" fmla="*/ 261783 w 3200935"/>
              <a:gd name="connsiteY107" fmla="*/ 988524 h 2848897"/>
              <a:gd name="connsiteX108" fmla="*/ 289612 w 3200935"/>
              <a:gd name="connsiteY108" fmla="*/ 967374 h 2848897"/>
              <a:gd name="connsiteX109" fmla="*/ 317443 w 3200935"/>
              <a:gd name="connsiteY109" fmla="*/ 946223 h 2848897"/>
              <a:gd name="connsiteX110" fmla="*/ 343046 w 3200935"/>
              <a:gd name="connsiteY110" fmla="*/ 923960 h 2848897"/>
              <a:gd name="connsiteX111" fmla="*/ 365311 w 3200935"/>
              <a:gd name="connsiteY111" fmla="*/ 898356 h 2848897"/>
              <a:gd name="connsiteX112" fmla="*/ 385348 w 3200935"/>
              <a:gd name="connsiteY112" fmla="*/ 873865 h 2848897"/>
              <a:gd name="connsiteX113" fmla="*/ 400932 w 3200935"/>
              <a:gd name="connsiteY113" fmla="*/ 846035 h 2848897"/>
              <a:gd name="connsiteX114" fmla="*/ 414290 w 3200935"/>
              <a:gd name="connsiteY114" fmla="*/ 815980 h 2848897"/>
              <a:gd name="connsiteX115" fmla="*/ 425422 w 3200935"/>
              <a:gd name="connsiteY115" fmla="*/ 783695 h 2848897"/>
              <a:gd name="connsiteX116" fmla="*/ 435442 w 3200935"/>
              <a:gd name="connsiteY116" fmla="*/ 750298 h 2848897"/>
              <a:gd name="connsiteX117" fmla="*/ 444347 w 3200935"/>
              <a:gd name="connsiteY117" fmla="*/ 716904 h 2848897"/>
              <a:gd name="connsiteX118" fmla="*/ 453253 w 3200935"/>
              <a:gd name="connsiteY118" fmla="*/ 682393 h 2848897"/>
              <a:gd name="connsiteX119" fmla="*/ 463271 w 3200935"/>
              <a:gd name="connsiteY119" fmla="*/ 650112 h 2848897"/>
              <a:gd name="connsiteX120" fmla="*/ 474403 w 3200935"/>
              <a:gd name="connsiteY120" fmla="*/ 617827 h 2848897"/>
              <a:gd name="connsiteX121" fmla="*/ 487762 w 3200935"/>
              <a:gd name="connsiteY121" fmla="*/ 587772 h 2848897"/>
              <a:gd name="connsiteX122" fmla="*/ 504460 w 3200935"/>
              <a:gd name="connsiteY122" fmla="*/ 561055 h 2848897"/>
              <a:gd name="connsiteX123" fmla="*/ 524495 w 3200935"/>
              <a:gd name="connsiteY123" fmla="*/ 536565 h 2848897"/>
              <a:gd name="connsiteX124" fmla="*/ 548987 w 3200935"/>
              <a:gd name="connsiteY124" fmla="*/ 516527 h 2848897"/>
              <a:gd name="connsiteX125" fmla="*/ 575704 w 3200935"/>
              <a:gd name="connsiteY125" fmla="*/ 499829 h 2848897"/>
              <a:gd name="connsiteX126" fmla="*/ 605759 w 3200935"/>
              <a:gd name="connsiteY126" fmla="*/ 486470 h 2848897"/>
              <a:gd name="connsiteX127" fmla="*/ 638042 w 3200935"/>
              <a:gd name="connsiteY127" fmla="*/ 475338 h 2848897"/>
              <a:gd name="connsiteX128" fmla="*/ 670325 w 3200935"/>
              <a:gd name="connsiteY128" fmla="*/ 465320 h 2848897"/>
              <a:gd name="connsiteX129" fmla="*/ 704834 w 3200935"/>
              <a:gd name="connsiteY129" fmla="*/ 456413 h 2848897"/>
              <a:gd name="connsiteX130" fmla="*/ 738229 w 3200935"/>
              <a:gd name="connsiteY130" fmla="*/ 447507 h 2848897"/>
              <a:gd name="connsiteX131" fmla="*/ 771626 w 3200935"/>
              <a:gd name="connsiteY131" fmla="*/ 437489 h 2848897"/>
              <a:gd name="connsiteX132" fmla="*/ 803907 w 3200935"/>
              <a:gd name="connsiteY132" fmla="*/ 426357 h 2848897"/>
              <a:gd name="connsiteX133" fmla="*/ 833964 w 3200935"/>
              <a:gd name="connsiteY133" fmla="*/ 412999 h 2848897"/>
              <a:gd name="connsiteX134" fmla="*/ 861794 w 3200935"/>
              <a:gd name="connsiteY134" fmla="*/ 397415 h 2848897"/>
              <a:gd name="connsiteX135" fmla="*/ 886284 w 3200935"/>
              <a:gd name="connsiteY135" fmla="*/ 377377 h 2848897"/>
              <a:gd name="connsiteX136" fmla="*/ 911888 w 3200935"/>
              <a:gd name="connsiteY136" fmla="*/ 355112 h 2848897"/>
              <a:gd name="connsiteX137" fmla="*/ 934152 w 3200935"/>
              <a:gd name="connsiteY137" fmla="*/ 329509 h 2848897"/>
              <a:gd name="connsiteX138" fmla="*/ 955302 w 3200935"/>
              <a:gd name="connsiteY138" fmla="*/ 302791 h 2848897"/>
              <a:gd name="connsiteX139" fmla="*/ 976452 w 3200935"/>
              <a:gd name="connsiteY139" fmla="*/ 274961 h 2848897"/>
              <a:gd name="connsiteX140" fmla="*/ 997604 w 3200935"/>
              <a:gd name="connsiteY140" fmla="*/ 247131 h 2848897"/>
              <a:gd name="connsiteX141" fmla="*/ 1018754 w 3200935"/>
              <a:gd name="connsiteY141" fmla="*/ 220414 h 2848897"/>
              <a:gd name="connsiteX142" fmla="*/ 1042131 w 3200935"/>
              <a:gd name="connsiteY142" fmla="*/ 194811 h 2848897"/>
              <a:gd name="connsiteX143" fmla="*/ 1065507 w 3200935"/>
              <a:gd name="connsiteY143" fmla="*/ 172547 h 2848897"/>
              <a:gd name="connsiteX144" fmla="*/ 1092225 w 3200935"/>
              <a:gd name="connsiteY144" fmla="*/ 153622 h 2848897"/>
              <a:gd name="connsiteX145" fmla="*/ 1120055 w 3200935"/>
              <a:gd name="connsiteY145" fmla="*/ 139150 h 2848897"/>
              <a:gd name="connsiteX146" fmla="*/ 1153451 w 3200935"/>
              <a:gd name="connsiteY146" fmla="*/ 129132 h 2848897"/>
              <a:gd name="connsiteX147" fmla="*/ 1187961 w 3200935"/>
              <a:gd name="connsiteY147" fmla="*/ 124678 h 2848897"/>
              <a:gd name="connsiteX148" fmla="*/ 1223581 w 3200935"/>
              <a:gd name="connsiteY148" fmla="*/ 123565 h 2848897"/>
              <a:gd name="connsiteX149" fmla="*/ 1261429 w 3200935"/>
              <a:gd name="connsiteY149" fmla="*/ 126906 h 2848897"/>
              <a:gd name="connsiteX150" fmla="*/ 1299279 w 3200935"/>
              <a:gd name="connsiteY150" fmla="*/ 131359 h 2848897"/>
              <a:gd name="connsiteX151" fmla="*/ 1337128 w 3200935"/>
              <a:gd name="connsiteY151" fmla="*/ 136924 h 2848897"/>
              <a:gd name="connsiteX152" fmla="*/ 1374976 w 3200935"/>
              <a:gd name="connsiteY152" fmla="*/ 141378 h 2848897"/>
              <a:gd name="connsiteX153" fmla="*/ 1412824 w 3200935"/>
              <a:gd name="connsiteY153" fmla="*/ 143604 h 2848897"/>
              <a:gd name="connsiteX154" fmla="*/ 1449561 w 3200935"/>
              <a:gd name="connsiteY154" fmla="*/ 143604 h 2848897"/>
              <a:gd name="connsiteX155" fmla="*/ 1484069 w 3200935"/>
              <a:gd name="connsiteY155" fmla="*/ 139150 h 2848897"/>
              <a:gd name="connsiteX156" fmla="*/ 1518579 w 3200935"/>
              <a:gd name="connsiteY156" fmla="*/ 130245 h 2848897"/>
              <a:gd name="connsiteX157" fmla="*/ 1551974 w 3200935"/>
              <a:gd name="connsiteY157" fmla="*/ 116887 h 2848897"/>
              <a:gd name="connsiteX158" fmla="*/ 1585369 w 3200935"/>
              <a:gd name="connsiteY158" fmla="*/ 99075 h 2848897"/>
              <a:gd name="connsiteX159" fmla="*/ 1618765 w 3200935"/>
              <a:gd name="connsiteY159" fmla="*/ 81264 h 2848897"/>
              <a:gd name="connsiteX160" fmla="*/ 1652161 w 3200935"/>
              <a:gd name="connsiteY160" fmla="*/ 61227 h 2848897"/>
              <a:gd name="connsiteX161" fmla="*/ 1684444 w 3200935"/>
              <a:gd name="connsiteY161" fmla="*/ 42302 h 2848897"/>
              <a:gd name="connsiteX162" fmla="*/ 1718953 w 3200935"/>
              <a:gd name="connsiteY162" fmla="*/ 25604 h 2848897"/>
              <a:gd name="connsiteX163" fmla="*/ 1752349 w 3200935"/>
              <a:gd name="connsiteY163" fmla="*/ 12245 h 2848897"/>
              <a:gd name="connsiteX164" fmla="*/ 1786858 w 3200935"/>
              <a:gd name="connsiteY164" fmla="*/ 3339 h 28488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Lst>
            <a:rect l="l" t="t" r="r" b="b"/>
            <a:pathLst>
              <a:path w="3200935" h="2848897">
                <a:moveTo>
                  <a:pt x="1822480" y="0"/>
                </a:moveTo>
                <a:lnTo>
                  <a:pt x="1858100" y="3339"/>
                </a:lnTo>
                <a:lnTo>
                  <a:pt x="1892611" y="12245"/>
                </a:lnTo>
                <a:lnTo>
                  <a:pt x="1926007" y="25604"/>
                </a:lnTo>
                <a:lnTo>
                  <a:pt x="1960514" y="42302"/>
                </a:lnTo>
                <a:lnTo>
                  <a:pt x="1992798" y="61227"/>
                </a:lnTo>
                <a:lnTo>
                  <a:pt x="2026194" y="81264"/>
                </a:lnTo>
                <a:lnTo>
                  <a:pt x="2059589" y="99075"/>
                </a:lnTo>
                <a:lnTo>
                  <a:pt x="2092985" y="116887"/>
                </a:lnTo>
                <a:lnTo>
                  <a:pt x="2125268" y="130245"/>
                </a:lnTo>
                <a:lnTo>
                  <a:pt x="2160890" y="139150"/>
                </a:lnTo>
                <a:lnTo>
                  <a:pt x="2195399" y="143604"/>
                </a:lnTo>
                <a:lnTo>
                  <a:pt x="2232134" y="143604"/>
                </a:lnTo>
                <a:lnTo>
                  <a:pt x="2269983" y="141378"/>
                </a:lnTo>
                <a:lnTo>
                  <a:pt x="2307831" y="136924"/>
                </a:lnTo>
                <a:lnTo>
                  <a:pt x="2345681" y="131359"/>
                </a:lnTo>
                <a:lnTo>
                  <a:pt x="2383529" y="126906"/>
                </a:lnTo>
                <a:lnTo>
                  <a:pt x="2421378" y="123565"/>
                </a:lnTo>
                <a:lnTo>
                  <a:pt x="2456999" y="124678"/>
                </a:lnTo>
                <a:lnTo>
                  <a:pt x="2491507" y="129132"/>
                </a:lnTo>
                <a:lnTo>
                  <a:pt x="2524903" y="139150"/>
                </a:lnTo>
                <a:lnTo>
                  <a:pt x="2552734" y="153622"/>
                </a:lnTo>
                <a:lnTo>
                  <a:pt x="2579449" y="172547"/>
                </a:lnTo>
                <a:lnTo>
                  <a:pt x="2602827" y="194811"/>
                </a:lnTo>
                <a:lnTo>
                  <a:pt x="2626204" y="220414"/>
                </a:lnTo>
                <a:lnTo>
                  <a:pt x="2647355" y="247131"/>
                </a:lnTo>
                <a:lnTo>
                  <a:pt x="2668506" y="274961"/>
                </a:lnTo>
                <a:lnTo>
                  <a:pt x="2689656" y="302791"/>
                </a:lnTo>
                <a:lnTo>
                  <a:pt x="2710806" y="329509"/>
                </a:lnTo>
                <a:lnTo>
                  <a:pt x="2733071" y="355112"/>
                </a:lnTo>
                <a:lnTo>
                  <a:pt x="2758675" y="377377"/>
                </a:lnTo>
                <a:lnTo>
                  <a:pt x="2783165" y="397415"/>
                </a:lnTo>
                <a:lnTo>
                  <a:pt x="2810995" y="412999"/>
                </a:lnTo>
                <a:lnTo>
                  <a:pt x="2841051" y="426357"/>
                </a:lnTo>
                <a:lnTo>
                  <a:pt x="2873333" y="437489"/>
                </a:lnTo>
                <a:lnTo>
                  <a:pt x="2906728" y="447507"/>
                </a:lnTo>
                <a:lnTo>
                  <a:pt x="2940124" y="456413"/>
                </a:lnTo>
                <a:lnTo>
                  <a:pt x="2974633" y="465320"/>
                </a:lnTo>
                <a:lnTo>
                  <a:pt x="3006916" y="475338"/>
                </a:lnTo>
                <a:lnTo>
                  <a:pt x="3039197" y="486470"/>
                </a:lnTo>
                <a:lnTo>
                  <a:pt x="3069254" y="499829"/>
                </a:lnTo>
                <a:lnTo>
                  <a:pt x="3095972" y="516527"/>
                </a:lnTo>
                <a:lnTo>
                  <a:pt x="3120463" y="536565"/>
                </a:lnTo>
                <a:lnTo>
                  <a:pt x="3140498" y="561055"/>
                </a:lnTo>
                <a:lnTo>
                  <a:pt x="3157197" y="587772"/>
                </a:lnTo>
                <a:lnTo>
                  <a:pt x="3170555" y="617827"/>
                </a:lnTo>
                <a:lnTo>
                  <a:pt x="3181687" y="650112"/>
                </a:lnTo>
                <a:lnTo>
                  <a:pt x="3191705" y="682393"/>
                </a:lnTo>
                <a:lnTo>
                  <a:pt x="3200612" y="716904"/>
                </a:lnTo>
                <a:lnTo>
                  <a:pt x="3200935" y="718115"/>
                </a:lnTo>
                <a:lnTo>
                  <a:pt x="3200935" y="2848897"/>
                </a:lnTo>
                <a:lnTo>
                  <a:pt x="413394" y="2848897"/>
                </a:lnTo>
                <a:lnTo>
                  <a:pt x="400932" y="2820857"/>
                </a:lnTo>
                <a:lnTo>
                  <a:pt x="385348" y="2793028"/>
                </a:lnTo>
                <a:lnTo>
                  <a:pt x="365311" y="2768537"/>
                </a:lnTo>
                <a:lnTo>
                  <a:pt x="343046" y="2742933"/>
                </a:lnTo>
                <a:lnTo>
                  <a:pt x="317443" y="2720669"/>
                </a:lnTo>
                <a:lnTo>
                  <a:pt x="289612" y="2699519"/>
                </a:lnTo>
                <a:lnTo>
                  <a:pt x="261783" y="2678368"/>
                </a:lnTo>
                <a:lnTo>
                  <a:pt x="233954" y="2657218"/>
                </a:lnTo>
                <a:lnTo>
                  <a:pt x="207237" y="2636065"/>
                </a:lnTo>
                <a:lnTo>
                  <a:pt x="181633" y="2612689"/>
                </a:lnTo>
                <a:lnTo>
                  <a:pt x="159370" y="2589312"/>
                </a:lnTo>
                <a:lnTo>
                  <a:pt x="140446" y="2562594"/>
                </a:lnTo>
                <a:lnTo>
                  <a:pt x="125974" y="2534764"/>
                </a:lnTo>
                <a:lnTo>
                  <a:pt x="115956" y="2501370"/>
                </a:lnTo>
                <a:lnTo>
                  <a:pt x="111502" y="2466860"/>
                </a:lnTo>
                <a:lnTo>
                  <a:pt x="110388" y="2431236"/>
                </a:lnTo>
                <a:lnTo>
                  <a:pt x="113728" y="2393388"/>
                </a:lnTo>
                <a:lnTo>
                  <a:pt x="118182" y="2355539"/>
                </a:lnTo>
                <a:lnTo>
                  <a:pt x="123747" y="2317690"/>
                </a:lnTo>
                <a:lnTo>
                  <a:pt x="128200" y="2279842"/>
                </a:lnTo>
                <a:lnTo>
                  <a:pt x="130428" y="2241992"/>
                </a:lnTo>
                <a:lnTo>
                  <a:pt x="130428" y="2205256"/>
                </a:lnTo>
                <a:lnTo>
                  <a:pt x="125974" y="2170747"/>
                </a:lnTo>
                <a:lnTo>
                  <a:pt x="117069" y="2136238"/>
                </a:lnTo>
                <a:lnTo>
                  <a:pt x="103710" y="2103954"/>
                </a:lnTo>
                <a:lnTo>
                  <a:pt x="87012" y="2070559"/>
                </a:lnTo>
                <a:lnTo>
                  <a:pt x="68088" y="2037163"/>
                </a:lnTo>
                <a:lnTo>
                  <a:pt x="48051" y="2003766"/>
                </a:lnTo>
                <a:lnTo>
                  <a:pt x="29127" y="1971483"/>
                </a:lnTo>
                <a:lnTo>
                  <a:pt x="12427" y="1936974"/>
                </a:lnTo>
                <a:lnTo>
                  <a:pt x="0" y="1905903"/>
                </a:lnTo>
                <a:lnTo>
                  <a:pt x="0" y="1760990"/>
                </a:lnTo>
                <a:lnTo>
                  <a:pt x="12427" y="1729918"/>
                </a:lnTo>
                <a:lnTo>
                  <a:pt x="29127" y="1695410"/>
                </a:lnTo>
                <a:lnTo>
                  <a:pt x="48051" y="1663126"/>
                </a:lnTo>
                <a:lnTo>
                  <a:pt x="68088" y="1629730"/>
                </a:lnTo>
                <a:lnTo>
                  <a:pt x="87012" y="1596334"/>
                </a:lnTo>
                <a:lnTo>
                  <a:pt x="103710" y="1562938"/>
                </a:lnTo>
                <a:lnTo>
                  <a:pt x="117069" y="1530654"/>
                </a:lnTo>
                <a:lnTo>
                  <a:pt x="125974" y="1496145"/>
                </a:lnTo>
                <a:lnTo>
                  <a:pt x="130428" y="1461636"/>
                </a:lnTo>
                <a:lnTo>
                  <a:pt x="130428" y="1424901"/>
                </a:lnTo>
                <a:lnTo>
                  <a:pt x="128200" y="1387052"/>
                </a:lnTo>
                <a:lnTo>
                  <a:pt x="123747" y="1349203"/>
                </a:lnTo>
                <a:lnTo>
                  <a:pt x="118182" y="1311353"/>
                </a:lnTo>
                <a:lnTo>
                  <a:pt x="113728" y="1273505"/>
                </a:lnTo>
                <a:lnTo>
                  <a:pt x="110388" y="1235657"/>
                </a:lnTo>
                <a:lnTo>
                  <a:pt x="111502" y="1200034"/>
                </a:lnTo>
                <a:lnTo>
                  <a:pt x="115956" y="1165525"/>
                </a:lnTo>
                <a:lnTo>
                  <a:pt x="125974" y="1132128"/>
                </a:lnTo>
                <a:lnTo>
                  <a:pt x="140446" y="1104298"/>
                </a:lnTo>
                <a:lnTo>
                  <a:pt x="159370" y="1077582"/>
                </a:lnTo>
                <a:lnTo>
                  <a:pt x="181633" y="1054204"/>
                </a:lnTo>
                <a:lnTo>
                  <a:pt x="207237" y="1030827"/>
                </a:lnTo>
                <a:lnTo>
                  <a:pt x="233954" y="1009676"/>
                </a:lnTo>
                <a:lnTo>
                  <a:pt x="261783" y="988524"/>
                </a:lnTo>
                <a:lnTo>
                  <a:pt x="289612" y="967374"/>
                </a:lnTo>
                <a:lnTo>
                  <a:pt x="317443" y="946223"/>
                </a:lnTo>
                <a:lnTo>
                  <a:pt x="343046" y="923960"/>
                </a:lnTo>
                <a:lnTo>
                  <a:pt x="365311" y="898356"/>
                </a:lnTo>
                <a:lnTo>
                  <a:pt x="385348" y="873865"/>
                </a:lnTo>
                <a:lnTo>
                  <a:pt x="400932" y="846035"/>
                </a:lnTo>
                <a:lnTo>
                  <a:pt x="414290" y="815980"/>
                </a:lnTo>
                <a:lnTo>
                  <a:pt x="425422" y="783695"/>
                </a:lnTo>
                <a:lnTo>
                  <a:pt x="435442" y="750298"/>
                </a:lnTo>
                <a:lnTo>
                  <a:pt x="444347" y="716904"/>
                </a:lnTo>
                <a:lnTo>
                  <a:pt x="453253" y="682393"/>
                </a:lnTo>
                <a:lnTo>
                  <a:pt x="463271" y="650112"/>
                </a:lnTo>
                <a:lnTo>
                  <a:pt x="474403" y="617827"/>
                </a:lnTo>
                <a:lnTo>
                  <a:pt x="487762" y="587772"/>
                </a:lnTo>
                <a:lnTo>
                  <a:pt x="504460" y="561055"/>
                </a:lnTo>
                <a:lnTo>
                  <a:pt x="524495" y="536565"/>
                </a:lnTo>
                <a:lnTo>
                  <a:pt x="548987" y="516527"/>
                </a:lnTo>
                <a:lnTo>
                  <a:pt x="575704" y="499829"/>
                </a:lnTo>
                <a:lnTo>
                  <a:pt x="605759" y="486470"/>
                </a:lnTo>
                <a:lnTo>
                  <a:pt x="638042" y="475338"/>
                </a:lnTo>
                <a:lnTo>
                  <a:pt x="670325" y="465320"/>
                </a:lnTo>
                <a:lnTo>
                  <a:pt x="704834" y="456413"/>
                </a:lnTo>
                <a:lnTo>
                  <a:pt x="738229" y="447507"/>
                </a:lnTo>
                <a:lnTo>
                  <a:pt x="771626" y="437489"/>
                </a:lnTo>
                <a:lnTo>
                  <a:pt x="803907" y="426357"/>
                </a:lnTo>
                <a:lnTo>
                  <a:pt x="833964" y="412999"/>
                </a:lnTo>
                <a:lnTo>
                  <a:pt x="861794" y="397415"/>
                </a:lnTo>
                <a:lnTo>
                  <a:pt x="886284" y="377377"/>
                </a:lnTo>
                <a:lnTo>
                  <a:pt x="911888" y="355112"/>
                </a:lnTo>
                <a:lnTo>
                  <a:pt x="934152" y="329509"/>
                </a:lnTo>
                <a:lnTo>
                  <a:pt x="955302" y="302791"/>
                </a:lnTo>
                <a:lnTo>
                  <a:pt x="976452" y="274961"/>
                </a:lnTo>
                <a:lnTo>
                  <a:pt x="997604" y="247131"/>
                </a:lnTo>
                <a:lnTo>
                  <a:pt x="1018754" y="220414"/>
                </a:lnTo>
                <a:lnTo>
                  <a:pt x="1042131" y="194811"/>
                </a:lnTo>
                <a:lnTo>
                  <a:pt x="1065507" y="172547"/>
                </a:lnTo>
                <a:lnTo>
                  <a:pt x="1092225" y="153622"/>
                </a:lnTo>
                <a:lnTo>
                  <a:pt x="1120055" y="139150"/>
                </a:lnTo>
                <a:lnTo>
                  <a:pt x="1153451" y="129132"/>
                </a:lnTo>
                <a:lnTo>
                  <a:pt x="1187961" y="124678"/>
                </a:lnTo>
                <a:lnTo>
                  <a:pt x="1223581" y="123565"/>
                </a:lnTo>
                <a:lnTo>
                  <a:pt x="1261429" y="126906"/>
                </a:lnTo>
                <a:lnTo>
                  <a:pt x="1299279" y="131359"/>
                </a:lnTo>
                <a:lnTo>
                  <a:pt x="1337128" y="136924"/>
                </a:lnTo>
                <a:lnTo>
                  <a:pt x="1374976" y="141378"/>
                </a:lnTo>
                <a:lnTo>
                  <a:pt x="1412824" y="143604"/>
                </a:lnTo>
                <a:lnTo>
                  <a:pt x="1449561" y="143604"/>
                </a:lnTo>
                <a:lnTo>
                  <a:pt x="1484069" y="139150"/>
                </a:lnTo>
                <a:lnTo>
                  <a:pt x="1518579" y="130245"/>
                </a:lnTo>
                <a:lnTo>
                  <a:pt x="1551974" y="116887"/>
                </a:lnTo>
                <a:lnTo>
                  <a:pt x="1585369" y="99075"/>
                </a:lnTo>
                <a:lnTo>
                  <a:pt x="1618765" y="81264"/>
                </a:lnTo>
                <a:lnTo>
                  <a:pt x="1652161" y="61227"/>
                </a:lnTo>
                <a:lnTo>
                  <a:pt x="1684444" y="42302"/>
                </a:lnTo>
                <a:lnTo>
                  <a:pt x="1718953" y="25604"/>
                </a:lnTo>
                <a:lnTo>
                  <a:pt x="1752349" y="12245"/>
                </a:lnTo>
                <a:lnTo>
                  <a:pt x="1786858" y="3339"/>
                </a:ln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18" name="Graphic 17" descr="Dump truck">
            <a:extLst>
              <a:ext uri="{FF2B5EF4-FFF2-40B4-BE49-F238E27FC236}">
                <a16:creationId xmlns:a16="http://schemas.microsoft.com/office/drawing/2014/main" id="{66B044E7-C158-49CD-AC14-D6673E419093}"/>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rot="10800000" flipV="1">
            <a:off x="9868755" y="4733925"/>
            <a:ext cx="1812341" cy="1812341"/>
          </a:xfrm>
          <a:prstGeom prst="rect">
            <a:avLst/>
          </a:prstGeom>
        </p:spPr>
      </p:pic>
      <p:pic>
        <p:nvPicPr>
          <p:cNvPr id="3" name="Picture 2">
            <a:extLst>
              <a:ext uri="{FF2B5EF4-FFF2-40B4-BE49-F238E27FC236}">
                <a16:creationId xmlns:a16="http://schemas.microsoft.com/office/drawing/2014/main" id="{B1D33C23-12FC-4178-89B5-E85509F396FF}"/>
              </a:ext>
            </a:extLst>
          </p:cNvPr>
          <p:cNvPicPr>
            <a:picLocks noChangeAspect="1"/>
          </p:cNvPicPr>
          <p:nvPr/>
        </p:nvPicPr>
        <p:blipFill>
          <a:blip r:embed="rId6"/>
          <a:stretch>
            <a:fillRect/>
          </a:stretch>
        </p:blipFill>
        <p:spPr>
          <a:xfrm>
            <a:off x="214489" y="3505222"/>
            <a:ext cx="9032028" cy="1188720"/>
          </a:xfrm>
          <a:prstGeom prst="rect">
            <a:avLst/>
          </a:prstGeom>
        </p:spPr>
      </p:pic>
    </p:spTree>
    <p:extLst>
      <p:ext uri="{BB962C8B-B14F-4D97-AF65-F5344CB8AC3E}">
        <p14:creationId xmlns:p14="http://schemas.microsoft.com/office/powerpoint/2010/main" val="215417163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5" name="Rectangle 37">
            <a:extLst>
              <a:ext uri="{FF2B5EF4-FFF2-40B4-BE49-F238E27FC236}">
                <a16:creationId xmlns:a16="http://schemas.microsoft.com/office/drawing/2014/main" id="{02C0C63A-B05B-45A5-AE88-7A3D061A297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FFFFFF"/>
          </a:solidFill>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6" name="Group 39">
            <a:extLst>
              <a:ext uri="{FF2B5EF4-FFF2-40B4-BE49-F238E27FC236}">
                <a16:creationId xmlns:a16="http://schemas.microsoft.com/office/drawing/2014/main" id="{EBAD34AF-5414-49A5-AB75-F1CA854B309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 y="0"/>
            <a:ext cx="12191996" cy="6858000"/>
            <a:chOff x="1" y="0"/>
            <a:chExt cx="12191996" cy="6858000"/>
          </a:xfrm>
        </p:grpSpPr>
        <p:sp>
          <p:nvSpPr>
            <p:cNvPr id="41" name="Rectangle 40">
              <a:extLst>
                <a:ext uri="{FF2B5EF4-FFF2-40B4-BE49-F238E27FC236}">
                  <a16:creationId xmlns:a16="http://schemas.microsoft.com/office/drawing/2014/main" id="{7BAD3960-6DE9-4457-8083-F6FFBD58D74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ltGray">
            <a:xfrm>
              <a:off x="1" y="0"/>
              <a:ext cx="12191996" cy="6858000"/>
            </a:xfrm>
            <a:prstGeom prst="rect">
              <a:avLst/>
            </a:prstGeom>
            <a:solidFill>
              <a:schemeClr val="bg1"/>
            </a:solidFill>
            <a:ln w="0">
              <a:noFill/>
              <a:prstDash val="solid"/>
              <a:round/>
              <a:headEnd/>
              <a:tailEnd/>
            </a:ln>
          </p:spPr>
          <p:txBody>
            <a:bodyPr rtlCol="0" anchor="ctr"/>
            <a:lstStyle/>
            <a:p>
              <a:pPr algn="ctr" defTabSz="457200"/>
              <a:endParaRPr lang="en-US">
                <a:solidFill>
                  <a:schemeClr val="tx1"/>
                </a:solidFill>
              </a:endParaRPr>
            </a:p>
          </p:txBody>
        </p:sp>
        <p:sp>
          <p:nvSpPr>
            <p:cNvPr id="42" name="Rectangle 41">
              <a:extLst>
                <a:ext uri="{FF2B5EF4-FFF2-40B4-BE49-F238E27FC236}">
                  <a16:creationId xmlns:a16="http://schemas.microsoft.com/office/drawing/2014/main" id="{F3F5E368-26F9-408D-9C1D-D007FCE0C20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ltGray">
            <a:xfrm>
              <a:off x="1" y="0"/>
              <a:ext cx="12191996" cy="6858000"/>
            </a:xfrm>
            <a:prstGeom prst="rect">
              <a:avLst/>
            </a:prstGeom>
            <a:solidFill>
              <a:schemeClr val="accent1">
                <a:lumMod val="50000"/>
                <a:alpha val="25000"/>
              </a:schemeClr>
            </a:solidFill>
            <a:ln w="0">
              <a:noFill/>
              <a:prstDash val="solid"/>
              <a:round/>
              <a:headEnd/>
              <a:tailEnd/>
            </a:ln>
          </p:spPr>
          <p:txBody>
            <a:bodyPr rtlCol="0" anchor="ctr"/>
            <a:lstStyle/>
            <a:p>
              <a:pPr algn="ctr" defTabSz="457200"/>
              <a:endParaRPr lang="en-US" dirty="0">
                <a:solidFill>
                  <a:schemeClr val="tx1"/>
                </a:solidFill>
              </a:endParaRPr>
            </a:p>
          </p:txBody>
        </p:sp>
      </p:grpSp>
      <p:sp>
        <p:nvSpPr>
          <p:cNvPr id="2" name="Title 1">
            <a:extLst>
              <a:ext uri="{FF2B5EF4-FFF2-40B4-BE49-F238E27FC236}">
                <a16:creationId xmlns:a16="http://schemas.microsoft.com/office/drawing/2014/main" id="{851DFF33-D72C-4230-B36A-FE3D0D1EF28A}"/>
              </a:ext>
            </a:extLst>
          </p:cNvPr>
          <p:cNvSpPr>
            <a:spLocks noGrp="1"/>
          </p:cNvSpPr>
          <p:nvPr>
            <p:ph type="title"/>
          </p:nvPr>
        </p:nvSpPr>
        <p:spPr>
          <a:xfrm>
            <a:off x="353085" y="244764"/>
            <a:ext cx="7419315" cy="1492132"/>
          </a:xfrm>
        </p:spPr>
        <p:txBody>
          <a:bodyPr vert="horz" lIns="91440" tIns="45720" rIns="91440" bIns="45720" rtlCol="0" anchor="t">
            <a:normAutofit fontScale="90000"/>
          </a:bodyPr>
          <a:lstStyle/>
          <a:p>
            <a:pPr defTabSz="914400"/>
            <a:r>
              <a:rPr lang="en-US" dirty="0">
                <a:solidFill>
                  <a:schemeClr val="tx1"/>
                </a:solidFill>
              </a:rPr>
              <a:t>How to manage inspections during the 6-month expiration period</a:t>
            </a:r>
          </a:p>
        </p:txBody>
      </p:sp>
      <p:sp>
        <p:nvSpPr>
          <p:cNvPr id="11" name="TextBox 10">
            <a:extLst>
              <a:ext uri="{FF2B5EF4-FFF2-40B4-BE49-F238E27FC236}">
                <a16:creationId xmlns:a16="http://schemas.microsoft.com/office/drawing/2014/main" id="{911FEA2F-99C8-478C-B2E9-2FD10735AA03}"/>
              </a:ext>
            </a:extLst>
          </p:cNvPr>
          <p:cNvSpPr txBox="1"/>
          <p:nvPr/>
        </p:nvSpPr>
        <p:spPr>
          <a:xfrm>
            <a:off x="349869" y="1736896"/>
            <a:ext cx="8017828" cy="5016989"/>
          </a:xfrm>
          <a:prstGeom prst="rect">
            <a:avLst/>
          </a:prstGeom>
        </p:spPr>
        <p:txBody>
          <a:bodyPr vert="horz" lIns="91440" tIns="45720" rIns="91440" bIns="45720" rtlCol="0">
            <a:normAutofit fontScale="92500" lnSpcReduction="20000"/>
          </a:bodyPr>
          <a:lstStyle/>
          <a:p>
            <a:pPr marL="57150">
              <a:lnSpc>
                <a:spcPct val="90000"/>
              </a:lnSpc>
              <a:spcAft>
                <a:spcPts val="600"/>
              </a:spcAft>
            </a:pPr>
            <a:r>
              <a:rPr lang="en-US" sz="2000" dirty="0">
                <a:solidFill>
                  <a:schemeClr val="tx2">
                    <a:alpha val="60000"/>
                  </a:schemeClr>
                </a:solidFill>
              </a:rPr>
              <a:t>Most Street Use inspections are requested through the Seattle Services Portal via Inspection Notifications</a:t>
            </a:r>
          </a:p>
          <a:p>
            <a:pPr marL="57150">
              <a:lnSpc>
                <a:spcPct val="90000"/>
              </a:lnSpc>
              <a:spcAft>
                <a:spcPts val="600"/>
              </a:spcAft>
            </a:pPr>
            <a:endParaRPr lang="en-US" sz="2000" dirty="0">
              <a:solidFill>
                <a:schemeClr val="tx2">
                  <a:alpha val="60000"/>
                </a:schemeClr>
              </a:solidFill>
            </a:endParaRPr>
          </a:p>
          <a:p>
            <a:pPr marL="57150">
              <a:lnSpc>
                <a:spcPct val="90000"/>
              </a:lnSpc>
              <a:spcAft>
                <a:spcPts val="600"/>
              </a:spcAft>
            </a:pPr>
            <a:r>
              <a:rPr lang="en-US" sz="2000" dirty="0">
                <a:solidFill>
                  <a:schemeClr val="tx2">
                    <a:alpha val="60000"/>
                  </a:schemeClr>
                </a:solidFill>
              </a:rPr>
              <a:t>The </a:t>
            </a:r>
            <a:r>
              <a:rPr lang="en-US" sz="2000" b="1" dirty="0">
                <a:solidFill>
                  <a:schemeClr val="tx2">
                    <a:alpha val="60000"/>
                  </a:schemeClr>
                </a:solidFill>
              </a:rPr>
              <a:t>Initial Inspection </a:t>
            </a:r>
            <a:r>
              <a:rPr lang="en-US" sz="2000" dirty="0">
                <a:solidFill>
                  <a:schemeClr val="tx2">
                    <a:alpha val="60000"/>
                  </a:schemeClr>
                </a:solidFill>
              </a:rPr>
              <a:t>is scheduled or re-scheduled via the </a:t>
            </a:r>
            <a:r>
              <a:rPr lang="en-US" sz="2000" b="1" dirty="0">
                <a:solidFill>
                  <a:schemeClr val="tx2">
                    <a:alpha val="60000"/>
                  </a:schemeClr>
                </a:solidFill>
              </a:rPr>
              <a:t>Job Start Notification</a:t>
            </a:r>
            <a:r>
              <a:rPr lang="en-US" sz="2000" dirty="0">
                <a:solidFill>
                  <a:schemeClr val="tx2">
                    <a:alpha val="60000"/>
                  </a:schemeClr>
                </a:solidFill>
              </a:rPr>
              <a:t>. Here are some rules on how that should be managed:</a:t>
            </a:r>
          </a:p>
          <a:p>
            <a:pPr marL="57150">
              <a:lnSpc>
                <a:spcPct val="90000"/>
              </a:lnSpc>
              <a:spcAft>
                <a:spcPts val="600"/>
              </a:spcAft>
            </a:pPr>
            <a:r>
              <a:rPr lang="en-US" sz="2000" dirty="0">
                <a:solidFill>
                  <a:schemeClr val="tx2">
                    <a:alpha val="60000"/>
                  </a:schemeClr>
                </a:solidFill>
              </a:rPr>
              <a:t> </a:t>
            </a:r>
          </a:p>
          <a:p>
            <a:pPr indent="-228600">
              <a:lnSpc>
                <a:spcPct val="90000"/>
              </a:lnSpc>
              <a:spcAft>
                <a:spcPts val="600"/>
              </a:spcAft>
              <a:buFont typeface="Arial" panose="020B0604020202020204" pitchFamily="34" charset="0"/>
              <a:buChar char="•"/>
            </a:pPr>
            <a:r>
              <a:rPr lang="en-US" sz="2000" b="1" u="sng" dirty="0">
                <a:solidFill>
                  <a:schemeClr val="tx1">
                    <a:alpha val="60000"/>
                  </a:schemeClr>
                </a:solidFill>
              </a:rPr>
              <a:t>Schedule or re-schedule Job Start </a:t>
            </a:r>
            <a:r>
              <a:rPr lang="en-US" sz="2000" b="1" i="1" u="sng" dirty="0">
                <a:solidFill>
                  <a:schemeClr val="tx1">
                    <a:alpha val="60000"/>
                  </a:schemeClr>
                </a:solidFill>
              </a:rPr>
              <a:t>before</a:t>
            </a:r>
            <a:r>
              <a:rPr lang="en-US" sz="2000" b="1" u="sng" dirty="0">
                <a:solidFill>
                  <a:schemeClr val="tx1">
                    <a:alpha val="60000"/>
                  </a:schemeClr>
                </a:solidFill>
              </a:rPr>
              <a:t> Use Start Date: </a:t>
            </a:r>
          </a:p>
          <a:p>
            <a:pPr lvl="1" indent="-228600">
              <a:lnSpc>
                <a:spcPct val="90000"/>
              </a:lnSpc>
              <a:spcAft>
                <a:spcPts val="600"/>
              </a:spcAft>
              <a:buFont typeface="Arial" panose="020B0604020202020204" pitchFamily="34" charset="0"/>
              <a:buChar char="•"/>
            </a:pPr>
            <a:r>
              <a:rPr lang="en-US" sz="2000" dirty="0">
                <a:solidFill>
                  <a:schemeClr val="tx1">
                    <a:alpha val="60000"/>
                  </a:schemeClr>
                </a:solidFill>
              </a:rPr>
              <a:t>The Use Start Date is the beginning of the issued use period </a:t>
            </a:r>
          </a:p>
          <a:p>
            <a:pPr lvl="1" indent="-228600">
              <a:lnSpc>
                <a:spcPct val="90000"/>
              </a:lnSpc>
              <a:spcAft>
                <a:spcPts val="600"/>
              </a:spcAft>
              <a:buFont typeface="Arial" panose="020B0604020202020204" pitchFamily="34" charset="0"/>
              <a:buChar char="•"/>
            </a:pPr>
            <a:r>
              <a:rPr lang="en-US" sz="2000" dirty="0">
                <a:solidFill>
                  <a:schemeClr val="tx1">
                    <a:alpha val="60000"/>
                  </a:schemeClr>
                </a:solidFill>
              </a:rPr>
              <a:t>The Job Start Notification will not be available to be scheduled prior to the issued Use Start Date</a:t>
            </a:r>
          </a:p>
          <a:p>
            <a:pPr lvl="1" indent="-228600">
              <a:lnSpc>
                <a:spcPct val="90000"/>
              </a:lnSpc>
              <a:spcAft>
                <a:spcPts val="600"/>
              </a:spcAft>
              <a:buFont typeface="Arial" panose="020B0604020202020204" pitchFamily="34" charset="0"/>
              <a:buChar char="•"/>
            </a:pPr>
            <a:r>
              <a:rPr lang="en-US" sz="2000" dirty="0">
                <a:solidFill>
                  <a:schemeClr val="tx1">
                    <a:alpha val="60000"/>
                  </a:schemeClr>
                </a:solidFill>
              </a:rPr>
              <a:t>You will need to apply for a </a:t>
            </a:r>
            <a:r>
              <a:rPr lang="en-US" sz="2000" dirty="0">
                <a:solidFill>
                  <a:schemeClr val="tx1">
                    <a:alpha val="60000"/>
                  </a:schemeClr>
                </a:solidFill>
                <a:hlinkClick r:id="rId3"/>
              </a:rPr>
              <a:t>Date Change Amendment </a:t>
            </a:r>
            <a:r>
              <a:rPr lang="en-US" sz="2000" dirty="0">
                <a:solidFill>
                  <a:schemeClr val="tx1">
                    <a:alpha val="60000"/>
                  </a:schemeClr>
                </a:solidFill>
              </a:rPr>
              <a:t>if the work is beginning </a:t>
            </a:r>
            <a:r>
              <a:rPr lang="en-US" sz="2000" i="1" dirty="0">
                <a:solidFill>
                  <a:schemeClr val="tx1">
                    <a:alpha val="60000"/>
                  </a:schemeClr>
                </a:solidFill>
              </a:rPr>
              <a:t>before</a:t>
            </a:r>
            <a:r>
              <a:rPr lang="en-US" sz="2000" dirty="0">
                <a:solidFill>
                  <a:schemeClr val="tx1">
                    <a:alpha val="60000"/>
                  </a:schemeClr>
                </a:solidFill>
              </a:rPr>
              <a:t> the issued Use Start Date</a:t>
            </a:r>
          </a:p>
          <a:p>
            <a:pPr indent="-228600">
              <a:lnSpc>
                <a:spcPct val="90000"/>
              </a:lnSpc>
              <a:spcAft>
                <a:spcPts val="600"/>
              </a:spcAft>
              <a:buFont typeface="Arial" panose="020B0604020202020204" pitchFamily="34" charset="0"/>
              <a:buChar char="•"/>
            </a:pPr>
            <a:endParaRPr lang="en-US" sz="2000" dirty="0">
              <a:solidFill>
                <a:schemeClr val="tx1">
                  <a:alpha val="60000"/>
                </a:schemeClr>
              </a:solidFill>
            </a:endParaRPr>
          </a:p>
          <a:p>
            <a:pPr indent="-228600">
              <a:lnSpc>
                <a:spcPct val="90000"/>
              </a:lnSpc>
              <a:spcAft>
                <a:spcPts val="600"/>
              </a:spcAft>
              <a:buFont typeface="Arial" panose="020B0604020202020204" pitchFamily="34" charset="0"/>
              <a:buChar char="•"/>
            </a:pPr>
            <a:r>
              <a:rPr lang="en-US" sz="2000" b="1" u="sng" dirty="0">
                <a:solidFill>
                  <a:schemeClr val="tx1">
                    <a:alpha val="60000"/>
                  </a:schemeClr>
                </a:solidFill>
              </a:rPr>
              <a:t>Schedule or re-schedule Job Start </a:t>
            </a:r>
            <a:r>
              <a:rPr lang="en-US" sz="2000" b="1" i="1" u="sng" dirty="0">
                <a:solidFill>
                  <a:schemeClr val="tx1">
                    <a:alpha val="60000"/>
                  </a:schemeClr>
                </a:solidFill>
              </a:rPr>
              <a:t>after</a:t>
            </a:r>
            <a:r>
              <a:rPr lang="en-US" sz="2000" b="1" u="sng" dirty="0">
                <a:solidFill>
                  <a:schemeClr val="tx1">
                    <a:alpha val="60000"/>
                  </a:schemeClr>
                </a:solidFill>
              </a:rPr>
              <a:t> Use Start Date and </a:t>
            </a:r>
            <a:r>
              <a:rPr lang="en-US" sz="2000" b="1" i="1" u="sng" dirty="0">
                <a:solidFill>
                  <a:schemeClr val="tx1">
                    <a:alpha val="60000"/>
                  </a:schemeClr>
                </a:solidFill>
              </a:rPr>
              <a:t>before</a:t>
            </a:r>
            <a:r>
              <a:rPr lang="en-US" sz="2000" b="1" u="sng" dirty="0">
                <a:solidFill>
                  <a:schemeClr val="tx1">
                    <a:alpha val="60000"/>
                  </a:schemeClr>
                </a:solidFill>
              </a:rPr>
              <a:t> Use Expiration Date: </a:t>
            </a:r>
          </a:p>
          <a:p>
            <a:pPr lvl="1" indent="-228600">
              <a:lnSpc>
                <a:spcPct val="90000"/>
              </a:lnSpc>
              <a:spcAft>
                <a:spcPts val="600"/>
              </a:spcAft>
              <a:buFont typeface="Arial" panose="020B0604020202020204" pitchFamily="34" charset="0"/>
              <a:buChar char="•"/>
            </a:pPr>
            <a:r>
              <a:rPr lang="en-US" sz="2000" dirty="0">
                <a:solidFill>
                  <a:schemeClr val="tx1">
                    <a:alpha val="60000"/>
                  </a:schemeClr>
                </a:solidFill>
              </a:rPr>
              <a:t>You can schedule or re-schedule the Job Start Notification any time </a:t>
            </a:r>
            <a:r>
              <a:rPr lang="en-US" sz="2000" i="1" dirty="0">
                <a:solidFill>
                  <a:schemeClr val="tx1">
                    <a:alpha val="60000"/>
                  </a:schemeClr>
                </a:solidFill>
              </a:rPr>
              <a:t>before</a:t>
            </a:r>
            <a:r>
              <a:rPr lang="en-US" sz="2000" dirty="0">
                <a:solidFill>
                  <a:schemeClr val="tx1">
                    <a:alpha val="60000"/>
                  </a:schemeClr>
                </a:solidFill>
              </a:rPr>
              <a:t> the Use Expiration Date</a:t>
            </a:r>
          </a:p>
          <a:p>
            <a:pPr lvl="1" indent="-228600">
              <a:lnSpc>
                <a:spcPct val="90000"/>
              </a:lnSpc>
              <a:spcAft>
                <a:spcPts val="600"/>
              </a:spcAft>
              <a:buFont typeface="Arial" panose="020B0604020202020204" pitchFamily="34" charset="0"/>
              <a:buChar char="•"/>
            </a:pPr>
            <a:r>
              <a:rPr lang="en-US" sz="2000" dirty="0">
                <a:solidFill>
                  <a:schemeClr val="tx1">
                    <a:alpha val="60000"/>
                  </a:schemeClr>
                </a:solidFill>
              </a:rPr>
              <a:t>The Job Start Notification can be scheduled </a:t>
            </a:r>
            <a:r>
              <a:rPr lang="en-US" sz="2000" b="1" dirty="0">
                <a:solidFill>
                  <a:schemeClr val="tx1">
                    <a:alpha val="60000"/>
                  </a:schemeClr>
                </a:solidFill>
              </a:rPr>
              <a:t>30 business days </a:t>
            </a:r>
            <a:r>
              <a:rPr lang="en-US" sz="2000" dirty="0">
                <a:solidFill>
                  <a:schemeClr val="tx1">
                    <a:alpha val="60000"/>
                  </a:schemeClr>
                </a:solidFill>
              </a:rPr>
              <a:t>from the date you are making the change</a:t>
            </a:r>
            <a:endParaRPr lang="en-US" sz="2000" dirty="0">
              <a:solidFill>
                <a:schemeClr val="tx2">
                  <a:alpha val="60000"/>
                </a:schemeClr>
              </a:solidFill>
            </a:endParaRPr>
          </a:p>
          <a:p>
            <a:pPr indent="-228600">
              <a:lnSpc>
                <a:spcPct val="90000"/>
              </a:lnSpc>
              <a:spcAft>
                <a:spcPts val="600"/>
              </a:spcAft>
              <a:buFont typeface="Arial" panose="020B0604020202020204" pitchFamily="34" charset="0"/>
              <a:buChar char="•"/>
            </a:pPr>
            <a:endParaRPr lang="en-US" sz="2000" dirty="0">
              <a:solidFill>
                <a:schemeClr val="tx1">
                  <a:alpha val="60000"/>
                </a:schemeClr>
              </a:solidFill>
            </a:endParaRPr>
          </a:p>
        </p:txBody>
      </p:sp>
      <p:sp>
        <p:nvSpPr>
          <p:cNvPr id="37" name="Freeform: Shape 43">
            <a:extLst>
              <a:ext uri="{FF2B5EF4-FFF2-40B4-BE49-F238E27FC236}">
                <a16:creationId xmlns:a16="http://schemas.microsoft.com/office/drawing/2014/main" id="{8C4F1A0C-BD28-4977-9745-E2A4FB75279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959668" y="0"/>
            <a:ext cx="4232332" cy="3701000"/>
          </a:xfrm>
          <a:custGeom>
            <a:avLst/>
            <a:gdLst>
              <a:gd name="connsiteX0" fmla="*/ 319701 w 4232332"/>
              <a:gd name="connsiteY0" fmla="*/ 0 h 3701000"/>
              <a:gd name="connsiteX1" fmla="*/ 4232332 w 4232332"/>
              <a:gd name="connsiteY1" fmla="*/ 0 h 3701000"/>
              <a:gd name="connsiteX2" fmla="*/ 4232332 w 4232332"/>
              <a:gd name="connsiteY2" fmla="*/ 3034486 h 3701000"/>
              <a:gd name="connsiteX3" fmla="*/ 4230268 w 4232332"/>
              <a:gd name="connsiteY3" fmla="*/ 3035198 h 3701000"/>
              <a:gd name="connsiteX4" fmla="*/ 4185051 w 4232332"/>
              <a:gd name="connsiteY4" fmla="*/ 3049231 h 3701000"/>
              <a:gd name="connsiteX5" fmla="*/ 4136714 w 4232332"/>
              <a:gd name="connsiteY5" fmla="*/ 3061706 h 3701000"/>
              <a:gd name="connsiteX6" fmla="*/ 4089935 w 4232332"/>
              <a:gd name="connsiteY6" fmla="*/ 3074180 h 3701000"/>
              <a:gd name="connsiteX7" fmla="*/ 4043158 w 4232332"/>
              <a:gd name="connsiteY7" fmla="*/ 3088214 h 3701000"/>
              <a:gd name="connsiteX8" fmla="*/ 3997940 w 4232332"/>
              <a:gd name="connsiteY8" fmla="*/ 3103806 h 3701000"/>
              <a:gd name="connsiteX9" fmla="*/ 3955840 w 4232332"/>
              <a:gd name="connsiteY9" fmla="*/ 3122518 h 3701000"/>
              <a:gd name="connsiteX10" fmla="*/ 3916860 w 4232332"/>
              <a:gd name="connsiteY10" fmla="*/ 3144346 h 3701000"/>
              <a:gd name="connsiteX11" fmla="*/ 3882555 w 4232332"/>
              <a:gd name="connsiteY11" fmla="*/ 3172413 h 3701000"/>
              <a:gd name="connsiteX12" fmla="*/ 3846692 w 4232332"/>
              <a:gd name="connsiteY12" fmla="*/ 3203599 h 3701000"/>
              <a:gd name="connsiteX13" fmla="*/ 3815506 w 4232332"/>
              <a:gd name="connsiteY13" fmla="*/ 3239461 h 3701000"/>
              <a:gd name="connsiteX14" fmla="*/ 3785881 w 4232332"/>
              <a:gd name="connsiteY14" fmla="*/ 3276884 h 3701000"/>
              <a:gd name="connsiteX15" fmla="*/ 3756254 w 4232332"/>
              <a:gd name="connsiteY15" fmla="*/ 3315864 h 3701000"/>
              <a:gd name="connsiteX16" fmla="*/ 3726629 w 4232332"/>
              <a:gd name="connsiteY16" fmla="*/ 3354846 h 3701000"/>
              <a:gd name="connsiteX17" fmla="*/ 3697003 w 4232332"/>
              <a:gd name="connsiteY17" fmla="*/ 3392268 h 3701000"/>
              <a:gd name="connsiteX18" fmla="*/ 3664258 w 4232332"/>
              <a:gd name="connsiteY18" fmla="*/ 3428131 h 3701000"/>
              <a:gd name="connsiteX19" fmla="*/ 3631513 w 4232332"/>
              <a:gd name="connsiteY19" fmla="*/ 3459315 h 3701000"/>
              <a:gd name="connsiteX20" fmla="*/ 3594093 w 4232332"/>
              <a:gd name="connsiteY20" fmla="*/ 3485823 h 3701000"/>
              <a:gd name="connsiteX21" fmla="*/ 3555111 w 4232332"/>
              <a:gd name="connsiteY21" fmla="*/ 3506094 h 3701000"/>
              <a:gd name="connsiteX22" fmla="*/ 3508332 w 4232332"/>
              <a:gd name="connsiteY22" fmla="*/ 3520128 h 3701000"/>
              <a:gd name="connsiteX23" fmla="*/ 3459994 w 4232332"/>
              <a:gd name="connsiteY23" fmla="*/ 3526365 h 3701000"/>
              <a:gd name="connsiteX24" fmla="*/ 3410100 w 4232332"/>
              <a:gd name="connsiteY24" fmla="*/ 3527923 h 3701000"/>
              <a:gd name="connsiteX25" fmla="*/ 3357084 w 4232332"/>
              <a:gd name="connsiteY25" fmla="*/ 3523245 h 3701000"/>
              <a:gd name="connsiteX26" fmla="*/ 3304070 w 4232332"/>
              <a:gd name="connsiteY26" fmla="*/ 3517009 h 3701000"/>
              <a:gd name="connsiteX27" fmla="*/ 3251054 w 4232332"/>
              <a:gd name="connsiteY27" fmla="*/ 3509211 h 3701000"/>
              <a:gd name="connsiteX28" fmla="*/ 3198040 w 4232332"/>
              <a:gd name="connsiteY28" fmla="*/ 3502976 h 3701000"/>
              <a:gd name="connsiteX29" fmla="*/ 3145024 w 4232332"/>
              <a:gd name="connsiteY29" fmla="*/ 3499857 h 3701000"/>
              <a:gd name="connsiteX30" fmla="*/ 3093569 w 4232332"/>
              <a:gd name="connsiteY30" fmla="*/ 3499857 h 3701000"/>
              <a:gd name="connsiteX31" fmla="*/ 3045233 w 4232332"/>
              <a:gd name="connsiteY31" fmla="*/ 3506094 h 3701000"/>
              <a:gd name="connsiteX32" fmla="*/ 2995337 w 4232332"/>
              <a:gd name="connsiteY32" fmla="*/ 3518569 h 3701000"/>
              <a:gd name="connsiteX33" fmla="*/ 2950118 w 4232332"/>
              <a:gd name="connsiteY33" fmla="*/ 3537278 h 3701000"/>
              <a:gd name="connsiteX34" fmla="*/ 2903340 w 4232332"/>
              <a:gd name="connsiteY34" fmla="*/ 3562227 h 3701000"/>
              <a:gd name="connsiteX35" fmla="*/ 2856564 w 4232332"/>
              <a:gd name="connsiteY35" fmla="*/ 3587176 h 3701000"/>
              <a:gd name="connsiteX36" fmla="*/ 2809785 w 4232332"/>
              <a:gd name="connsiteY36" fmla="*/ 3615241 h 3701000"/>
              <a:gd name="connsiteX37" fmla="*/ 2764565 w 4232332"/>
              <a:gd name="connsiteY37" fmla="*/ 3641749 h 3701000"/>
              <a:gd name="connsiteX38" fmla="*/ 2716230 w 4232332"/>
              <a:gd name="connsiteY38" fmla="*/ 3665138 h 3701000"/>
              <a:gd name="connsiteX39" fmla="*/ 2669451 w 4232332"/>
              <a:gd name="connsiteY39" fmla="*/ 3683850 h 3701000"/>
              <a:gd name="connsiteX40" fmla="*/ 2621114 w 4232332"/>
              <a:gd name="connsiteY40" fmla="*/ 3696324 h 3701000"/>
              <a:gd name="connsiteX41" fmla="*/ 2571219 w 4232332"/>
              <a:gd name="connsiteY41" fmla="*/ 3701000 h 3701000"/>
              <a:gd name="connsiteX42" fmla="*/ 2521322 w 4232332"/>
              <a:gd name="connsiteY42" fmla="*/ 3696324 h 3701000"/>
              <a:gd name="connsiteX43" fmla="*/ 2472985 w 4232332"/>
              <a:gd name="connsiteY43" fmla="*/ 3683850 h 3701000"/>
              <a:gd name="connsiteX44" fmla="*/ 2426209 w 4232332"/>
              <a:gd name="connsiteY44" fmla="*/ 3665138 h 3701000"/>
              <a:gd name="connsiteX45" fmla="*/ 2377871 w 4232332"/>
              <a:gd name="connsiteY45" fmla="*/ 3641749 h 3701000"/>
              <a:gd name="connsiteX46" fmla="*/ 2332651 w 4232332"/>
              <a:gd name="connsiteY46" fmla="*/ 3615241 h 3701000"/>
              <a:gd name="connsiteX47" fmla="*/ 2285874 w 4232332"/>
              <a:gd name="connsiteY47" fmla="*/ 3587176 h 3701000"/>
              <a:gd name="connsiteX48" fmla="*/ 2239096 w 4232332"/>
              <a:gd name="connsiteY48" fmla="*/ 3562227 h 3701000"/>
              <a:gd name="connsiteX49" fmla="*/ 2192319 w 4232332"/>
              <a:gd name="connsiteY49" fmla="*/ 3537278 h 3701000"/>
              <a:gd name="connsiteX50" fmla="*/ 2145542 w 4232332"/>
              <a:gd name="connsiteY50" fmla="*/ 3518569 h 3701000"/>
              <a:gd name="connsiteX51" fmla="*/ 2097204 w 4232332"/>
              <a:gd name="connsiteY51" fmla="*/ 3506094 h 3701000"/>
              <a:gd name="connsiteX52" fmla="*/ 2048867 w 4232332"/>
              <a:gd name="connsiteY52" fmla="*/ 3499857 h 3701000"/>
              <a:gd name="connsiteX53" fmla="*/ 1997410 w 4232332"/>
              <a:gd name="connsiteY53" fmla="*/ 3499857 h 3701000"/>
              <a:gd name="connsiteX54" fmla="*/ 1944396 w 4232332"/>
              <a:gd name="connsiteY54" fmla="*/ 3502976 h 3701000"/>
              <a:gd name="connsiteX55" fmla="*/ 1891382 w 4232332"/>
              <a:gd name="connsiteY55" fmla="*/ 3509211 h 3701000"/>
              <a:gd name="connsiteX56" fmla="*/ 1838366 w 4232332"/>
              <a:gd name="connsiteY56" fmla="*/ 3517009 h 3701000"/>
              <a:gd name="connsiteX57" fmla="*/ 1785350 w 4232332"/>
              <a:gd name="connsiteY57" fmla="*/ 3523245 h 3701000"/>
              <a:gd name="connsiteX58" fmla="*/ 1732336 w 4232332"/>
              <a:gd name="connsiteY58" fmla="*/ 3527923 h 3701000"/>
              <a:gd name="connsiteX59" fmla="*/ 1682442 w 4232332"/>
              <a:gd name="connsiteY59" fmla="*/ 3526365 h 3701000"/>
              <a:gd name="connsiteX60" fmla="*/ 1634105 w 4232332"/>
              <a:gd name="connsiteY60" fmla="*/ 3520128 h 3701000"/>
              <a:gd name="connsiteX61" fmla="*/ 1587326 w 4232332"/>
              <a:gd name="connsiteY61" fmla="*/ 3506094 h 3701000"/>
              <a:gd name="connsiteX62" fmla="*/ 1548345 w 4232332"/>
              <a:gd name="connsiteY62" fmla="*/ 3485823 h 3701000"/>
              <a:gd name="connsiteX63" fmla="*/ 1510922 w 4232332"/>
              <a:gd name="connsiteY63" fmla="*/ 3459315 h 3701000"/>
              <a:gd name="connsiteX64" fmla="*/ 1478179 w 4232332"/>
              <a:gd name="connsiteY64" fmla="*/ 3428131 h 3701000"/>
              <a:gd name="connsiteX65" fmla="*/ 1445433 w 4232332"/>
              <a:gd name="connsiteY65" fmla="*/ 3392268 h 3701000"/>
              <a:gd name="connsiteX66" fmla="*/ 1415807 w 4232332"/>
              <a:gd name="connsiteY66" fmla="*/ 3354846 h 3701000"/>
              <a:gd name="connsiteX67" fmla="*/ 1386182 w 4232332"/>
              <a:gd name="connsiteY67" fmla="*/ 3315864 h 3701000"/>
              <a:gd name="connsiteX68" fmla="*/ 1356556 w 4232332"/>
              <a:gd name="connsiteY68" fmla="*/ 3276884 h 3701000"/>
              <a:gd name="connsiteX69" fmla="*/ 1326930 w 4232332"/>
              <a:gd name="connsiteY69" fmla="*/ 3239461 h 3701000"/>
              <a:gd name="connsiteX70" fmla="*/ 1295744 w 4232332"/>
              <a:gd name="connsiteY70" fmla="*/ 3203599 h 3701000"/>
              <a:gd name="connsiteX71" fmla="*/ 1259881 w 4232332"/>
              <a:gd name="connsiteY71" fmla="*/ 3172413 h 3701000"/>
              <a:gd name="connsiteX72" fmla="*/ 1225577 w 4232332"/>
              <a:gd name="connsiteY72" fmla="*/ 3144346 h 3701000"/>
              <a:gd name="connsiteX73" fmla="*/ 1186596 w 4232332"/>
              <a:gd name="connsiteY73" fmla="*/ 3122518 h 3701000"/>
              <a:gd name="connsiteX74" fmla="*/ 1144496 w 4232332"/>
              <a:gd name="connsiteY74" fmla="*/ 3103806 h 3701000"/>
              <a:gd name="connsiteX75" fmla="*/ 1099278 w 4232332"/>
              <a:gd name="connsiteY75" fmla="*/ 3088214 h 3701000"/>
              <a:gd name="connsiteX76" fmla="*/ 1052499 w 4232332"/>
              <a:gd name="connsiteY76" fmla="*/ 3074180 h 3701000"/>
              <a:gd name="connsiteX77" fmla="*/ 1005723 w 4232332"/>
              <a:gd name="connsiteY77" fmla="*/ 3061706 h 3701000"/>
              <a:gd name="connsiteX78" fmla="*/ 957386 w 4232332"/>
              <a:gd name="connsiteY78" fmla="*/ 3049231 h 3701000"/>
              <a:gd name="connsiteX79" fmla="*/ 912167 w 4232332"/>
              <a:gd name="connsiteY79" fmla="*/ 3035198 h 3701000"/>
              <a:gd name="connsiteX80" fmla="*/ 866948 w 4232332"/>
              <a:gd name="connsiteY80" fmla="*/ 3019606 h 3701000"/>
              <a:gd name="connsiteX81" fmla="*/ 824850 w 4232332"/>
              <a:gd name="connsiteY81" fmla="*/ 3000894 h 3701000"/>
              <a:gd name="connsiteX82" fmla="*/ 787426 w 4232332"/>
              <a:gd name="connsiteY82" fmla="*/ 2977505 h 3701000"/>
              <a:gd name="connsiteX83" fmla="*/ 753122 w 4232332"/>
              <a:gd name="connsiteY83" fmla="*/ 2949439 h 3701000"/>
              <a:gd name="connsiteX84" fmla="*/ 725057 w 4232332"/>
              <a:gd name="connsiteY84" fmla="*/ 2915136 h 3701000"/>
              <a:gd name="connsiteX85" fmla="*/ 701668 w 4232332"/>
              <a:gd name="connsiteY85" fmla="*/ 2877713 h 3701000"/>
              <a:gd name="connsiteX86" fmla="*/ 682956 w 4232332"/>
              <a:gd name="connsiteY86" fmla="*/ 2835613 h 3701000"/>
              <a:gd name="connsiteX87" fmla="*/ 667364 w 4232332"/>
              <a:gd name="connsiteY87" fmla="*/ 2790396 h 3701000"/>
              <a:gd name="connsiteX88" fmla="*/ 653331 w 4232332"/>
              <a:gd name="connsiteY88" fmla="*/ 2745177 h 3701000"/>
              <a:gd name="connsiteX89" fmla="*/ 640857 w 4232332"/>
              <a:gd name="connsiteY89" fmla="*/ 2696840 h 3701000"/>
              <a:gd name="connsiteX90" fmla="*/ 628382 w 4232332"/>
              <a:gd name="connsiteY90" fmla="*/ 2650063 h 3701000"/>
              <a:gd name="connsiteX91" fmla="*/ 614349 w 4232332"/>
              <a:gd name="connsiteY91" fmla="*/ 2603285 h 3701000"/>
              <a:gd name="connsiteX92" fmla="*/ 598756 w 4232332"/>
              <a:gd name="connsiteY92" fmla="*/ 2558065 h 3701000"/>
              <a:gd name="connsiteX93" fmla="*/ 580044 w 4232332"/>
              <a:gd name="connsiteY93" fmla="*/ 2515965 h 3701000"/>
              <a:gd name="connsiteX94" fmla="*/ 558214 w 4232332"/>
              <a:gd name="connsiteY94" fmla="*/ 2476984 h 3701000"/>
              <a:gd name="connsiteX95" fmla="*/ 530150 w 4232332"/>
              <a:gd name="connsiteY95" fmla="*/ 2442681 h 3701000"/>
              <a:gd name="connsiteX96" fmla="*/ 498963 w 4232332"/>
              <a:gd name="connsiteY96" fmla="*/ 2406817 h 3701000"/>
              <a:gd name="connsiteX97" fmla="*/ 463101 w 4232332"/>
              <a:gd name="connsiteY97" fmla="*/ 2375633 h 3701000"/>
              <a:gd name="connsiteX98" fmla="*/ 424118 w 4232332"/>
              <a:gd name="connsiteY98" fmla="*/ 2346007 h 3701000"/>
              <a:gd name="connsiteX99" fmla="*/ 385138 w 4232332"/>
              <a:gd name="connsiteY99" fmla="*/ 2316382 h 3701000"/>
              <a:gd name="connsiteX100" fmla="*/ 346157 w 4232332"/>
              <a:gd name="connsiteY100" fmla="*/ 2286756 h 3701000"/>
              <a:gd name="connsiteX101" fmla="*/ 308733 w 4232332"/>
              <a:gd name="connsiteY101" fmla="*/ 2257129 h 3701000"/>
              <a:gd name="connsiteX102" fmla="*/ 272871 w 4232332"/>
              <a:gd name="connsiteY102" fmla="*/ 2224386 h 3701000"/>
              <a:gd name="connsiteX103" fmla="*/ 241686 w 4232332"/>
              <a:gd name="connsiteY103" fmla="*/ 2191641 h 3701000"/>
              <a:gd name="connsiteX104" fmla="*/ 215179 w 4232332"/>
              <a:gd name="connsiteY104" fmla="*/ 2154219 h 3701000"/>
              <a:gd name="connsiteX105" fmla="*/ 194909 w 4232332"/>
              <a:gd name="connsiteY105" fmla="*/ 2115238 h 3701000"/>
              <a:gd name="connsiteX106" fmla="*/ 180876 w 4232332"/>
              <a:gd name="connsiteY106" fmla="*/ 2068461 h 3701000"/>
              <a:gd name="connsiteX107" fmla="*/ 174638 w 4232332"/>
              <a:gd name="connsiteY107" fmla="*/ 2020123 h 3701000"/>
              <a:gd name="connsiteX108" fmla="*/ 173078 w 4232332"/>
              <a:gd name="connsiteY108" fmla="*/ 1970225 h 3701000"/>
              <a:gd name="connsiteX109" fmla="*/ 177756 w 4232332"/>
              <a:gd name="connsiteY109" fmla="*/ 1917211 h 3701000"/>
              <a:gd name="connsiteX110" fmla="*/ 183993 w 4232332"/>
              <a:gd name="connsiteY110" fmla="*/ 1864197 h 3701000"/>
              <a:gd name="connsiteX111" fmla="*/ 191789 w 4232332"/>
              <a:gd name="connsiteY111" fmla="*/ 1811182 h 3701000"/>
              <a:gd name="connsiteX112" fmla="*/ 198027 w 4232332"/>
              <a:gd name="connsiteY112" fmla="*/ 1758167 h 3701000"/>
              <a:gd name="connsiteX113" fmla="*/ 201146 w 4232332"/>
              <a:gd name="connsiteY113" fmla="*/ 1705153 h 3701000"/>
              <a:gd name="connsiteX114" fmla="*/ 201146 w 4232332"/>
              <a:gd name="connsiteY114" fmla="*/ 1653697 h 3701000"/>
              <a:gd name="connsiteX115" fmla="*/ 194909 w 4232332"/>
              <a:gd name="connsiteY115" fmla="*/ 1605362 h 3701000"/>
              <a:gd name="connsiteX116" fmla="*/ 182434 w 4232332"/>
              <a:gd name="connsiteY116" fmla="*/ 1557024 h 3701000"/>
              <a:gd name="connsiteX117" fmla="*/ 163723 w 4232332"/>
              <a:gd name="connsiteY117" fmla="*/ 1511804 h 3701000"/>
              <a:gd name="connsiteX118" fmla="*/ 140335 w 4232332"/>
              <a:gd name="connsiteY118" fmla="*/ 1465027 h 3701000"/>
              <a:gd name="connsiteX119" fmla="*/ 113826 w 4232332"/>
              <a:gd name="connsiteY119" fmla="*/ 1418251 h 3701000"/>
              <a:gd name="connsiteX120" fmla="*/ 85761 w 4232332"/>
              <a:gd name="connsiteY120" fmla="*/ 1371472 h 3701000"/>
              <a:gd name="connsiteX121" fmla="*/ 59253 w 4232332"/>
              <a:gd name="connsiteY121" fmla="*/ 1326252 h 3701000"/>
              <a:gd name="connsiteX122" fmla="*/ 35863 w 4232332"/>
              <a:gd name="connsiteY122" fmla="*/ 1277917 h 3701000"/>
              <a:gd name="connsiteX123" fmla="*/ 17153 w 4232332"/>
              <a:gd name="connsiteY123" fmla="*/ 1231139 h 3701000"/>
              <a:gd name="connsiteX124" fmla="*/ 4679 w 4232332"/>
              <a:gd name="connsiteY124" fmla="*/ 1182801 h 3701000"/>
              <a:gd name="connsiteX125" fmla="*/ 0 w 4232332"/>
              <a:gd name="connsiteY125" fmla="*/ 1132905 h 3701000"/>
              <a:gd name="connsiteX126" fmla="*/ 4679 w 4232332"/>
              <a:gd name="connsiteY126" fmla="*/ 1083010 h 3701000"/>
              <a:gd name="connsiteX127" fmla="*/ 17153 w 4232332"/>
              <a:gd name="connsiteY127" fmla="*/ 1034673 h 3701000"/>
              <a:gd name="connsiteX128" fmla="*/ 35863 w 4232332"/>
              <a:gd name="connsiteY128" fmla="*/ 987895 h 3701000"/>
              <a:gd name="connsiteX129" fmla="*/ 59253 w 4232332"/>
              <a:gd name="connsiteY129" fmla="*/ 939559 h 3701000"/>
              <a:gd name="connsiteX130" fmla="*/ 85761 w 4232332"/>
              <a:gd name="connsiteY130" fmla="*/ 894339 h 3701000"/>
              <a:gd name="connsiteX131" fmla="*/ 113826 w 4232332"/>
              <a:gd name="connsiteY131" fmla="*/ 847563 h 3701000"/>
              <a:gd name="connsiteX132" fmla="*/ 140335 w 4232332"/>
              <a:gd name="connsiteY132" fmla="*/ 800784 h 3701000"/>
              <a:gd name="connsiteX133" fmla="*/ 163723 w 4232332"/>
              <a:gd name="connsiteY133" fmla="*/ 754007 h 3701000"/>
              <a:gd name="connsiteX134" fmla="*/ 182434 w 4232332"/>
              <a:gd name="connsiteY134" fmla="*/ 708787 h 3701000"/>
              <a:gd name="connsiteX135" fmla="*/ 194909 w 4232332"/>
              <a:gd name="connsiteY135" fmla="*/ 660451 h 3701000"/>
              <a:gd name="connsiteX136" fmla="*/ 201146 w 4232332"/>
              <a:gd name="connsiteY136" fmla="*/ 612115 h 3701000"/>
              <a:gd name="connsiteX137" fmla="*/ 201146 w 4232332"/>
              <a:gd name="connsiteY137" fmla="*/ 560659 h 3701000"/>
              <a:gd name="connsiteX138" fmla="*/ 198027 w 4232332"/>
              <a:gd name="connsiteY138" fmla="*/ 507644 h 3701000"/>
              <a:gd name="connsiteX139" fmla="*/ 191789 w 4232332"/>
              <a:gd name="connsiteY139" fmla="*/ 454630 h 3701000"/>
              <a:gd name="connsiteX140" fmla="*/ 183993 w 4232332"/>
              <a:gd name="connsiteY140" fmla="*/ 401614 h 3701000"/>
              <a:gd name="connsiteX141" fmla="*/ 177756 w 4232332"/>
              <a:gd name="connsiteY141" fmla="*/ 348600 h 3701000"/>
              <a:gd name="connsiteX142" fmla="*/ 173078 w 4232332"/>
              <a:gd name="connsiteY142" fmla="*/ 295586 h 3701000"/>
              <a:gd name="connsiteX143" fmla="*/ 174638 w 4232332"/>
              <a:gd name="connsiteY143" fmla="*/ 245689 h 3701000"/>
              <a:gd name="connsiteX144" fmla="*/ 180876 w 4232332"/>
              <a:gd name="connsiteY144" fmla="*/ 197353 h 3701000"/>
              <a:gd name="connsiteX145" fmla="*/ 194909 w 4232332"/>
              <a:gd name="connsiteY145" fmla="*/ 150574 h 3701000"/>
              <a:gd name="connsiteX146" fmla="*/ 215179 w 4232332"/>
              <a:gd name="connsiteY146" fmla="*/ 111594 h 3701000"/>
              <a:gd name="connsiteX147" fmla="*/ 241686 w 4232332"/>
              <a:gd name="connsiteY147" fmla="*/ 74171 h 3701000"/>
              <a:gd name="connsiteX148" fmla="*/ 272871 w 4232332"/>
              <a:gd name="connsiteY148" fmla="*/ 41427 h 3701000"/>
              <a:gd name="connsiteX149" fmla="*/ 308733 w 4232332"/>
              <a:gd name="connsiteY149" fmla="*/ 8683 h 3701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Lst>
            <a:rect l="l" t="t" r="r" b="b"/>
            <a:pathLst>
              <a:path w="4232332" h="3701000">
                <a:moveTo>
                  <a:pt x="319701" y="0"/>
                </a:moveTo>
                <a:lnTo>
                  <a:pt x="4232332" y="0"/>
                </a:lnTo>
                <a:lnTo>
                  <a:pt x="4232332" y="3034486"/>
                </a:lnTo>
                <a:lnTo>
                  <a:pt x="4230268" y="3035198"/>
                </a:lnTo>
                <a:lnTo>
                  <a:pt x="4185051" y="3049231"/>
                </a:lnTo>
                <a:lnTo>
                  <a:pt x="4136714" y="3061706"/>
                </a:lnTo>
                <a:lnTo>
                  <a:pt x="4089935" y="3074180"/>
                </a:lnTo>
                <a:lnTo>
                  <a:pt x="4043158" y="3088214"/>
                </a:lnTo>
                <a:lnTo>
                  <a:pt x="3997940" y="3103806"/>
                </a:lnTo>
                <a:lnTo>
                  <a:pt x="3955840" y="3122518"/>
                </a:lnTo>
                <a:lnTo>
                  <a:pt x="3916860" y="3144346"/>
                </a:lnTo>
                <a:lnTo>
                  <a:pt x="3882555" y="3172413"/>
                </a:lnTo>
                <a:lnTo>
                  <a:pt x="3846692" y="3203599"/>
                </a:lnTo>
                <a:lnTo>
                  <a:pt x="3815506" y="3239461"/>
                </a:lnTo>
                <a:lnTo>
                  <a:pt x="3785881" y="3276884"/>
                </a:lnTo>
                <a:lnTo>
                  <a:pt x="3756254" y="3315864"/>
                </a:lnTo>
                <a:lnTo>
                  <a:pt x="3726629" y="3354846"/>
                </a:lnTo>
                <a:lnTo>
                  <a:pt x="3697003" y="3392268"/>
                </a:lnTo>
                <a:lnTo>
                  <a:pt x="3664258" y="3428131"/>
                </a:lnTo>
                <a:lnTo>
                  <a:pt x="3631513" y="3459315"/>
                </a:lnTo>
                <a:lnTo>
                  <a:pt x="3594093" y="3485823"/>
                </a:lnTo>
                <a:lnTo>
                  <a:pt x="3555111" y="3506094"/>
                </a:lnTo>
                <a:lnTo>
                  <a:pt x="3508332" y="3520128"/>
                </a:lnTo>
                <a:lnTo>
                  <a:pt x="3459994" y="3526365"/>
                </a:lnTo>
                <a:lnTo>
                  <a:pt x="3410100" y="3527923"/>
                </a:lnTo>
                <a:lnTo>
                  <a:pt x="3357084" y="3523245"/>
                </a:lnTo>
                <a:lnTo>
                  <a:pt x="3304070" y="3517009"/>
                </a:lnTo>
                <a:lnTo>
                  <a:pt x="3251054" y="3509211"/>
                </a:lnTo>
                <a:lnTo>
                  <a:pt x="3198040" y="3502976"/>
                </a:lnTo>
                <a:lnTo>
                  <a:pt x="3145024" y="3499857"/>
                </a:lnTo>
                <a:lnTo>
                  <a:pt x="3093569" y="3499857"/>
                </a:lnTo>
                <a:lnTo>
                  <a:pt x="3045233" y="3506094"/>
                </a:lnTo>
                <a:lnTo>
                  <a:pt x="2995337" y="3518569"/>
                </a:lnTo>
                <a:lnTo>
                  <a:pt x="2950118" y="3537278"/>
                </a:lnTo>
                <a:lnTo>
                  <a:pt x="2903340" y="3562227"/>
                </a:lnTo>
                <a:lnTo>
                  <a:pt x="2856564" y="3587176"/>
                </a:lnTo>
                <a:lnTo>
                  <a:pt x="2809785" y="3615241"/>
                </a:lnTo>
                <a:lnTo>
                  <a:pt x="2764565" y="3641749"/>
                </a:lnTo>
                <a:lnTo>
                  <a:pt x="2716230" y="3665138"/>
                </a:lnTo>
                <a:lnTo>
                  <a:pt x="2669451" y="3683850"/>
                </a:lnTo>
                <a:lnTo>
                  <a:pt x="2621114" y="3696324"/>
                </a:lnTo>
                <a:lnTo>
                  <a:pt x="2571219" y="3701000"/>
                </a:lnTo>
                <a:lnTo>
                  <a:pt x="2521322" y="3696324"/>
                </a:lnTo>
                <a:lnTo>
                  <a:pt x="2472985" y="3683850"/>
                </a:lnTo>
                <a:lnTo>
                  <a:pt x="2426209" y="3665138"/>
                </a:lnTo>
                <a:lnTo>
                  <a:pt x="2377871" y="3641749"/>
                </a:lnTo>
                <a:lnTo>
                  <a:pt x="2332651" y="3615241"/>
                </a:lnTo>
                <a:lnTo>
                  <a:pt x="2285874" y="3587176"/>
                </a:lnTo>
                <a:lnTo>
                  <a:pt x="2239096" y="3562227"/>
                </a:lnTo>
                <a:lnTo>
                  <a:pt x="2192319" y="3537278"/>
                </a:lnTo>
                <a:lnTo>
                  <a:pt x="2145542" y="3518569"/>
                </a:lnTo>
                <a:lnTo>
                  <a:pt x="2097204" y="3506094"/>
                </a:lnTo>
                <a:lnTo>
                  <a:pt x="2048867" y="3499857"/>
                </a:lnTo>
                <a:lnTo>
                  <a:pt x="1997410" y="3499857"/>
                </a:lnTo>
                <a:lnTo>
                  <a:pt x="1944396" y="3502976"/>
                </a:lnTo>
                <a:lnTo>
                  <a:pt x="1891382" y="3509211"/>
                </a:lnTo>
                <a:lnTo>
                  <a:pt x="1838366" y="3517009"/>
                </a:lnTo>
                <a:lnTo>
                  <a:pt x="1785350" y="3523245"/>
                </a:lnTo>
                <a:lnTo>
                  <a:pt x="1732336" y="3527923"/>
                </a:lnTo>
                <a:lnTo>
                  <a:pt x="1682442" y="3526365"/>
                </a:lnTo>
                <a:lnTo>
                  <a:pt x="1634105" y="3520128"/>
                </a:lnTo>
                <a:lnTo>
                  <a:pt x="1587326" y="3506094"/>
                </a:lnTo>
                <a:lnTo>
                  <a:pt x="1548345" y="3485823"/>
                </a:lnTo>
                <a:lnTo>
                  <a:pt x="1510922" y="3459315"/>
                </a:lnTo>
                <a:lnTo>
                  <a:pt x="1478179" y="3428131"/>
                </a:lnTo>
                <a:lnTo>
                  <a:pt x="1445433" y="3392268"/>
                </a:lnTo>
                <a:lnTo>
                  <a:pt x="1415807" y="3354846"/>
                </a:lnTo>
                <a:lnTo>
                  <a:pt x="1386182" y="3315864"/>
                </a:lnTo>
                <a:lnTo>
                  <a:pt x="1356556" y="3276884"/>
                </a:lnTo>
                <a:lnTo>
                  <a:pt x="1326930" y="3239461"/>
                </a:lnTo>
                <a:lnTo>
                  <a:pt x="1295744" y="3203599"/>
                </a:lnTo>
                <a:lnTo>
                  <a:pt x="1259881" y="3172413"/>
                </a:lnTo>
                <a:lnTo>
                  <a:pt x="1225577" y="3144346"/>
                </a:lnTo>
                <a:lnTo>
                  <a:pt x="1186596" y="3122518"/>
                </a:lnTo>
                <a:lnTo>
                  <a:pt x="1144496" y="3103806"/>
                </a:lnTo>
                <a:lnTo>
                  <a:pt x="1099278" y="3088214"/>
                </a:lnTo>
                <a:lnTo>
                  <a:pt x="1052499" y="3074180"/>
                </a:lnTo>
                <a:lnTo>
                  <a:pt x="1005723" y="3061706"/>
                </a:lnTo>
                <a:lnTo>
                  <a:pt x="957386" y="3049231"/>
                </a:lnTo>
                <a:lnTo>
                  <a:pt x="912167" y="3035198"/>
                </a:lnTo>
                <a:lnTo>
                  <a:pt x="866948" y="3019606"/>
                </a:lnTo>
                <a:lnTo>
                  <a:pt x="824850" y="3000894"/>
                </a:lnTo>
                <a:lnTo>
                  <a:pt x="787426" y="2977505"/>
                </a:lnTo>
                <a:lnTo>
                  <a:pt x="753122" y="2949439"/>
                </a:lnTo>
                <a:lnTo>
                  <a:pt x="725057" y="2915136"/>
                </a:lnTo>
                <a:lnTo>
                  <a:pt x="701668" y="2877713"/>
                </a:lnTo>
                <a:lnTo>
                  <a:pt x="682956" y="2835613"/>
                </a:lnTo>
                <a:lnTo>
                  <a:pt x="667364" y="2790396"/>
                </a:lnTo>
                <a:lnTo>
                  <a:pt x="653331" y="2745177"/>
                </a:lnTo>
                <a:lnTo>
                  <a:pt x="640857" y="2696840"/>
                </a:lnTo>
                <a:lnTo>
                  <a:pt x="628382" y="2650063"/>
                </a:lnTo>
                <a:lnTo>
                  <a:pt x="614349" y="2603285"/>
                </a:lnTo>
                <a:lnTo>
                  <a:pt x="598756" y="2558065"/>
                </a:lnTo>
                <a:lnTo>
                  <a:pt x="580044" y="2515965"/>
                </a:lnTo>
                <a:lnTo>
                  <a:pt x="558214" y="2476984"/>
                </a:lnTo>
                <a:lnTo>
                  <a:pt x="530150" y="2442681"/>
                </a:lnTo>
                <a:lnTo>
                  <a:pt x="498963" y="2406817"/>
                </a:lnTo>
                <a:lnTo>
                  <a:pt x="463101" y="2375633"/>
                </a:lnTo>
                <a:lnTo>
                  <a:pt x="424118" y="2346007"/>
                </a:lnTo>
                <a:lnTo>
                  <a:pt x="385138" y="2316382"/>
                </a:lnTo>
                <a:lnTo>
                  <a:pt x="346157" y="2286756"/>
                </a:lnTo>
                <a:lnTo>
                  <a:pt x="308733" y="2257129"/>
                </a:lnTo>
                <a:lnTo>
                  <a:pt x="272871" y="2224386"/>
                </a:lnTo>
                <a:lnTo>
                  <a:pt x="241686" y="2191641"/>
                </a:lnTo>
                <a:lnTo>
                  <a:pt x="215179" y="2154219"/>
                </a:lnTo>
                <a:lnTo>
                  <a:pt x="194909" y="2115238"/>
                </a:lnTo>
                <a:lnTo>
                  <a:pt x="180876" y="2068461"/>
                </a:lnTo>
                <a:lnTo>
                  <a:pt x="174638" y="2020123"/>
                </a:lnTo>
                <a:lnTo>
                  <a:pt x="173078" y="1970225"/>
                </a:lnTo>
                <a:lnTo>
                  <a:pt x="177756" y="1917211"/>
                </a:lnTo>
                <a:lnTo>
                  <a:pt x="183993" y="1864197"/>
                </a:lnTo>
                <a:lnTo>
                  <a:pt x="191789" y="1811182"/>
                </a:lnTo>
                <a:lnTo>
                  <a:pt x="198027" y="1758167"/>
                </a:lnTo>
                <a:lnTo>
                  <a:pt x="201146" y="1705153"/>
                </a:lnTo>
                <a:lnTo>
                  <a:pt x="201146" y="1653697"/>
                </a:lnTo>
                <a:lnTo>
                  <a:pt x="194909" y="1605362"/>
                </a:lnTo>
                <a:lnTo>
                  <a:pt x="182434" y="1557024"/>
                </a:lnTo>
                <a:lnTo>
                  <a:pt x="163723" y="1511804"/>
                </a:lnTo>
                <a:lnTo>
                  <a:pt x="140335" y="1465027"/>
                </a:lnTo>
                <a:lnTo>
                  <a:pt x="113826" y="1418251"/>
                </a:lnTo>
                <a:lnTo>
                  <a:pt x="85761" y="1371472"/>
                </a:lnTo>
                <a:lnTo>
                  <a:pt x="59253" y="1326252"/>
                </a:lnTo>
                <a:lnTo>
                  <a:pt x="35863" y="1277917"/>
                </a:lnTo>
                <a:lnTo>
                  <a:pt x="17153" y="1231139"/>
                </a:lnTo>
                <a:lnTo>
                  <a:pt x="4679" y="1182801"/>
                </a:lnTo>
                <a:lnTo>
                  <a:pt x="0" y="1132905"/>
                </a:lnTo>
                <a:lnTo>
                  <a:pt x="4679" y="1083010"/>
                </a:lnTo>
                <a:lnTo>
                  <a:pt x="17153" y="1034673"/>
                </a:lnTo>
                <a:lnTo>
                  <a:pt x="35863" y="987895"/>
                </a:lnTo>
                <a:lnTo>
                  <a:pt x="59253" y="939559"/>
                </a:lnTo>
                <a:lnTo>
                  <a:pt x="85761" y="894339"/>
                </a:lnTo>
                <a:lnTo>
                  <a:pt x="113826" y="847563"/>
                </a:lnTo>
                <a:lnTo>
                  <a:pt x="140335" y="800784"/>
                </a:lnTo>
                <a:lnTo>
                  <a:pt x="163723" y="754007"/>
                </a:lnTo>
                <a:lnTo>
                  <a:pt x="182434" y="708787"/>
                </a:lnTo>
                <a:lnTo>
                  <a:pt x="194909" y="660451"/>
                </a:lnTo>
                <a:lnTo>
                  <a:pt x="201146" y="612115"/>
                </a:lnTo>
                <a:lnTo>
                  <a:pt x="201146" y="560659"/>
                </a:lnTo>
                <a:lnTo>
                  <a:pt x="198027" y="507644"/>
                </a:lnTo>
                <a:lnTo>
                  <a:pt x="191789" y="454630"/>
                </a:lnTo>
                <a:lnTo>
                  <a:pt x="183993" y="401614"/>
                </a:lnTo>
                <a:lnTo>
                  <a:pt x="177756" y="348600"/>
                </a:lnTo>
                <a:lnTo>
                  <a:pt x="173078" y="295586"/>
                </a:lnTo>
                <a:lnTo>
                  <a:pt x="174638" y="245689"/>
                </a:lnTo>
                <a:lnTo>
                  <a:pt x="180876" y="197353"/>
                </a:lnTo>
                <a:lnTo>
                  <a:pt x="194909" y="150574"/>
                </a:lnTo>
                <a:lnTo>
                  <a:pt x="215179" y="111594"/>
                </a:lnTo>
                <a:lnTo>
                  <a:pt x="241686" y="74171"/>
                </a:lnTo>
                <a:lnTo>
                  <a:pt x="272871" y="41427"/>
                </a:lnTo>
                <a:lnTo>
                  <a:pt x="308733" y="8683"/>
                </a:lnTo>
                <a:close/>
              </a:path>
            </a:pathLst>
          </a:cu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prstClr val="white"/>
              </a:solidFill>
              <a:latin typeface="Calibri" panose="020F0502020204030204"/>
            </a:endParaRPr>
          </a:p>
        </p:txBody>
      </p:sp>
      <p:sp>
        <p:nvSpPr>
          <p:cNvPr id="39" name="Freeform: Shape 45">
            <a:extLst>
              <a:ext uri="{FF2B5EF4-FFF2-40B4-BE49-F238E27FC236}">
                <a16:creationId xmlns:a16="http://schemas.microsoft.com/office/drawing/2014/main" id="{6D32E310-1144-4755-A1D0-5F28860095E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075117" y="-4"/>
            <a:ext cx="4116885" cy="3585722"/>
          </a:xfrm>
          <a:custGeom>
            <a:avLst/>
            <a:gdLst>
              <a:gd name="connsiteX0" fmla="*/ 371204 w 4116885"/>
              <a:gd name="connsiteY0" fmla="*/ 0 h 3585722"/>
              <a:gd name="connsiteX1" fmla="*/ 4116885 w 4116885"/>
              <a:gd name="connsiteY1" fmla="*/ 0 h 3585722"/>
              <a:gd name="connsiteX2" fmla="*/ 4116885 w 4116885"/>
              <a:gd name="connsiteY2" fmla="*/ 2920084 h 3585722"/>
              <a:gd name="connsiteX3" fmla="*/ 4083518 w 4116885"/>
              <a:gd name="connsiteY3" fmla="*/ 2934914 h 3585722"/>
              <a:gd name="connsiteX4" fmla="*/ 4040331 w 4116885"/>
              <a:gd name="connsiteY4" fmla="*/ 2949806 h 3585722"/>
              <a:gd name="connsiteX5" fmla="*/ 3997143 w 4116885"/>
              <a:gd name="connsiteY5" fmla="*/ 2963209 h 3585722"/>
              <a:gd name="connsiteX6" fmla="*/ 3950976 w 4116885"/>
              <a:gd name="connsiteY6" fmla="*/ 2975125 h 3585722"/>
              <a:gd name="connsiteX7" fmla="*/ 3906298 w 4116885"/>
              <a:gd name="connsiteY7" fmla="*/ 2987039 h 3585722"/>
              <a:gd name="connsiteX8" fmla="*/ 3861622 w 4116885"/>
              <a:gd name="connsiteY8" fmla="*/ 3000442 h 3585722"/>
              <a:gd name="connsiteX9" fmla="*/ 3818433 w 4116885"/>
              <a:gd name="connsiteY9" fmla="*/ 3015336 h 3585722"/>
              <a:gd name="connsiteX10" fmla="*/ 3778225 w 4116885"/>
              <a:gd name="connsiteY10" fmla="*/ 3033207 h 3585722"/>
              <a:gd name="connsiteX11" fmla="*/ 3740994 w 4116885"/>
              <a:gd name="connsiteY11" fmla="*/ 3054056 h 3585722"/>
              <a:gd name="connsiteX12" fmla="*/ 3708230 w 4116885"/>
              <a:gd name="connsiteY12" fmla="*/ 3080861 h 3585722"/>
              <a:gd name="connsiteX13" fmla="*/ 3673977 w 4116885"/>
              <a:gd name="connsiteY13" fmla="*/ 3110649 h 3585722"/>
              <a:gd name="connsiteX14" fmla="*/ 3644190 w 4116885"/>
              <a:gd name="connsiteY14" fmla="*/ 3144902 h 3585722"/>
              <a:gd name="connsiteX15" fmla="*/ 3615895 w 4116885"/>
              <a:gd name="connsiteY15" fmla="*/ 3180643 h 3585722"/>
              <a:gd name="connsiteX16" fmla="*/ 3587600 w 4116885"/>
              <a:gd name="connsiteY16" fmla="*/ 3217874 h 3585722"/>
              <a:gd name="connsiteX17" fmla="*/ 3559305 w 4116885"/>
              <a:gd name="connsiteY17" fmla="*/ 3255107 h 3585722"/>
              <a:gd name="connsiteX18" fmla="*/ 3531009 w 4116885"/>
              <a:gd name="connsiteY18" fmla="*/ 3290849 h 3585722"/>
              <a:gd name="connsiteX19" fmla="*/ 3499734 w 4116885"/>
              <a:gd name="connsiteY19" fmla="*/ 3325101 h 3585722"/>
              <a:gd name="connsiteX20" fmla="*/ 3468459 w 4116885"/>
              <a:gd name="connsiteY20" fmla="*/ 3354887 h 3585722"/>
              <a:gd name="connsiteX21" fmla="*/ 3432719 w 4116885"/>
              <a:gd name="connsiteY21" fmla="*/ 3380204 h 3585722"/>
              <a:gd name="connsiteX22" fmla="*/ 3395487 w 4116885"/>
              <a:gd name="connsiteY22" fmla="*/ 3399565 h 3585722"/>
              <a:gd name="connsiteX23" fmla="*/ 3350809 w 4116885"/>
              <a:gd name="connsiteY23" fmla="*/ 3412968 h 3585722"/>
              <a:gd name="connsiteX24" fmla="*/ 3304642 w 4116885"/>
              <a:gd name="connsiteY24" fmla="*/ 3418925 h 3585722"/>
              <a:gd name="connsiteX25" fmla="*/ 3256988 w 4116885"/>
              <a:gd name="connsiteY25" fmla="*/ 3420415 h 3585722"/>
              <a:gd name="connsiteX26" fmla="*/ 3206353 w 4116885"/>
              <a:gd name="connsiteY26" fmla="*/ 3415946 h 3585722"/>
              <a:gd name="connsiteX27" fmla="*/ 3155719 w 4116885"/>
              <a:gd name="connsiteY27" fmla="*/ 3409991 h 3585722"/>
              <a:gd name="connsiteX28" fmla="*/ 3105083 w 4116885"/>
              <a:gd name="connsiteY28" fmla="*/ 3402543 h 3585722"/>
              <a:gd name="connsiteX29" fmla="*/ 3054450 w 4116885"/>
              <a:gd name="connsiteY29" fmla="*/ 3396587 h 3585722"/>
              <a:gd name="connsiteX30" fmla="*/ 3003814 w 4116885"/>
              <a:gd name="connsiteY30" fmla="*/ 3393607 h 3585722"/>
              <a:gd name="connsiteX31" fmla="*/ 2954669 w 4116885"/>
              <a:gd name="connsiteY31" fmla="*/ 3393607 h 3585722"/>
              <a:gd name="connsiteX32" fmla="*/ 2908503 w 4116885"/>
              <a:gd name="connsiteY32" fmla="*/ 3399565 h 3585722"/>
              <a:gd name="connsiteX33" fmla="*/ 2860847 w 4116885"/>
              <a:gd name="connsiteY33" fmla="*/ 3411479 h 3585722"/>
              <a:gd name="connsiteX34" fmla="*/ 2817659 w 4116885"/>
              <a:gd name="connsiteY34" fmla="*/ 3429350 h 3585722"/>
              <a:gd name="connsiteX35" fmla="*/ 2772981 w 4116885"/>
              <a:gd name="connsiteY35" fmla="*/ 3453178 h 3585722"/>
              <a:gd name="connsiteX36" fmla="*/ 2728305 w 4116885"/>
              <a:gd name="connsiteY36" fmla="*/ 3477008 h 3585722"/>
              <a:gd name="connsiteX37" fmla="*/ 2683627 w 4116885"/>
              <a:gd name="connsiteY37" fmla="*/ 3503814 h 3585722"/>
              <a:gd name="connsiteX38" fmla="*/ 2640437 w 4116885"/>
              <a:gd name="connsiteY38" fmla="*/ 3529131 h 3585722"/>
              <a:gd name="connsiteX39" fmla="*/ 2594272 w 4116885"/>
              <a:gd name="connsiteY39" fmla="*/ 3551469 h 3585722"/>
              <a:gd name="connsiteX40" fmla="*/ 2549594 w 4116885"/>
              <a:gd name="connsiteY40" fmla="*/ 3569341 h 3585722"/>
              <a:gd name="connsiteX41" fmla="*/ 2503426 w 4116885"/>
              <a:gd name="connsiteY41" fmla="*/ 3581255 h 3585722"/>
              <a:gd name="connsiteX42" fmla="*/ 2455772 w 4116885"/>
              <a:gd name="connsiteY42" fmla="*/ 3585722 h 3585722"/>
              <a:gd name="connsiteX43" fmla="*/ 2408116 w 4116885"/>
              <a:gd name="connsiteY43" fmla="*/ 3581255 h 3585722"/>
              <a:gd name="connsiteX44" fmla="*/ 2361949 w 4116885"/>
              <a:gd name="connsiteY44" fmla="*/ 3569341 h 3585722"/>
              <a:gd name="connsiteX45" fmla="*/ 2317272 w 4116885"/>
              <a:gd name="connsiteY45" fmla="*/ 3551469 h 3585722"/>
              <a:gd name="connsiteX46" fmla="*/ 2271105 w 4116885"/>
              <a:gd name="connsiteY46" fmla="*/ 3529131 h 3585722"/>
              <a:gd name="connsiteX47" fmla="*/ 2227917 w 4116885"/>
              <a:gd name="connsiteY47" fmla="*/ 3503814 h 3585722"/>
              <a:gd name="connsiteX48" fmla="*/ 2183239 w 4116885"/>
              <a:gd name="connsiteY48" fmla="*/ 3477008 h 3585722"/>
              <a:gd name="connsiteX49" fmla="*/ 2138561 w 4116885"/>
              <a:gd name="connsiteY49" fmla="*/ 3453178 h 3585722"/>
              <a:gd name="connsiteX50" fmla="*/ 2093885 w 4116885"/>
              <a:gd name="connsiteY50" fmla="*/ 3429350 h 3585722"/>
              <a:gd name="connsiteX51" fmla="*/ 2049208 w 4116885"/>
              <a:gd name="connsiteY51" fmla="*/ 3411479 h 3585722"/>
              <a:gd name="connsiteX52" fmla="*/ 2003041 w 4116885"/>
              <a:gd name="connsiteY52" fmla="*/ 3399565 h 3585722"/>
              <a:gd name="connsiteX53" fmla="*/ 1956874 w 4116885"/>
              <a:gd name="connsiteY53" fmla="*/ 3393607 h 3585722"/>
              <a:gd name="connsiteX54" fmla="*/ 1907728 w 4116885"/>
              <a:gd name="connsiteY54" fmla="*/ 3393607 h 3585722"/>
              <a:gd name="connsiteX55" fmla="*/ 1857094 w 4116885"/>
              <a:gd name="connsiteY55" fmla="*/ 3396587 h 3585722"/>
              <a:gd name="connsiteX56" fmla="*/ 1806460 w 4116885"/>
              <a:gd name="connsiteY56" fmla="*/ 3402543 h 3585722"/>
              <a:gd name="connsiteX57" fmla="*/ 1755825 w 4116885"/>
              <a:gd name="connsiteY57" fmla="*/ 3409991 h 3585722"/>
              <a:gd name="connsiteX58" fmla="*/ 1705189 w 4116885"/>
              <a:gd name="connsiteY58" fmla="*/ 3415946 h 3585722"/>
              <a:gd name="connsiteX59" fmla="*/ 1654555 w 4116885"/>
              <a:gd name="connsiteY59" fmla="*/ 3420415 h 3585722"/>
              <a:gd name="connsiteX60" fmla="*/ 1606901 w 4116885"/>
              <a:gd name="connsiteY60" fmla="*/ 3418925 h 3585722"/>
              <a:gd name="connsiteX61" fmla="*/ 1560733 w 4116885"/>
              <a:gd name="connsiteY61" fmla="*/ 3412968 h 3585722"/>
              <a:gd name="connsiteX62" fmla="*/ 1516055 w 4116885"/>
              <a:gd name="connsiteY62" fmla="*/ 3399565 h 3585722"/>
              <a:gd name="connsiteX63" fmla="*/ 1478825 w 4116885"/>
              <a:gd name="connsiteY63" fmla="*/ 3380204 h 3585722"/>
              <a:gd name="connsiteX64" fmla="*/ 1443081 w 4116885"/>
              <a:gd name="connsiteY64" fmla="*/ 3354887 h 3585722"/>
              <a:gd name="connsiteX65" fmla="*/ 1411808 w 4116885"/>
              <a:gd name="connsiteY65" fmla="*/ 3325101 h 3585722"/>
              <a:gd name="connsiteX66" fmla="*/ 1380533 w 4116885"/>
              <a:gd name="connsiteY66" fmla="*/ 3290849 h 3585722"/>
              <a:gd name="connsiteX67" fmla="*/ 1352239 w 4116885"/>
              <a:gd name="connsiteY67" fmla="*/ 3255107 h 3585722"/>
              <a:gd name="connsiteX68" fmla="*/ 1323942 w 4116885"/>
              <a:gd name="connsiteY68" fmla="*/ 3217874 h 3585722"/>
              <a:gd name="connsiteX69" fmla="*/ 1295647 w 4116885"/>
              <a:gd name="connsiteY69" fmla="*/ 3180643 h 3585722"/>
              <a:gd name="connsiteX70" fmla="*/ 1267352 w 4116885"/>
              <a:gd name="connsiteY70" fmla="*/ 3144902 h 3585722"/>
              <a:gd name="connsiteX71" fmla="*/ 1237566 w 4116885"/>
              <a:gd name="connsiteY71" fmla="*/ 3110649 h 3585722"/>
              <a:gd name="connsiteX72" fmla="*/ 1203314 w 4116885"/>
              <a:gd name="connsiteY72" fmla="*/ 3080861 h 3585722"/>
              <a:gd name="connsiteX73" fmla="*/ 1170550 w 4116885"/>
              <a:gd name="connsiteY73" fmla="*/ 3054056 h 3585722"/>
              <a:gd name="connsiteX74" fmla="*/ 1133319 w 4116885"/>
              <a:gd name="connsiteY74" fmla="*/ 3033207 h 3585722"/>
              <a:gd name="connsiteX75" fmla="*/ 1093109 w 4116885"/>
              <a:gd name="connsiteY75" fmla="*/ 3015336 h 3585722"/>
              <a:gd name="connsiteX76" fmla="*/ 1049921 w 4116885"/>
              <a:gd name="connsiteY76" fmla="*/ 3000442 h 3585722"/>
              <a:gd name="connsiteX77" fmla="*/ 1005242 w 4116885"/>
              <a:gd name="connsiteY77" fmla="*/ 2987039 h 3585722"/>
              <a:gd name="connsiteX78" fmla="*/ 960566 w 4116885"/>
              <a:gd name="connsiteY78" fmla="*/ 2975125 h 3585722"/>
              <a:gd name="connsiteX79" fmla="*/ 914400 w 4116885"/>
              <a:gd name="connsiteY79" fmla="*/ 2963209 h 3585722"/>
              <a:gd name="connsiteX80" fmla="*/ 871211 w 4116885"/>
              <a:gd name="connsiteY80" fmla="*/ 2949806 h 3585722"/>
              <a:gd name="connsiteX81" fmla="*/ 828022 w 4116885"/>
              <a:gd name="connsiteY81" fmla="*/ 2934914 h 3585722"/>
              <a:gd name="connsiteX82" fmla="*/ 787813 w 4116885"/>
              <a:gd name="connsiteY82" fmla="*/ 2917043 h 3585722"/>
              <a:gd name="connsiteX83" fmla="*/ 752072 w 4116885"/>
              <a:gd name="connsiteY83" fmla="*/ 2894704 h 3585722"/>
              <a:gd name="connsiteX84" fmla="*/ 719306 w 4116885"/>
              <a:gd name="connsiteY84" fmla="*/ 2867898 h 3585722"/>
              <a:gd name="connsiteX85" fmla="*/ 692502 w 4116885"/>
              <a:gd name="connsiteY85" fmla="*/ 2835134 h 3585722"/>
              <a:gd name="connsiteX86" fmla="*/ 670163 w 4116885"/>
              <a:gd name="connsiteY86" fmla="*/ 2799391 h 3585722"/>
              <a:gd name="connsiteX87" fmla="*/ 652291 w 4116885"/>
              <a:gd name="connsiteY87" fmla="*/ 2759180 h 3585722"/>
              <a:gd name="connsiteX88" fmla="*/ 637399 w 4116885"/>
              <a:gd name="connsiteY88" fmla="*/ 2715993 h 3585722"/>
              <a:gd name="connsiteX89" fmla="*/ 623997 w 4116885"/>
              <a:gd name="connsiteY89" fmla="*/ 2672804 h 3585722"/>
              <a:gd name="connsiteX90" fmla="*/ 612083 w 4116885"/>
              <a:gd name="connsiteY90" fmla="*/ 2626638 h 3585722"/>
              <a:gd name="connsiteX91" fmla="*/ 600169 w 4116885"/>
              <a:gd name="connsiteY91" fmla="*/ 2581960 h 3585722"/>
              <a:gd name="connsiteX92" fmla="*/ 586764 w 4116885"/>
              <a:gd name="connsiteY92" fmla="*/ 2537281 h 3585722"/>
              <a:gd name="connsiteX93" fmla="*/ 571872 w 4116885"/>
              <a:gd name="connsiteY93" fmla="*/ 2494092 h 3585722"/>
              <a:gd name="connsiteX94" fmla="*/ 554000 w 4116885"/>
              <a:gd name="connsiteY94" fmla="*/ 2453882 h 3585722"/>
              <a:gd name="connsiteX95" fmla="*/ 533152 w 4116885"/>
              <a:gd name="connsiteY95" fmla="*/ 2416651 h 3585722"/>
              <a:gd name="connsiteX96" fmla="*/ 506346 w 4116885"/>
              <a:gd name="connsiteY96" fmla="*/ 2383887 h 3585722"/>
              <a:gd name="connsiteX97" fmla="*/ 476561 w 4116885"/>
              <a:gd name="connsiteY97" fmla="*/ 2349633 h 3585722"/>
              <a:gd name="connsiteX98" fmla="*/ 442308 w 4116885"/>
              <a:gd name="connsiteY98" fmla="*/ 2319849 h 3585722"/>
              <a:gd name="connsiteX99" fmla="*/ 405075 w 4116885"/>
              <a:gd name="connsiteY99" fmla="*/ 2291554 h 3585722"/>
              <a:gd name="connsiteX100" fmla="*/ 367844 w 4116885"/>
              <a:gd name="connsiteY100" fmla="*/ 2263257 h 3585722"/>
              <a:gd name="connsiteX101" fmla="*/ 330615 w 4116885"/>
              <a:gd name="connsiteY101" fmla="*/ 2234962 h 3585722"/>
              <a:gd name="connsiteX102" fmla="*/ 294872 w 4116885"/>
              <a:gd name="connsiteY102" fmla="*/ 2206664 h 3585722"/>
              <a:gd name="connsiteX103" fmla="*/ 260619 w 4116885"/>
              <a:gd name="connsiteY103" fmla="*/ 2175390 h 3585722"/>
              <a:gd name="connsiteX104" fmla="*/ 230835 w 4116885"/>
              <a:gd name="connsiteY104" fmla="*/ 2144116 h 3585722"/>
              <a:gd name="connsiteX105" fmla="*/ 205519 w 4116885"/>
              <a:gd name="connsiteY105" fmla="*/ 2108372 h 3585722"/>
              <a:gd name="connsiteX106" fmla="*/ 186158 w 4116885"/>
              <a:gd name="connsiteY106" fmla="*/ 2071141 h 3585722"/>
              <a:gd name="connsiteX107" fmla="*/ 172755 w 4116885"/>
              <a:gd name="connsiteY107" fmla="*/ 2026465 h 3585722"/>
              <a:gd name="connsiteX108" fmla="*/ 166797 w 4116885"/>
              <a:gd name="connsiteY108" fmla="*/ 1980297 h 3585722"/>
              <a:gd name="connsiteX109" fmla="*/ 165306 w 4116885"/>
              <a:gd name="connsiteY109" fmla="*/ 1932640 h 3585722"/>
              <a:gd name="connsiteX110" fmla="*/ 169775 w 4116885"/>
              <a:gd name="connsiteY110" fmla="*/ 1882006 h 3585722"/>
              <a:gd name="connsiteX111" fmla="*/ 175733 w 4116885"/>
              <a:gd name="connsiteY111" fmla="*/ 1831370 h 3585722"/>
              <a:gd name="connsiteX112" fmla="*/ 183178 w 4116885"/>
              <a:gd name="connsiteY112" fmla="*/ 1780735 h 3585722"/>
              <a:gd name="connsiteX113" fmla="*/ 189136 w 4116885"/>
              <a:gd name="connsiteY113" fmla="*/ 1730101 h 3585722"/>
              <a:gd name="connsiteX114" fmla="*/ 192116 w 4116885"/>
              <a:gd name="connsiteY114" fmla="*/ 1679466 h 3585722"/>
              <a:gd name="connsiteX115" fmla="*/ 192116 w 4116885"/>
              <a:gd name="connsiteY115" fmla="*/ 1630319 h 3585722"/>
              <a:gd name="connsiteX116" fmla="*/ 186158 w 4116885"/>
              <a:gd name="connsiteY116" fmla="*/ 1584152 h 3585722"/>
              <a:gd name="connsiteX117" fmla="*/ 174244 w 4116885"/>
              <a:gd name="connsiteY117" fmla="*/ 1537986 h 3585722"/>
              <a:gd name="connsiteX118" fmla="*/ 156372 w 4116885"/>
              <a:gd name="connsiteY118" fmla="*/ 1494795 h 3585722"/>
              <a:gd name="connsiteX119" fmla="*/ 134033 w 4116885"/>
              <a:gd name="connsiteY119" fmla="*/ 1450119 h 3585722"/>
              <a:gd name="connsiteX120" fmla="*/ 108716 w 4116885"/>
              <a:gd name="connsiteY120" fmla="*/ 1405442 h 3585722"/>
              <a:gd name="connsiteX121" fmla="*/ 81910 w 4116885"/>
              <a:gd name="connsiteY121" fmla="*/ 1360762 h 3585722"/>
              <a:gd name="connsiteX122" fmla="*/ 56594 w 4116885"/>
              <a:gd name="connsiteY122" fmla="*/ 1317574 h 3585722"/>
              <a:gd name="connsiteX123" fmla="*/ 34253 w 4116885"/>
              <a:gd name="connsiteY123" fmla="*/ 1271407 h 3585722"/>
              <a:gd name="connsiteX124" fmla="*/ 16383 w 4116885"/>
              <a:gd name="connsiteY124" fmla="*/ 1226729 h 3585722"/>
              <a:gd name="connsiteX125" fmla="*/ 4469 w 4116885"/>
              <a:gd name="connsiteY125" fmla="*/ 1180561 h 3585722"/>
              <a:gd name="connsiteX126" fmla="*/ 0 w 4116885"/>
              <a:gd name="connsiteY126" fmla="*/ 1132905 h 3585722"/>
              <a:gd name="connsiteX127" fmla="*/ 4469 w 4116885"/>
              <a:gd name="connsiteY127" fmla="*/ 1085249 h 3585722"/>
              <a:gd name="connsiteX128" fmla="*/ 16383 w 4116885"/>
              <a:gd name="connsiteY128" fmla="*/ 1039083 h 3585722"/>
              <a:gd name="connsiteX129" fmla="*/ 34253 w 4116885"/>
              <a:gd name="connsiteY129" fmla="*/ 994403 h 3585722"/>
              <a:gd name="connsiteX130" fmla="*/ 56594 w 4116885"/>
              <a:gd name="connsiteY130" fmla="*/ 948238 h 3585722"/>
              <a:gd name="connsiteX131" fmla="*/ 81910 w 4116885"/>
              <a:gd name="connsiteY131" fmla="*/ 905048 h 3585722"/>
              <a:gd name="connsiteX132" fmla="*/ 108716 w 4116885"/>
              <a:gd name="connsiteY132" fmla="*/ 860370 h 3585722"/>
              <a:gd name="connsiteX133" fmla="*/ 134033 w 4116885"/>
              <a:gd name="connsiteY133" fmla="*/ 815693 h 3585722"/>
              <a:gd name="connsiteX134" fmla="*/ 156372 w 4116885"/>
              <a:gd name="connsiteY134" fmla="*/ 771015 h 3585722"/>
              <a:gd name="connsiteX135" fmla="*/ 174244 w 4116885"/>
              <a:gd name="connsiteY135" fmla="*/ 727825 h 3585722"/>
              <a:gd name="connsiteX136" fmla="*/ 186158 w 4116885"/>
              <a:gd name="connsiteY136" fmla="*/ 681658 h 3585722"/>
              <a:gd name="connsiteX137" fmla="*/ 192116 w 4116885"/>
              <a:gd name="connsiteY137" fmla="*/ 635491 h 3585722"/>
              <a:gd name="connsiteX138" fmla="*/ 192116 w 4116885"/>
              <a:gd name="connsiteY138" fmla="*/ 586346 h 3585722"/>
              <a:gd name="connsiteX139" fmla="*/ 189136 w 4116885"/>
              <a:gd name="connsiteY139" fmla="*/ 535711 h 3585722"/>
              <a:gd name="connsiteX140" fmla="*/ 183178 w 4116885"/>
              <a:gd name="connsiteY140" fmla="*/ 485075 h 3585722"/>
              <a:gd name="connsiteX141" fmla="*/ 175733 w 4116885"/>
              <a:gd name="connsiteY141" fmla="*/ 434440 h 3585722"/>
              <a:gd name="connsiteX142" fmla="*/ 169775 w 4116885"/>
              <a:gd name="connsiteY142" fmla="*/ 383806 h 3585722"/>
              <a:gd name="connsiteX143" fmla="*/ 165306 w 4116885"/>
              <a:gd name="connsiteY143" fmla="*/ 333172 h 3585722"/>
              <a:gd name="connsiteX144" fmla="*/ 166797 w 4116885"/>
              <a:gd name="connsiteY144" fmla="*/ 285515 h 3585722"/>
              <a:gd name="connsiteX145" fmla="*/ 172755 w 4116885"/>
              <a:gd name="connsiteY145" fmla="*/ 239348 h 3585722"/>
              <a:gd name="connsiteX146" fmla="*/ 186158 w 4116885"/>
              <a:gd name="connsiteY146" fmla="*/ 194669 h 3585722"/>
              <a:gd name="connsiteX147" fmla="*/ 205519 w 4116885"/>
              <a:gd name="connsiteY147" fmla="*/ 157438 h 3585722"/>
              <a:gd name="connsiteX148" fmla="*/ 230835 w 4116885"/>
              <a:gd name="connsiteY148" fmla="*/ 121696 h 3585722"/>
              <a:gd name="connsiteX149" fmla="*/ 260619 w 4116885"/>
              <a:gd name="connsiteY149" fmla="*/ 90421 h 3585722"/>
              <a:gd name="connsiteX150" fmla="*/ 294872 w 4116885"/>
              <a:gd name="connsiteY150" fmla="*/ 59147 h 3585722"/>
              <a:gd name="connsiteX151" fmla="*/ 330615 w 4116885"/>
              <a:gd name="connsiteY151" fmla="*/ 30850 h 3585722"/>
              <a:gd name="connsiteX152" fmla="*/ 367844 w 4116885"/>
              <a:gd name="connsiteY152" fmla="*/ 2553 h 35857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Lst>
            <a:rect l="l" t="t" r="r" b="b"/>
            <a:pathLst>
              <a:path w="4116885" h="3585722">
                <a:moveTo>
                  <a:pt x="371204" y="0"/>
                </a:moveTo>
                <a:lnTo>
                  <a:pt x="4116885" y="0"/>
                </a:lnTo>
                <a:lnTo>
                  <a:pt x="4116885" y="2920084"/>
                </a:lnTo>
                <a:lnTo>
                  <a:pt x="4083518" y="2934914"/>
                </a:lnTo>
                <a:lnTo>
                  <a:pt x="4040331" y="2949806"/>
                </a:lnTo>
                <a:lnTo>
                  <a:pt x="3997143" y="2963209"/>
                </a:lnTo>
                <a:lnTo>
                  <a:pt x="3950976" y="2975125"/>
                </a:lnTo>
                <a:lnTo>
                  <a:pt x="3906298" y="2987039"/>
                </a:lnTo>
                <a:lnTo>
                  <a:pt x="3861622" y="3000442"/>
                </a:lnTo>
                <a:lnTo>
                  <a:pt x="3818433" y="3015336"/>
                </a:lnTo>
                <a:lnTo>
                  <a:pt x="3778225" y="3033207"/>
                </a:lnTo>
                <a:lnTo>
                  <a:pt x="3740994" y="3054056"/>
                </a:lnTo>
                <a:lnTo>
                  <a:pt x="3708230" y="3080861"/>
                </a:lnTo>
                <a:lnTo>
                  <a:pt x="3673977" y="3110649"/>
                </a:lnTo>
                <a:lnTo>
                  <a:pt x="3644190" y="3144902"/>
                </a:lnTo>
                <a:lnTo>
                  <a:pt x="3615895" y="3180643"/>
                </a:lnTo>
                <a:lnTo>
                  <a:pt x="3587600" y="3217874"/>
                </a:lnTo>
                <a:lnTo>
                  <a:pt x="3559305" y="3255107"/>
                </a:lnTo>
                <a:lnTo>
                  <a:pt x="3531009" y="3290849"/>
                </a:lnTo>
                <a:lnTo>
                  <a:pt x="3499734" y="3325101"/>
                </a:lnTo>
                <a:lnTo>
                  <a:pt x="3468459" y="3354887"/>
                </a:lnTo>
                <a:lnTo>
                  <a:pt x="3432719" y="3380204"/>
                </a:lnTo>
                <a:lnTo>
                  <a:pt x="3395487" y="3399565"/>
                </a:lnTo>
                <a:lnTo>
                  <a:pt x="3350809" y="3412968"/>
                </a:lnTo>
                <a:lnTo>
                  <a:pt x="3304642" y="3418925"/>
                </a:lnTo>
                <a:lnTo>
                  <a:pt x="3256988" y="3420415"/>
                </a:lnTo>
                <a:lnTo>
                  <a:pt x="3206353" y="3415946"/>
                </a:lnTo>
                <a:lnTo>
                  <a:pt x="3155719" y="3409991"/>
                </a:lnTo>
                <a:lnTo>
                  <a:pt x="3105083" y="3402543"/>
                </a:lnTo>
                <a:lnTo>
                  <a:pt x="3054450" y="3396587"/>
                </a:lnTo>
                <a:lnTo>
                  <a:pt x="3003814" y="3393607"/>
                </a:lnTo>
                <a:lnTo>
                  <a:pt x="2954669" y="3393607"/>
                </a:lnTo>
                <a:lnTo>
                  <a:pt x="2908503" y="3399565"/>
                </a:lnTo>
                <a:lnTo>
                  <a:pt x="2860847" y="3411479"/>
                </a:lnTo>
                <a:lnTo>
                  <a:pt x="2817659" y="3429350"/>
                </a:lnTo>
                <a:lnTo>
                  <a:pt x="2772981" y="3453178"/>
                </a:lnTo>
                <a:lnTo>
                  <a:pt x="2728305" y="3477008"/>
                </a:lnTo>
                <a:lnTo>
                  <a:pt x="2683627" y="3503814"/>
                </a:lnTo>
                <a:lnTo>
                  <a:pt x="2640437" y="3529131"/>
                </a:lnTo>
                <a:lnTo>
                  <a:pt x="2594272" y="3551469"/>
                </a:lnTo>
                <a:lnTo>
                  <a:pt x="2549594" y="3569341"/>
                </a:lnTo>
                <a:lnTo>
                  <a:pt x="2503426" y="3581255"/>
                </a:lnTo>
                <a:lnTo>
                  <a:pt x="2455772" y="3585722"/>
                </a:lnTo>
                <a:lnTo>
                  <a:pt x="2408116" y="3581255"/>
                </a:lnTo>
                <a:lnTo>
                  <a:pt x="2361949" y="3569341"/>
                </a:lnTo>
                <a:lnTo>
                  <a:pt x="2317272" y="3551469"/>
                </a:lnTo>
                <a:lnTo>
                  <a:pt x="2271105" y="3529131"/>
                </a:lnTo>
                <a:lnTo>
                  <a:pt x="2227917" y="3503814"/>
                </a:lnTo>
                <a:lnTo>
                  <a:pt x="2183239" y="3477008"/>
                </a:lnTo>
                <a:lnTo>
                  <a:pt x="2138561" y="3453178"/>
                </a:lnTo>
                <a:lnTo>
                  <a:pt x="2093885" y="3429350"/>
                </a:lnTo>
                <a:lnTo>
                  <a:pt x="2049208" y="3411479"/>
                </a:lnTo>
                <a:lnTo>
                  <a:pt x="2003041" y="3399565"/>
                </a:lnTo>
                <a:lnTo>
                  <a:pt x="1956874" y="3393607"/>
                </a:lnTo>
                <a:lnTo>
                  <a:pt x="1907728" y="3393607"/>
                </a:lnTo>
                <a:lnTo>
                  <a:pt x="1857094" y="3396587"/>
                </a:lnTo>
                <a:lnTo>
                  <a:pt x="1806460" y="3402543"/>
                </a:lnTo>
                <a:lnTo>
                  <a:pt x="1755825" y="3409991"/>
                </a:lnTo>
                <a:lnTo>
                  <a:pt x="1705189" y="3415946"/>
                </a:lnTo>
                <a:lnTo>
                  <a:pt x="1654555" y="3420415"/>
                </a:lnTo>
                <a:lnTo>
                  <a:pt x="1606901" y="3418925"/>
                </a:lnTo>
                <a:lnTo>
                  <a:pt x="1560733" y="3412968"/>
                </a:lnTo>
                <a:lnTo>
                  <a:pt x="1516055" y="3399565"/>
                </a:lnTo>
                <a:lnTo>
                  <a:pt x="1478825" y="3380204"/>
                </a:lnTo>
                <a:lnTo>
                  <a:pt x="1443081" y="3354887"/>
                </a:lnTo>
                <a:lnTo>
                  <a:pt x="1411808" y="3325101"/>
                </a:lnTo>
                <a:lnTo>
                  <a:pt x="1380533" y="3290849"/>
                </a:lnTo>
                <a:lnTo>
                  <a:pt x="1352239" y="3255107"/>
                </a:lnTo>
                <a:lnTo>
                  <a:pt x="1323942" y="3217874"/>
                </a:lnTo>
                <a:lnTo>
                  <a:pt x="1295647" y="3180643"/>
                </a:lnTo>
                <a:lnTo>
                  <a:pt x="1267352" y="3144902"/>
                </a:lnTo>
                <a:lnTo>
                  <a:pt x="1237566" y="3110649"/>
                </a:lnTo>
                <a:lnTo>
                  <a:pt x="1203314" y="3080861"/>
                </a:lnTo>
                <a:lnTo>
                  <a:pt x="1170550" y="3054056"/>
                </a:lnTo>
                <a:lnTo>
                  <a:pt x="1133319" y="3033207"/>
                </a:lnTo>
                <a:lnTo>
                  <a:pt x="1093109" y="3015336"/>
                </a:lnTo>
                <a:lnTo>
                  <a:pt x="1049921" y="3000442"/>
                </a:lnTo>
                <a:lnTo>
                  <a:pt x="1005242" y="2987039"/>
                </a:lnTo>
                <a:lnTo>
                  <a:pt x="960566" y="2975125"/>
                </a:lnTo>
                <a:lnTo>
                  <a:pt x="914400" y="2963209"/>
                </a:lnTo>
                <a:lnTo>
                  <a:pt x="871211" y="2949806"/>
                </a:lnTo>
                <a:lnTo>
                  <a:pt x="828022" y="2934914"/>
                </a:lnTo>
                <a:lnTo>
                  <a:pt x="787813" y="2917043"/>
                </a:lnTo>
                <a:lnTo>
                  <a:pt x="752072" y="2894704"/>
                </a:lnTo>
                <a:lnTo>
                  <a:pt x="719306" y="2867898"/>
                </a:lnTo>
                <a:lnTo>
                  <a:pt x="692502" y="2835134"/>
                </a:lnTo>
                <a:lnTo>
                  <a:pt x="670163" y="2799391"/>
                </a:lnTo>
                <a:lnTo>
                  <a:pt x="652291" y="2759180"/>
                </a:lnTo>
                <a:lnTo>
                  <a:pt x="637399" y="2715993"/>
                </a:lnTo>
                <a:lnTo>
                  <a:pt x="623997" y="2672804"/>
                </a:lnTo>
                <a:lnTo>
                  <a:pt x="612083" y="2626638"/>
                </a:lnTo>
                <a:lnTo>
                  <a:pt x="600169" y="2581960"/>
                </a:lnTo>
                <a:lnTo>
                  <a:pt x="586764" y="2537281"/>
                </a:lnTo>
                <a:lnTo>
                  <a:pt x="571872" y="2494092"/>
                </a:lnTo>
                <a:lnTo>
                  <a:pt x="554000" y="2453882"/>
                </a:lnTo>
                <a:lnTo>
                  <a:pt x="533152" y="2416651"/>
                </a:lnTo>
                <a:lnTo>
                  <a:pt x="506346" y="2383887"/>
                </a:lnTo>
                <a:lnTo>
                  <a:pt x="476561" y="2349633"/>
                </a:lnTo>
                <a:lnTo>
                  <a:pt x="442308" y="2319849"/>
                </a:lnTo>
                <a:lnTo>
                  <a:pt x="405075" y="2291554"/>
                </a:lnTo>
                <a:lnTo>
                  <a:pt x="367844" y="2263257"/>
                </a:lnTo>
                <a:lnTo>
                  <a:pt x="330615" y="2234962"/>
                </a:lnTo>
                <a:lnTo>
                  <a:pt x="294872" y="2206664"/>
                </a:lnTo>
                <a:lnTo>
                  <a:pt x="260619" y="2175390"/>
                </a:lnTo>
                <a:lnTo>
                  <a:pt x="230835" y="2144116"/>
                </a:lnTo>
                <a:lnTo>
                  <a:pt x="205519" y="2108372"/>
                </a:lnTo>
                <a:lnTo>
                  <a:pt x="186158" y="2071141"/>
                </a:lnTo>
                <a:lnTo>
                  <a:pt x="172755" y="2026465"/>
                </a:lnTo>
                <a:lnTo>
                  <a:pt x="166797" y="1980297"/>
                </a:lnTo>
                <a:lnTo>
                  <a:pt x="165306" y="1932640"/>
                </a:lnTo>
                <a:lnTo>
                  <a:pt x="169775" y="1882006"/>
                </a:lnTo>
                <a:lnTo>
                  <a:pt x="175733" y="1831370"/>
                </a:lnTo>
                <a:lnTo>
                  <a:pt x="183178" y="1780735"/>
                </a:lnTo>
                <a:lnTo>
                  <a:pt x="189136" y="1730101"/>
                </a:lnTo>
                <a:lnTo>
                  <a:pt x="192116" y="1679466"/>
                </a:lnTo>
                <a:lnTo>
                  <a:pt x="192116" y="1630319"/>
                </a:lnTo>
                <a:lnTo>
                  <a:pt x="186158" y="1584152"/>
                </a:lnTo>
                <a:lnTo>
                  <a:pt x="174244" y="1537986"/>
                </a:lnTo>
                <a:lnTo>
                  <a:pt x="156372" y="1494795"/>
                </a:lnTo>
                <a:lnTo>
                  <a:pt x="134033" y="1450119"/>
                </a:lnTo>
                <a:lnTo>
                  <a:pt x="108716" y="1405442"/>
                </a:lnTo>
                <a:lnTo>
                  <a:pt x="81910" y="1360762"/>
                </a:lnTo>
                <a:lnTo>
                  <a:pt x="56594" y="1317574"/>
                </a:lnTo>
                <a:lnTo>
                  <a:pt x="34253" y="1271407"/>
                </a:lnTo>
                <a:lnTo>
                  <a:pt x="16383" y="1226729"/>
                </a:lnTo>
                <a:lnTo>
                  <a:pt x="4469" y="1180561"/>
                </a:lnTo>
                <a:lnTo>
                  <a:pt x="0" y="1132905"/>
                </a:lnTo>
                <a:lnTo>
                  <a:pt x="4469" y="1085249"/>
                </a:lnTo>
                <a:lnTo>
                  <a:pt x="16383" y="1039083"/>
                </a:lnTo>
                <a:lnTo>
                  <a:pt x="34253" y="994403"/>
                </a:lnTo>
                <a:lnTo>
                  <a:pt x="56594" y="948238"/>
                </a:lnTo>
                <a:lnTo>
                  <a:pt x="81910" y="905048"/>
                </a:lnTo>
                <a:lnTo>
                  <a:pt x="108716" y="860370"/>
                </a:lnTo>
                <a:lnTo>
                  <a:pt x="134033" y="815693"/>
                </a:lnTo>
                <a:lnTo>
                  <a:pt x="156372" y="771015"/>
                </a:lnTo>
                <a:lnTo>
                  <a:pt x="174244" y="727825"/>
                </a:lnTo>
                <a:lnTo>
                  <a:pt x="186158" y="681658"/>
                </a:lnTo>
                <a:lnTo>
                  <a:pt x="192116" y="635491"/>
                </a:lnTo>
                <a:lnTo>
                  <a:pt x="192116" y="586346"/>
                </a:lnTo>
                <a:lnTo>
                  <a:pt x="189136" y="535711"/>
                </a:lnTo>
                <a:lnTo>
                  <a:pt x="183178" y="485075"/>
                </a:lnTo>
                <a:lnTo>
                  <a:pt x="175733" y="434440"/>
                </a:lnTo>
                <a:lnTo>
                  <a:pt x="169775" y="383806"/>
                </a:lnTo>
                <a:lnTo>
                  <a:pt x="165306" y="333172"/>
                </a:lnTo>
                <a:lnTo>
                  <a:pt x="166797" y="285515"/>
                </a:lnTo>
                <a:lnTo>
                  <a:pt x="172755" y="239348"/>
                </a:lnTo>
                <a:lnTo>
                  <a:pt x="186158" y="194669"/>
                </a:lnTo>
                <a:lnTo>
                  <a:pt x="205519" y="157438"/>
                </a:lnTo>
                <a:lnTo>
                  <a:pt x="230835" y="121696"/>
                </a:lnTo>
                <a:lnTo>
                  <a:pt x="260619" y="90421"/>
                </a:lnTo>
                <a:lnTo>
                  <a:pt x="294872" y="59147"/>
                </a:lnTo>
                <a:lnTo>
                  <a:pt x="330615" y="30850"/>
                </a:lnTo>
                <a:lnTo>
                  <a:pt x="367844" y="2553"/>
                </a:ln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15" name="Graphic 14" descr="Cement truck">
            <a:extLst>
              <a:ext uri="{FF2B5EF4-FFF2-40B4-BE49-F238E27FC236}">
                <a16:creationId xmlns:a16="http://schemas.microsoft.com/office/drawing/2014/main" id="{60EDA4D6-B33C-4102-89D4-F66997252C1D}"/>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9246517" y="209550"/>
            <a:ext cx="2505075" cy="2505075"/>
          </a:xfrm>
          <a:prstGeom prst="rect">
            <a:avLst/>
          </a:prstGeom>
        </p:spPr>
      </p:pic>
      <p:sp>
        <p:nvSpPr>
          <p:cNvPr id="43" name="Freeform: Shape 47">
            <a:extLst>
              <a:ext uri="{FF2B5EF4-FFF2-40B4-BE49-F238E27FC236}">
                <a16:creationId xmlns:a16="http://schemas.microsoft.com/office/drawing/2014/main" id="{2AD292BD-58D8-4261-AD54-80C939F1330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878598" y="3909952"/>
            <a:ext cx="3313402" cy="2948047"/>
          </a:xfrm>
          <a:custGeom>
            <a:avLst/>
            <a:gdLst>
              <a:gd name="connsiteX0" fmla="*/ 1934947 w 3313402"/>
              <a:gd name="connsiteY0" fmla="*/ 0 h 2948047"/>
              <a:gd name="connsiteX1" fmla="*/ 1972495 w 3313402"/>
              <a:gd name="connsiteY1" fmla="*/ 3519 h 2948047"/>
              <a:gd name="connsiteX2" fmla="*/ 2008871 w 3313402"/>
              <a:gd name="connsiteY2" fmla="*/ 12907 h 2948047"/>
              <a:gd name="connsiteX3" fmla="*/ 2044074 w 3313402"/>
              <a:gd name="connsiteY3" fmla="*/ 26988 h 2948047"/>
              <a:gd name="connsiteX4" fmla="*/ 2080448 w 3313402"/>
              <a:gd name="connsiteY4" fmla="*/ 44589 h 2948047"/>
              <a:gd name="connsiteX5" fmla="*/ 2114478 w 3313402"/>
              <a:gd name="connsiteY5" fmla="*/ 64537 h 2948047"/>
              <a:gd name="connsiteX6" fmla="*/ 2149681 w 3313402"/>
              <a:gd name="connsiteY6" fmla="*/ 85659 h 2948047"/>
              <a:gd name="connsiteX7" fmla="*/ 2184882 w 3313402"/>
              <a:gd name="connsiteY7" fmla="*/ 104433 h 2948047"/>
              <a:gd name="connsiteX8" fmla="*/ 2220084 w 3313402"/>
              <a:gd name="connsiteY8" fmla="*/ 123208 h 2948047"/>
              <a:gd name="connsiteX9" fmla="*/ 2254113 w 3313402"/>
              <a:gd name="connsiteY9" fmla="*/ 137288 h 2948047"/>
              <a:gd name="connsiteX10" fmla="*/ 2291662 w 3313402"/>
              <a:gd name="connsiteY10" fmla="*/ 146675 h 2948047"/>
              <a:gd name="connsiteX11" fmla="*/ 2328037 w 3313402"/>
              <a:gd name="connsiteY11" fmla="*/ 151369 h 2948047"/>
              <a:gd name="connsiteX12" fmla="*/ 2366759 w 3313402"/>
              <a:gd name="connsiteY12" fmla="*/ 151369 h 2948047"/>
              <a:gd name="connsiteX13" fmla="*/ 2406656 w 3313402"/>
              <a:gd name="connsiteY13" fmla="*/ 149023 h 2948047"/>
              <a:gd name="connsiteX14" fmla="*/ 2446551 w 3313402"/>
              <a:gd name="connsiteY14" fmla="*/ 144329 h 2948047"/>
              <a:gd name="connsiteX15" fmla="*/ 2486448 w 3313402"/>
              <a:gd name="connsiteY15" fmla="*/ 138462 h 2948047"/>
              <a:gd name="connsiteX16" fmla="*/ 2526343 w 3313402"/>
              <a:gd name="connsiteY16" fmla="*/ 133769 h 2948047"/>
              <a:gd name="connsiteX17" fmla="*/ 2566239 w 3313402"/>
              <a:gd name="connsiteY17" fmla="*/ 130247 h 2948047"/>
              <a:gd name="connsiteX18" fmla="*/ 2603787 w 3313402"/>
              <a:gd name="connsiteY18" fmla="*/ 131421 h 2948047"/>
              <a:gd name="connsiteX19" fmla="*/ 2640163 w 3313402"/>
              <a:gd name="connsiteY19" fmla="*/ 136115 h 2948047"/>
              <a:gd name="connsiteX20" fmla="*/ 2675366 w 3313402"/>
              <a:gd name="connsiteY20" fmla="*/ 146675 h 2948047"/>
              <a:gd name="connsiteX21" fmla="*/ 2704702 w 3313402"/>
              <a:gd name="connsiteY21" fmla="*/ 161930 h 2948047"/>
              <a:gd name="connsiteX22" fmla="*/ 2732862 w 3313402"/>
              <a:gd name="connsiteY22" fmla="*/ 181878 h 2948047"/>
              <a:gd name="connsiteX23" fmla="*/ 2757504 w 3313402"/>
              <a:gd name="connsiteY23" fmla="*/ 205346 h 2948047"/>
              <a:gd name="connsiteX24" fmla="*/ 2782146 w 3313402"/>
              <a:gd name="connsiteY24" fmla="*/ 232334 h 2948047"/>
              <a:gd name="connsiteX25" fmla="*/ 2804440 w 3313402"/>
              <a:gd name="connsiteY25" fmla="*/ 260495 h 2948047"/>
              <a:gd name="connsiteX26" fmla="*/ 2826735 w 3313402"/>
              <a:gd name="connsiteY26" fmla="*/ 289831 h 2948047"/>
              <a:gd name="connsiteX27" fmla="*/ 2849030 w 3313402"/>
              <a:gd name="connsiteY27" fmla="*/ 319166 h 2948047"/>
              <a:gd name="connsiteX28" fmla="*/ 2871324 w 3313402"/>
              <a:gd name="connsiteY28" fmla="*/ 347327 h 2948047"/>
              <a:gd name="connsiteX29" fmla="*/ 2894793 w 3313402"/>
              <a:gd name="connsiteY29" fmla="*/ 374315 h 2948047"/>
              <a:gd name="connsiteX30" fmla="*/ 2921781 w 3313402"/>
              <a:gd name="connsiteY30" fmla="*/ 397785 h 2948047"/>
              <a:gd name="connsiteX31" fmla="*/ 2947597 w 3313402"/>
              <a:gd name="connsiteY31" fmla="*/ 418906 h 2948047"/>
              <a:gd name="connsiteX32" fmla="*/ 2976931 w 3313402"/>
              <a:gd name="connsiteY32" fmla="*/ 435332 h 2948047"/>
              <a:gd name="connsiteX33" fmla="*/ 3008614 w 3313402"/>
              <a:gd name="connsiteY33" fmla="*/ 449413 h 2948047"/>
              <a:gd name="connsiteX34" fmla="*/ 3042641 w 3313402"/>
              <a:gd name="connsiteY34" fmla="*/ 461147 h 2948047"/>
              <a:gd name="connsiteX35" fmla="*/ 3077843 w 3313402"/>
              <a:gd name="connsiteY35" fmla="*/ 471708 h 2948047"/>
              <a:gd name="connsiteX36" fmla="*/ 3113046 w 3313402"/>
              <a:gd name="connsiteY36" fmla="*/ 481096 h 2948047"/>
              <a:gd name="connsiteX37" fmla="*/ 3149422 w 3313402"/>
              <a:gd name="connsiteY37" fmla="*/ 490483 h 2948047"/>
              <a:gd name="connsiteX38" fmla="*/ 3183450 w 3313402"/>
              <a:gd name="connsiteY38" fmla="*/ 501044 h 2948047"/>
              <a:gd name="connsiteX39" fmla="*/ 3217478 w 3313402"/>
              <a:gd name="connsiteY39" fmla="*/ 512777 h 2948047"/>
              <a:gd name="connsiteX40" fmla="*/ 3249161 w 3313402"/>
              <a:gd name="connsiteY40" fmla="*/ 526859 h 2948047"/>
              <a:gd name="connsiteX41" fmla="*/ 3277323 w 3313402"/>
              <a:gd name="connsiteY41" fmla="*/ 544460 h 2948047"/>
              <a:gd name="connsiteX42" fmla="*/ 3303139 w 3313402"/>
              <a:gd name="connsiteY42" fmla="*/ 565581 h 2948047"/>
              <a:gd name="connsiteX43" fmla="*/ 3313402 w 3313402"/>
              <a:gd name="connsiteY43" fmla="*/ 578126 h 2948047"/>
              <a:gd name="connsiteX44" fmla="*/ 3313402 w 3313402"/>
              <a:gd name="connsiteY44" fmla="*/ 2948047 h 2948047"/>
              <a:gd name="connsiteX45" fmla="*/ 422306 w 3313402"/>
              <a:gd name="connsiteY45" fmla="*/ 2948047 h 2948047"/>
              <a:gd name="connsiteX46" fmla="*/ 420079 w 3313402"/>
              <a:gd name="connsiteY46" fmla="*/ 2944070 h 2948047"/>
              <a:gd name="connsiteX47" fmla="*/ 398960 w 3313402"/>
              <a:gd name="connsiteY47" fmla="*/ 2918255 h 2948047"/>
              <a:gd name="connsiteX48" fmla="*/ 375490 w 3313402"/>
              <a:gd name="connsiteY48" fmla="*/ 2891267 h 2948047"/>
              <a:gd name="connsiteX49" fmla="*/ 348502 w 3313402"/>
              <a:gd name="connsiteY49" fmla="*/ 2867799 h 2948047"/>
              <a:gd name="connsiteX50" fmla="*/ 319166 w 3313402"/>
              <a:gd name="connsiteY50" fmla="*/ 2845505 h 2948047"/>
              <a:gd name="connsiteX51" fmla="*/ 289832 w 3313402"/>
              <a:gd name="connsiteY51" fmla="*/ 2823210 h 2948047"/>
              <a:gd name="connsiteX52" fmla="*/ 260497 w 3313402"/>
              <a:gd name="connsiteY52" fmla="*/ 2800916 h 2948047"/>
              <a:gd name="connsiteX53" fmla="*/ 232334 w 3313402"/>
              <a:gd name="connsiteY53" fmla="*/ 2778620 h 2948047"/>
              <a:gd name="connsiteX54" fmla="*/ 205346 w 3313402"/>
              <a:gd name="connsiteY54" fmla="*/ 2753979 h 2948047"/>
              <a:gd name="connsiteX55" fmla="*/ 181878 w 3313402"/>
              <a:gd name="connsiteY55" fmla="*/ 2729338 h 2948047"/>
              <a:gd name="connsiteX56" fmla="*/ 161931 w 3313402"/>
              <a:gd name="connsiteY56" fmla="*/ 2701176 h 2948047"/>
              <a:gd name="connsiteX57" fmla="*/ 146677 w 3313402"/>
              <a:gd name="connsiteY57" fmla="*/ 2671841 h 2948047"/>
              <a:gd name="connsiteX58" fmla="*/ 136116 w 3313402"/>
              <a:gd name="connsiteY58" fmla="*/ 2636640 h 2948047"/>
              <a:gd name="connsiteX59" fmla="*/ 131422 w 3313402"/>
              <a:gd name="connsiteY59" fmla="*/ 2600264 h 2948047"/>
              <a:gd name="connsiteX60" fmla="*/ 130248 w 3313402"/>
              <a:gd name="connsiteY60" fmla="*/ 2562713 h 2948047"/>
              <a:gd name="connsiteX61" fmla="*/ 133769 w 3313402"/>
              <a:gd name="connsiteY61" fmla="*/ 2522818 h 2948047"/>
              <a:gd name="connsiteX62" fmla="*/ 138462 w 3313402"/>
              <a:gd name="connsiteY62" fmla="*/ 2482923 h 2948047"/>
              <a:gd name="connsiteX63" fmla="*/ 144329 w 3313402"/>
              <a:gd name="connsiteY63" fmla="*/ 2443026 h 2948047"/>
              <a:gd name="connsiteX64" fmla="*/ 149023 w 3313402"/>
              <a:gd name="connsiteY64" fmla="*/ 2403131 h 2948047"/>
              <a:gd name="connsiteX65" fmla="*/ 151371 w 3313402"/>
              <a:gd name="connsiteY65" fmla="*/ 2363236 h 2948047"/>
              <a:gd name="connsiteX66" fmla="*/ 151371 w 3313402"/>
              <a:gd name="connsiteY66" fmla="*/ 2324513 h 2948047"/>
              <a:gd name="connsiteX67" fmla="*/ 146677 w 3313402"/>
              <a:gd name="connsiteY67" fmla="*/ 2288138 h 2948047"/>
              <a:gd name="connsiteX68" fmla="*/ 137289 w 3313402"/>
              <a:gd name="connsiteY68" fmla="*/ 2251763 h 2948047"/>
              <a:gd name="connsiteX69" fmla="*/ 123208 w 3313402"/>
              <a:gd name="connsiteY69" fmla="*/ 2217733 h 2948047"/>
              <a:gd name="connsiteX70" fmla="*/ 105607 w 3313402"/>
              <a:gd name="connsiteY70" fmla="*/ 2182531 h 2948047"/>
              <a:gd name="connsiteX71" fmla="*/ 85659 w 3313402"/>
              <a:gd name="connsiteY71" fmla="*/ 2147330 h 2948047"/>
              <a:gd name="connsiteX72" fmla="*/ 64538 w 3313402"/>
              <a:gd name="connsiteY72" fmla="*/ 2112127 h 2948047"/>
              <a:gd name="connsiteX73" fmla="*/ 44590 w 3313402"/>
              <a:gd name="connsiteY73" fmla="*/ 2078098 h 2948047"/>
              <a:gd name="connsiteX74" fmla="*/ 26988 w 3313402"/>
              <a:gd name="connsiteY74" fmla="*/ 2041723 h 2948047"/>
              <a:gd name="connsiteX75" fmla="*/ 12908 w 3313402"/>
              <a:gd name="connsiteY75" fmla="*/ 2006521 h 2948047"/>
              <a:gd name="connsiteX76" fmla="*/ 3521 w 3313402"/>
              <a:gd name="connsiteY76" fmla="*/ 1970145 h 2948047"/>
              <a:gd name="connsiteX77" fmla="*/ 0 w 3313402"/>
              <a:gd name="connsiteY77" fmla="*/ 1932596 h 2948047"/>
              <a:gd name="connsiteX78" fmla="*/ 3521 w 3313402"/>
              <a:gd name="connsiteY78" fmla="*/ 1895048 h 2948047"/>
              <a:gd name="connsiteX79" fmla="*/ 12908 w 3313402"/>
              <a:gd name="connsiteY79" fmla="*/ 1858672 h 2948047"/>
              <a:gd name="connsiteX80" fmla="*/ 26988 w 3313402"/>
              <a:gd name="connsiteY80" fmla="*/ 1823470 h 2948047"/>
              <a:gd name="connsiteX81" fmla="*/ 44590 w 3313402"/>
              <a:gd name="connsiteY81" fmla="*/ 1787095 h 2948047"/>
              <a:gd name="connsiteX82" fmla="*/ 64538 w 3313402"/>
              <a:gd name="connsiteY82" fmla="*/ 1753065 h 2948047"/>
              <a:gd name="connsiteX83" fmla="*/ 85659 w 3313402"/>
              <a:gd name="connsiteY83" fmla="*/ 1717864 h 2948047"/>
              <a:gd name="connsiteX84" fmla="*/ 105607 w 3313402"/>
              <a:gd name="connsiteY84" fmla="*/ 1682661 h 2948047"/>
              <a:gd name="connsiteX85" fmla="*/ 123208 w 3313402"/>
              <a:gd name="connsiteY85" fmla="*/ 1647460 h 2948047"/>
              <a:gd name="connsiteX86" fmla="*/ 137289 w 3313402"/>
              <a:gd name="connsiteY86" fmla="*/ 1613430 h 2948047"/>
              <a:gd name="connsiteX87" fmla="*/ 146677 w 3313402"/>
              <a:gd name="connsiteY87" fmla="*/ 1577054 h 2948047"/>
              <a:gd name="connsiteX88" fmla="*/ 151371 w 3313402"/>
              <a:gd name="connsiteY88" fmla="*/ 1540680 h 2948047"/>
              <a:gd name="connsiteX89" fmla="*/ 151371 w 3313402"/>
              <a:gd name="connsiteY89" fmla="*/ 1501958 h 2948047"/>
              <a:gd name="connsiteX90" fmla="*/ 149023 w 3313402"/>
              <a:gd name="connsiteY90" fmla="*/ 1462061 h 2948047"/>
              <a:gd name="connsiteX91" fmla="*/ 144329 w 3313402"/>
              <a:gd name="connsiteY91" fmla="*/ 1422166 h 2948047"/>
              <a:gd name="connsiteX92" fmla="*/ 138462 w 3313402"/>
              <a:gd name="connsiteY92" fmla="*/ 1382269 h 2948047"/>
              <a:gd name="connsiteX93" fmla="*/ 133769 w 3313402"/>
              <a:gd name="connsiteY93" fmla="*/ 1342374 h 2948047"/>
              <a:gd name="connsiteX94" fmla="*/ 130248 w 3313402"/>
              <a:gd name="connsiteY94" fmla="*/ 1302479 h 2948047"/>
              <a:gd name="connsiteX95" fmla="*/ 131422 w 3313402"/>
              <a:gd name="connsiteY95" fmla="*/ 1264930 h 2948047"/>
              <a:gd name="connsiteX96" fmla="*/ 136116 w 3313402"/>
              <a:gd name="connsiteY96" fmla="*/ 1228554 h 2948047"/>
              <a:gd name="connsiteX97" fmla="*/ 146677 w 3313402"/>
              <a:gd name="connsiteY97" fmla="*/ 1193352 h 2948047"/>
              <a:gd name="connsiteX98" fmla="*/ 161931 w 3313402"/>
              <a:gd name="connsiteY98" fmla="*/ 1164017 h 2948047"/>
              <a:gd name="connsiteX99" fmla="*/ 181878 w 3313402"/>
              <a:gd name="connsiteY99" fmla="*/ 1135856 h 2948047"/>
              <a:gd name="connsiteX100" fmla="*/ 205346 w 3313402"/>
              <a:gd name="connsiteY100" fmla="*/ 1111214 h 2948047"/>
              <a:gd name="connsiteX101" fmla="*/ 232334 w 3313402"/>
              <a:gd name="connsiteY101" fmla="*/ 1086573 h 2948047"/>
              <a:gd name="connsiteX102" fmla="*/ 260497 w 3313402"/>
              <a:gd name="connsiteY102" fmla="*/ 1064277 h 2948047"/>
              <a:gd name="connsiteX103" fmla="*/ 289832 w 3313402"/>
              <a:gd name="connsiteY103" fmla="*/ 1041982 h 2948047"/>
              <a:gd name="connsiteX104" fmla="*/ 319166 w 3313402"/>
              <a:gd name="connsiteY104" fmla="*/ 1019688 h 2948047"/>
              <a:gd name="connsiteX105" fmla="*/ 348502 w 3313402"/>
              <a:gd name="connsiteY105" fmla="*/ 997393 h 2948047"/>
              <a:gd name="connsiteX106" fmla="*/ 375490 w 3313402"/>
              <a:gd name="connsiteY106" fmla="*/ 973926 h 2948047"/>
              <a:gd name="connsiteX107" fmla="*/ 398960 w 3313402"/>
              <a:gd name="connsiteY107" fmla="*/ 946938 h 2948047"/>
              <a:gd name="connsiteX108" fmla="*/ 420079 w 3313402"/>
              <a:gd name="connsiteY108" fmla="*/ 921122 h 2948047"/>
              <a:gd name="connsiteX109" fmla="*/ 436507 w 3313402"/>
              <a:gd name="connsiteY109" fmla="*/ 891788 h 2948047"/>
              <a:gd name="connsiteX110" fmla="*/ 450588 w 3313402"/>
              <a:gd name="connsiteY110" fmla="*/ 860106 h 2948047"/>
              <a:gd name="connsiteX111" fmla="*/ 462322 w 3313402"/>
              <a:gd name="connsiteY111" fmla="*/ 826076 h 2948047"/>
              <a:gd name="connsiteX112" fmla="*/ 472883 w 3313402"/>
              <a:gd name="connsiteY112" fmla="*/ 790874 h 2948047"/>
              <a:gd name="connsiteX113" fmla="*/ 482271 w 3313402"/>
              <a:gd name="connsiteY113" fmla="*/ 755672 h 2948047"/>
              <a:gd name="connsiteX114" fmla="*/ 491658 w 3313402"/>
              <a:gd name="connsiteY114" fmla="*/ 719297 h 2948047"/>
              <a:gd name="connsiteX115" fmla="*/ 502219 w 3313402"/>
              <a:gd name="connsiteY115" fmla="*/ 685268 h 2948047"/>
              <a:gd name="connsiteX116" fmla="*/ 513952 w 3313402"/>
              <a:gd name="connsiteY116" fmla="*/ 651238 h 2948047"/>
              <a:gd name="connsiteX117" fmla="*/ 528034 w 3313402"/>
              <a:gd name="connsiteY117" fmla="*/ 619558 h 2948047"/>
              <a:gd name="connsiteX118" fmla="*/ 545635 w 3313402"/>
              <a:gd name="connsiteY118" fmla="*/ 591396 h 2948047"/>
              <a:gd name="connsiteX119" fmla="*/ 566755 w 3313402"/>
              <a:gd name="connsiteY119" fmla="*/ 565581 h 2948047"/>
              <a:gd name="connsiteX120" fmla="*/ 592570 w 3313402"/>
              <a:gd name="connsiteY120" fmla="*/ 544460 h 2948047"/>
              <a:gd name="connsiteX121" fmla="*/ 620733 w 3313402"/>
              <a:gd name="connsiteY121" fmla="*/ 526859 h 2948047"/>
              <a:gd name="connsiteX122" fmla="*/ 652413 w 3313402"/>
              <a:gd name="connsiteY122" fmla="*/ 512777 h 2948047"/>
              <a:gd name="connsiteX123" fmla="*/ 686443 w 3313402"/>
              <a:gd name="connsiteY123" fmla="*/ 501044 h 2948047"/>
              <a:gd name="connsiteX124" fmla="*/ 720472 w 3313402"/>
              <a:gd name="connsiteY124" fmla="*/ 490483 h 2948047"/>
              <a:gd name="connsiteX125" fmla="*/ 756848 w 3313402"/>
              <a:gd name="connsiteY125" fmla="*/ 481096 h 2948047"/>
              <a:gd name="connsiteX126" fmla="*/ 792049 w 3313402"/>
              <a:gd name="connsiteY126" fmla="*/ 471708 h 2948047"/>
              <a:gd name="connsiteX127" fmla="*/ 827252 w 3313402"/>
              <a:gd name="connsiteY127" fmla="*/ 461147 h 2948047"/>
              <a:gd name="connsiteX128" fmla="*/ 861280 w 3313402"/>
              <a:gd name="connsiteY128" fmla="*/ 449413 h 2948047"/>
              <a:gd name="connsiteX129" fmla="*/ 892962 w 3313402"/>
              <a:gd name="connsiteY129" fmla="*/ 435332 h 2948047"/>
              <a:gd name="connsiteX130" fmla="*/ 922297 w 3313402"/>
              <a:gd name="connsiteY130" fmla="*/ 418906 h 2948047"/>
              <a:gd name="connsiteX131" fmla="*/ 948112 w 3313402"/>
              <a:gd name="connsiteY131" fmla="*/ 397785 h 2948047"/>
              <a:gd name="connsiteX132" fmla="*/ 975101 w 3313402"/>
              <a:gd name="connsiteY132" fmla="*/ 374315 h 2948047"/>
              <a:gd name="connsiteX133" fmla="*/ 998569 w 3313402"/>
              <a:gd name="connsiteY133" fmla="*/ 347327 h 2948047"/>
              <a:gd name="connsiteX134" fmla="*/ 1020864 w 3313402"/>
              <a:gd name="connsiteY134" fmla="*/ 319166 h 2948047"/>
              <a:gd name="connsiteX135" fmla="*/ 1043158 w 3313402"/>
              <a:gd name="connsiteY135" fmla="*/ 289831 h 2948047"/>
              <a:gd name="connsiteX136" fmla="*/ 1065453 w 3313402"/>
              <a:gd name="connsiteY136" fmla="*/ 260495 h 2948047"/>
              <a:gd name="connsiteX137" fmla="*/ 1087747 w 3313402"/>
              <a:gd name="connsiteY137" fmla="*/ 232334 h 2948047"/>
              <a:gd name="connsiteX138" fmla="*/ 1112390 w 3313402"/>
              <a:gd name="connsiteY138" fmla="*/ 205346 h 2948047"/>
              <a:gd name="connsiteX139" fmla="*/ 1137030 w 3313402"/>
              <a:gd name="connsiteY139" fmla="*/ 181878 h 2948047"/>
              <a:gd name="connsiteX140" fmla="*/ 1165193 w 3313402"/>
              <a:gd name="connsiteY140" fmla="*/ 161930 h 2948047"/>
              <a:gd name="connsiteX141" fmla="*/ 1194528 w 3313402"/>
              <a:gd name="connsiteY141" fmla="*/ 146675 h 2948047"/>
              <a:gd name="connsiteX142" fmla="*/ 1229731 w 3313402"/>
              <a:gd name="connsiteY142" fmla="*/ 136115 h 2948047"/>
              <a:gd name="connsiteX143" fmla="*/ 1266106 w 3313402"/>
              <a:gd name="connsiteY143" fmla="*/ 131421 h 2948047"/>
              <a:gd name="connsiteX144" fmla="*/ 1303654 w 3313402"/>
              <a:gd name="connsiteY144" fmla="*/ 130247 h 2948047"/>
              <a:gd name="connsiteX145" fmla="*/ 1343549 w 3313402"/>
              <a:gd name="connsiteY145" fmla="*/ 133769 h 2948047"/>
              <a:gd name="connsiteX146" fmla="*/ 1383446 w 3313402"/>
              <a:gd name="connsiteY146" fmla="*/ 138462 h 2948047"/>
              <a:gd name="connsiteX147" fmla="*/ 1423342 w 3313402"/>
              <a:gd name="connsiteY147" fmla="*/ 144329 h 2948047"/>
              <a:gd name="connsiteX148" fmla="*/ 1463237 w 3313402"/>
              <a:gd name="connsiteY148" fmla="*/ 149023 h 2948047"/>
              <a:gd name="connsiteX149" fmla="*/ 1503133 w 3313402"/>
              <a:gd name="connsiteY149" fmla="*/ 151369 h 2948047"/>
              <a:gd name="connsiteX150" fmla="*/ 1541856 w 3313402"/>
              <a:gd name="connsiteY150" fmla="*/ 151369 h 2948047"/>
              <a:gd name="connsiteX151" fmla="*/ 1578232 w 3313402"/>
              <a:gd name="connsiteY151" fmla="*/ 146675 h 2948047"/>
              <a:gd name="connsiteX152" fmla="*/ 1614608 w 3313402"/>
              <a:gd name="connsiteY152" fmla="*/ 137288 h 2948047"/>
              <a:gd name="connsiteX153" fmla="*/ 1649810 w 3313402"/>
              <a:gd name="connsiteY153" fmla="*/ 123208 h 2948047"/>
              <a:gd name="connsiteX154" fmla="*/ 1685011 w 3313402"/>
              <a:gd name="connsiteY154" fmla="*/ 104433 h 2948047"/>
              <a:gd name="connsiteX155" fmla="*/ 1720214 w 3313402"/>
              <a:gd name="connsiteY155" fmla="*/ 85659 h 2948047"/>
              <a:gd name="connsiteX156" fmla="*/ 1755415 w 3313402"/>
              <a:gd name="connsiteY156" fmla="*/ 64537 h 2948047"/>
              <a:gd name="connsiteX157" fmla="*/ 1789445 w 3313402"/>
              <a:gd name="connsiteY157" fmla="*/ 44589 h 2948047"/>
              <a:gd name="connsiteX158" fmla="*/ 1825821 w 3313402"/>
              <a:gd name="connsiteY158" fmla="*/ 26988 h 2948047"/>
              <a:gd name="connsiteX159" fmla="*/ 1861022 w 3313402"/>
              <a:gd name="connsiteY159" fmla="*/ 12907 h 2948047"/>
              <a:gd name="connsiteX160" fmla="*/ 1897398 w 3313402"/>
              <a:gd name="connsiteY160" fmla="*/ 3519 h 29480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Lst>
            <a:rect l="l" t="t" r="r" b="b"/>
            <a:pathLst>
              <a:path w="3313402" h="2948047">
                <a:moveTo>
                  <a:pt x="1934947" y="0"/>
                </a:moveTo>
                <a:lnTo>
                  <a:pt x="1972495" y="3519"/>
                </a:lnTo>
                <a:lnTo>
                  <a:pt x="2008871" y="12907"/>
                </a:lnTo>
                <a:lnTo>
                  <a:pt x="2044074" y="26988"/>
                </a:lnTo>
                <a:lnTo>
                  <a:pt x="2080448" y="44589"/>
                </a:lnTo>
                <a:lnTo>
                  <a:pt x="2114478" y="64537"/>
                </a:lnTo>
                <a:lnTo>
                  <a:pt x="2149681" y="85659"/>
                </a:lnTo>
                <a:lnTo>
                  <a:pt x="2184882" y="104433"/>
                </a:lnTo>
                <a:lnTo>
                  <a:pt x="2220084" y="123208"/>
                </a:lnTo>
                <a:lnTo>
                  <a:pt x="2254113" y="137288"/>
                </a:lnTo>
                <a:lnTo>
                  <a:pt x="2291662" y="146675"/>
                </a:lnTo>
                <a:lnTo>
                  <a:pt x="2328037" y="151369"/>
                </a:lnTo>
                <a:lnTo>
                  <a:pt x="2366759" y="151369"/>
                </a:lnTo>
                <a:lnTo>
                  <a:pt x="2406656" y="149023"/>
                </a:lnTo>
                <a:lnTo>
                  <a:pt x="2446551" y="144329"/>
                </a:lnTo>
                <a:lnTo>
                  <a:pt x="2486448" y="138462"/>
                </a:lnTo>
                <a:lnTo>
                  <a:pt x="2526343" y="133769"/>
                </a:lnTo>
                <a:lnTo>
                  <a:pt x="2566239" y="130247"/>
                </a:lnTo>
                <a:lnTo>
                  <a:pt x="2603787" y="131421"/>
                </a:lnTo>
                <a:lnTo>
                  <a:pt x="2640163" y="136115"/>
                </a:lnTo>
                <a:lnTo>
                  <a:pt x="2675366" y="146675"/>
                </a:lnTo>
                <a:lnTo>
                  <a:pt x="2704702" y="161930"/>
                </a:lnTo>
                <a:lnTo>
                  <a:pt x="2732862" y="181878"/>
                </a:lnTo>
                <a:lnTo>
                  <a:pt x="2757504" y="205346"/>
                </a:lnTo>
                <a:lnTo>
                  <a:pt x="2782146" y="232334"/>
                </a:lnTo>
                <a:lnTo>
                  <a:pt x="2804440" y="260495"/>
                </a:lnTo>
                <a:lnTo>
                  <a:pt x="2826735" y="289831"/>
                </a:lnTo>
                <a:lnTo>
                  <a:pt x="2849030" y="319166"/>
                </a:lnTo>
                <a:lnTo>
                  <a:pt x="2871324" y="347327"/>
                </a:lnTo>
                <a:lnTo>
                  <a:pt x="2894793" y="374315"/>
                </a:lnTo>
                <a:lnTo>
                  <a:pt x="2921781" y="397785"/>
                </a:lnTo>
                <a:lnTo>
                  <a:pt x="2947597" y="418906"/>
                </a:lnTo>
                <a:lnTo>
                  <a:pt x="2976931" y="435332"/>
                </a:lnTo>
                <a:lnTo>
                  <a:pt x="3008614" y="449413"/>
                </a:lnTo>
                <a:lnTo>
                  <a:pt x="3042641" y="461147"/>
                </a:lnTo>
                <a:lnTo>
                  <a:pt x="3077843" y="471708"/>
                </a:lnTo>
                <a:lnTo>
                  <a:pt x="3113046" y="481096"/>
                </a:lnTo>
                <a:lnTo>
                  <a:pt x="3149422" y="490483"/>
                </a:lnTo>
                <a:lnTo>
                  <a:pt x="3183450" y="501044"/>
                </a:lnTo>
                <a:lnTo>
                  <a:pt x="3217478" y="512777"/>
                </a:lnTo>
                <a:lnTo>
                  <a:pt x="3249161" y="526859"/>
                </a:lnTo>
                <a:lnTo>
                  <a:pt x="3277323" y="544460"/>
                </a:lnTo>
                <a:lnTo>
                  <a:pt x="3303139" y="565581"/>
                </a:lnTo>
                <a:lnTo>
                  <a:pt x="3313402" y="578126"/>
                </a:lnTo>
                <a:lnTo>
                  <a:pt x="3313402" y="2948047"/>
                </a:lnTo>
                <a:lnTo>
                  <a:pt x="422306" y="2948047"/>
                </a:lnTo>
                <a:lnTo>
                  <a:pt x="420079" y="2944070"/>
                </a:lnTo>
                <a:lnTo>
                  <a:pt x="398960" y="2918255"/>
                </a:lnTo>
                <a:lnTo>
                  <a:pt x="375490" y="2891267"/>
                </a:lnTo>
                <a:lnTo>
                  <a:pt x="348502" y="2867799"/>
                </a:lnTo>
                <a:lnTo>
                  <a:pt x="319166" y="2845505"/>
                </a:lnTo>
                <a:lnTo>
                  <a:pt x="289832" y="2823210"/>
                </a:lnTo>
                <a:lnTo>
                  <a:pt x="260497" y="2800916"/>
                </a:lnTo>
                <a:lnTo>
                  <a:pt x="232334" y="2778620"/>
                </a:lnTo>
                <a:lnTo>
                  <a:pt x="205346" y="2753979"/>
                </a:lnTo>
                <a:lnTo>
                  <a:pt x="181878" y="2729338"/>
                </a:lnTo>
                <a:lnTo>
                  <a:pt x="161931" y="2701176"/>
                </a:lnTo>
                <a:lnTo>
                  <a:pt x="146677" y="2671841"/>
                </a:lnTo>
                <a:lnTo>
                  <a:pt x="136116" y="2636640"/>
                </a:lnTo>
                <a:lnTo>
                  <a:pt x="131422" y="2600264"/>
                </a:lnTo>
                <a:lnTo>
                  <a:pt x="130248" y="2562713"/>
                </a:lnTo>
                <a:lnTo>
                  <a:pt x="133769" y="2522818"/>
                </a:lnTo>
                <a:lnTo>
                  <a:pt x="138462" y="2482923"/>
                </a:lnTo>
                <a:lnTo>
                  <a:pt x="144329" y="2443026"/>
                </a:lnTo>
                <a:lnTo>
                  <a:pt x="149023" y="2403131"/>
                </a:lnTo>
                <a:lnTo>
                  <a:pt x="151371" y="2363236"/>
                </a:lnTo>
                <a:lnTo>
                  <a:pt x="151371" y="2324513"/>
                </a:lnTo>
                <a:lnTo>
                  <a:pt x="146677" y="2288138"/>
                </a:lnTo>
                <a:lnTo>
                  <a:pt x="137289" y="2251763"/>
                </a:lnTo>
                <a:lnTo>
                  <a:pt x="123208" y="2217733"/>
                </a:lnTo>
                <a:lnTo>
                  <a:pt x="105607" y="2182531"/>
                </a:lnTo>
                <a:lnTo>
                  <a:pt x="85659" y="2147330"/>
                </a:lnTo>
                <a:lnTo>
                  <a:pt x="64538" y="2112127"/>
                </a:lnTo>
                <a:lnTo>
                  <a:pt x="44590" y="2078098"/>
                </a:lnTo>
                <a:lnTo>
                  <a:pt x="26988" y="2041723"/>
                </a:lnTo>
                <a:lnTo>
                  <a:pt x="12908" y="2006521"/>
                </a:lnTo>
                <a:lnTo>
                  <a:pt x="3521" y="1970145"/>
                </a:lnTo>
                <a:lnTo>
                  <a:pt x="0" y="1932596"/>
                </a:lnTo>
                <a:lnTo>
                  <a:pt x="3521" y="1895048"/>
                </a:lnTo>
                <a:lnTo>
                  <a:pt x="12908" y="1858672"/>
                </a:lnTo>
                <a:lnTo>
                  <a:pt x="26988" y="1823470"/>
                </a:lnTo>
                <a:lnTo>
                  <a:pt x="44590" y="1787095"/>
                </a:lnTo>
                <a:lnTo>
                  <a:pt x="64538" y="1753065"/>
                </a:lnTo>
                <a:lnTo>
                  <a:pt x="85659" y="1717864"/>
                </a:lnTo>
                <a:lnTo>
                  <a:pt x="105607" y="1682661"/>
                </a:lnTo>
                <a:lnTo>
                  <a:pt x="123208" y="1647460"/>
                </a:lnTo>
                <a:lnTo>
                  <a:pt x="137289" y="1613430"/>
                </a:lnTo>
                <a:lnTo>
                  <a:pt x="146677" y="1577054"/>
                </a:lnTo>
                <a:lnTo>
                  <a:pt x="151371" y="1540680"/>
                </a:lnTo>
                <a:lnTo>
                  <a:pt x="151371" y="1501958"/>
                </a:lnTo>
                <a:lnTo>
                  <a:pt x="149023" y="1462061"/>
                </a:lnTo>
                <a:lnTo>
                  <a:pt x="144329" y="1422166"/>
                </a:lnTo>
                <a:lnTo>
                  <a:pt x="138462" y="1382269"/>
                </a:lnTo>
                <a:lnTo>
                  <a:pt x="133769" y="1342374"/>
                </a:lnTo>
                <a:lnTo>
                  <a:pt x="130248" y="1302479"/>
                </a:lnTo>
                <a:lnTo>
                  <a:pt x="131422" y="1264930"/>
                </a:lnTo>
                <a:lnTo>
                  <a:pt x="136116" y="1228554"/>
                </a:lnTo>
                <a:lnTo>
                  <a:pt x="146677" y="1193352"/>
                </a:lnTo>
                <a:lnTo>
                  <a:pt x="161931" y="1164017"/>
                </a:lnTo>
                <a:lnTo>
                  <a:pt x="181878" y="1135856"/>
                </a:lnTo>
                <a:lnTo>
                  <a:pt x="205346" y="1111214"/>
                </a:lnTo>
                <a:lnTo>
                  <a:pt x="232334" y="1086573"/>
                </a:lnTo>
                <a:lnTo>
                  <a:pt x="260497" y="1064277"/>
                </a:lnTo>
                <a:lnTo>
                  <a:pt x="289832" y="1041982"/>
                </a:lnTo>
                <a:lnTo>
                  <a:pt x="319166" y="1019688"/>
                </a:lnTo>
                <a:lnTo>
                  <a:pt x="348502" y="997393"/>
                </a:lnTo>
                <a:lnTo>
                  <a:pt x="375490" y="973926"/>
                </a:lnTo>
                <a:lnTo>
                  <a:pt x="398960" y="946938"/>
                </a:lnTo>
                <a:lnTo>
                  <a:pt x="420079" y="921122"/>
                </a:lnTo>
                <a:lnTo>
                  <a:pt x="436507" y="891788"/>
                </a:lnTo>
                <a:lnTo>
                  <a:pt x="450588" y="860106"/>
                </a:lnTo>
                <a:lnTo>
                  <a:pt x="462322" y="826076"/>
                </a:lnTo>
                <a:lnTo>
                  <a:pt x="472883" y="790874"/>
                </a:lnTo>
                <a:lnTo>
                  <a:pt x="482271" y="755672"/>
                </a:lnTo>
                <a:lnTo>
                  <a:pt x="491658" y="719297"/>
                </a:lnTo>
                <a:lnTo>
                  <a:pt x="502219" y="685268"/>
                </a:lnTo>
                <a:lnTo>
                  <a:pt x="513952" y="651238"/>
                </a:lnTo>
                <a:lnTo>
                  <a:pt x="528034" y="619558"/>
                </a:lnTo>
                <a:lnTo>
                  <a:pt x="545635" y="591396"/>
                </a:lnTo>
                <a:lnTo>
                  <a:pt x="566755" y="565581"/>
                </a:lnTo>
                <a:lnTo>
                  <a:pt x="592570" y="544460"/>
                </a:lnTo>
                <a:lnTo>
                  <a:pt x="620733" y="526859"/>
                </a:lnTo>
                <a:lnTo>
                  <a:pt x="652413" y="512777"/>
                </a:lnTo>
                <a:lnTo>
                  <a:pt x="686443" y="501044"/>
                </a:lnTo>
                <a:lnTo>
                  <a:pt x="720472" y="490483"/>
                </a:lnTo>
                <a:lnTo>
                  <a:pt x="756848" y="481096"/>
                </a:lnTo>
                <a:lnTo>
                  <a:pt x="792049" y="471708"/>
                </a:lnTo>
                <a:lnTo>
                  <a:pt x="827252" y="461147"/>
                </a:lnTo>
                <a:lnTo>
                  <a:pt x="861280" y="449413"/>
                </a:lnTo>
                <a:lnTo>
                  <a:pt x="892962" y="435332"/>
                </a:lnTo>
                <a:lnTo>
                  <a:pt x="922297" y="418906"/>
                </a:lnTo>
                <a:lnTo>
                  <a:pt x="948112" y="397785"/>
                </a:lnTo>
                <a:lnTo>
                  <a:pt x="975101" y="374315"/>
                </a:lnTo>
                <a:lnTo>
                  <a:pt x="998569" y="347327"/>
                </a:lnTo>
                <a:lnTo>
                  <a:pt x="1020864" y="319166"/>
                </a:lnTo>
                <a:lnTo>
                  <a:pt x="1043158" y="289831"/>
                </a:lnTo>
                <a:lnTo>
                  <a:pt x="1065453" y="260495"/>
                </a:lnTo>
                <a:lnTo>
                  <a:pt x="1087747" y="232334"/>
                </a:lnTo>
                <a:lnTo>
                  <a:pt x="1112390" y="205346"/>
                </a:lnTo>
                <a:lnTo>
                  <a:pt x="1137030" y="181878"/>
                </a:lnTo>
                <a:lnTo>
                  <a:pt x="1165193" y="161930"/>
                </a:lnTo>
                <a:lnTo>
                  <a:pt x="1194528" y="146675"/>
                </a:lnTo>
                <a:lnTo>
                  <a:pt x="1229731" y="136115"/>
                </a:lnTo>
                <a:lnTo>
                  <a:pt x="1266106" y="131421"/>
                </a:lnTo>
                <a:lnTo>
                  <a:pt x="1303654" y="130247"/>
                </a:lnTo>
                <a:lnTo>
                  <a:pt x="1343549" y="133769"/>
                </a:lnTo>
                <a:lnTo>
                  <a:pt x="1383446" y="138462"/>
                </a:lnTo>
                <a:lnTo>
                  <a:pt x="1423342" y="144329"/>
                </a:lnTo>
                <a:lnTo>
                  <a:pt x="1463237" y="149023"/>
                </a:lnTo>
                <a:lnTo>
                  <a:pt x="1503133" y="151369"/>
                </a:lnTo>
                <a:lnTo>
                  <a:pt x="1541856" y="151369"/>
                </a:lnTo>
                <a:lnTo>
                  <a:pt x="1578232" y="146675"/>
                </a:lnTo>
                <a:lnTo>
                  <a:pt x="1614608" y="137288"/>
                </a:lnTo>
                <a:lnTo>
                  <a:pt x="1649810" y="123208"/>
                </a:lnTo>
                <a:lnTo>
                  <a:pt x="1685011" y="104433"/>
                </a:lnTo>
                <a:lnTo>
                  <a:pt x="1720214" y="85659"/>
                </a:lnTo>
                <a:lnTo>
                  <a:pt x="1755415" y="64537"/>
                </a:lnTo>
                <a:lnTo>
                  <a:pt x="1789445" y="44589"/>
                </a:lnTo>
                <a:lnTo>
                  <a:pt x="1825821" y="26988"/>
                </a:lnTo>
                <a:lnTo>
                  <a:pt x="1861022" y="12907"/>
                </a:lnTo>
                <a:lnTo>
                  <a:pt x="1897398" y="3519"/>
                </a:lnTo>
                <a:close/>
              </a:path>
            </a:pathLst>
          </a:cu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prstClr val="white"/>
              </a:solidFill>
              <a:latin typeface="Calibri" panose="020F0502020204030204"/>
            </a:endParaRPr>
          </a:p>
        </p:txBody>
      </p:sp>
      <p:sp>
        <p:nvSpPr>
          <p:cNvPr id="45" name="Freeform: Shape 49">
            <a:extLst>
              <a:ext uri="{FF2B5EF4-FFF2-40B4-BE49-F238E27FC236}">
                <a16:creationId xmlns:a16="http://schemas.microsoft.com/office/drawing/2014/main" id="{875C1B52-15CE-4113-A420-BFFE2103787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991066" y="4009109"/>
            <a:ext cx="3200935" cy="2848897"/>
          </a:xfrm>
          <a:custGeom>
            <a:avLst/>
            <a:gdLst>
              <a:gd name="connsiteX0" fmla="*/ 1822480 w 3200935"/>
              <a:gd name="connsiteY0" fmla="*/ 0 h 2848897"/>
              <a:gd name="connsiteX1" fmla="*/ 1858100 w 3200935"/>
              <a:gd name="connsiteY1" fmla="*/ 3339 h 2848897"/>
              <a:gd name="connsiteX2" fmla="*/ 1892611 w 3200935"/>
              <a:gd name="connsiteY2" fmla="*/ 12245 h 2848897"/>
              <a:gd name="connsiteX3" fmla="*/ 1926007 w 3200935"/>
              <a:gd name="connsiteY3" fmla="*/ 25604 h 2848897"/>
              <a:gd name="connsiteX4" fmla="*/ 1960514 w 3200935"/>
              <a:gd name="connsiteY4" fmla="*/ 42302 h 2848897"/>
              <a:gd name="connsiteX5" fmla="*/ 1992798 w 3200935"/>
              <a:gd name="connsiteY5" fmla="*/ 61227 h 2848897"/>
              <a:gd name="connsiteX6" fmla="*/ 2026194 w 3200935"/>
              <a:gd name="connsiteY6" fmla="*/ 81264 h 2848897"/>
              <a:gd name="connsiteX7" fmla="*/ 2059589 w 3200935"/>
              <a:gd name="connsiteY7" fmla="*/ 99075 h 2848897"/>
              <a:gd name="connsiteX8" fmla="*/ 2092985 w 3200935"/>
              <a:gd name="connsiteY8" fmla="*/ 116887 h 2848897"/>
              <a:gd name="connsiteX9" fmla="*/ 2125268 w 3200935"/>
              <a:gd name="connsiteY9" fmla="*/ 130245 h 2848897"/>
              <a:gd name="connsiteX10" fmla="*/ 2160890 w 3200935"/>
              <a:gd name="connsiteY10" fmla="*/ 139150 h 2848897"/>
              <a:gd name="connsiteX11" fmla="*/ 2195399 w 3200935"/>
              <a:gd name="connsiteY11" fmla="*/ 143604 h 2848897"/>
              <a:gd name="connsiteX12" fmla="*/ 2232134 w 3200935"/>
              <a:gd name="connsiteY12" fmla="*/ 143604 h 2848897"/>
              <a:gd name="connsiteX13" fmla="*/ 2269983 w 3200935"/>
              <a:gd name="connsiteY13" fmla="*/ 141378 h 2848897"/>
              <a:gd name="connsiteX14" fmla="*/ 2307831 w 3200935"/>
              <a:gd name="connsiteY14" fmla="*/ 136924 h 2848897"/>
              <a:gd name="connsiteX15" fmla="*/ 2345681 w 3200935"/>
              <a:gd name="connsiteY15" fmla="*/ 131359 h 2848897"/>
              <a:gd name="connsiteX16" fmla="*/ 2383529 w 3200935"/>
              <a:gd name="connsiteY16" fmla="*/ 126906 h 2848897"/>
              <a:gd name="connsiteX17" fmla="*/ 2421378 w 3200935"/>
              <a:gd name="connsiteY17" fmla="*/ 123565 h 2848897"/>
              <a:gd name="connsiteX18" fmla="*/ 2456999 w 3200935"/>
              <a:gd name="connsiteY18" fmla="*/ 124678 h 2848897"/>
              <a:gd name="connsiteX19" fmla="*/ 2491507 w 3200935"/>
              <a:gd name="connsiteY19" fmla="*/ 129132 h 2848897"/>
              <a:gd name="connsiteX20" fmla="*/ 2524903 w 3200935"/>
              <a:gd name="connsiteY20" fmla="*/ 139150 h 2848897"/>
              <a:gd name="connsiteX21" fmla="*/ 2552734 w 3200935"/>
              <a:gd name="connsiteY21" fmla="*/ 153622 h 2848897"/>
              <a:gd name="connsiteX22" fmla="*/ 2579449 w 3200935"/>
              <a:gd name="connsiteY22" fmla="*/ 172547 h 2848897"/>
              <a:gd name="connsiteX23" fmla="*/ 2602827 w 3200935"/>
              <a:gd name="connsiteY23" fmla="*/ 194811 h 2848897"/>
              <a:gd name="connsiteX24" fmla="*/ 2626204 w 3200935"/>
              <a:gd name="connsiteY24" fmla="*/ 220414 h 2848897"/>
              <a:gd name="connsiteX25" fmla="*/ 2647355 w 3200935"/>
              <a:gd name="connsiteY25" fmla="*/ 247131 h 2848897"/>
              <a:gd name="connsiteX26" fmla="*/ 2668506 w 3200935"/>
              <a:gd name="connsiteY26" fmla="*/ 274961 h 2848897"/>
              <a:gd name="connsiteX27" fmla="*/ 2689656 w 3200935"/>
              <a:gd name="connsiteY27" fmla="*/ 302791 h 2848897"/>
              <a:gd name="connsiteX28" fmla="*/ 2710806 w 3200935"/>
              <a:gd name="connsiteY28" fmla="*/ 329509 h 2848897"/>
              <a:gd name="connsiteX29" fmla="*/ 2733071 w 3200935"/>
              <a:gd name="connsiteY29" fmla="*/ 355112 h 2848897"/>
              <a:gd name="connsiteX30" fmla="*/ 2758675 w 3200935"/>
              <a:gd name="connsiteY30" fmla="*/ 377377 h 2848897"/>
              <a:gd name="connsiteX31" fmla="*/ 2783165 w 3200935"/>
              <a:gd name="connsiteY31" fmla="*/ 397415 h 2848897"/>
              <a:gd name="connsiteX32" fmla="*/ 2810995 w 3200935"/>
              <a:gd name="connsiteY32" fmla="*/ 412999 h 2848897"/>
              <a:gd name="connsiteX33" fmla="*/ 2841051 w 3200935"/>
              <a:gd name="connsiteY33" fmla="*/ 426357 h 2848897"/>
              <a:gd name="connsiteX34" fmla="*/ 2873333 w 3200935"/>
              <a:gd name="connsiteY34" fmla="*/ 437489 h 2848897"/>
              <a:gd name="connsiteX35" fmla="*/ 2906728 w 3200935"/>
              <a:gd name="connsiteY35" fmla="*/ 447507 h 2848897"/>
              <a:gd name="connsiteX36" fmla="*/ 2940124 w 3200935"/>
              <a:gd name="connsiteY36" fmla="*/ 456413 h 2848897"/>
              <a:gd name="connsiteX37" fmla="*/ 2974633 w 3200935"/>
              <a:gd name="connsiteY37" fmla="*/ 465320 h 2848897"/>
              <a:gd name="connsiteX38" fmla="*/ 3006916 w 3200935"/>
              <a:gd name="connsiteY38" fmla="*/ 475338 h 2848897"/>
              <a:gd name="connsiteX39" fmla="*/ 3039197 w 3200935"/>
              <a:gd name="connsiteY39" fmla="*/ 486470 h 2848897"/>
              <a:gd name="connsiteX40" fmla="*/ 3069254 w 3200935"/>
              <a:gd name="connsiteY40" fmla="*/ 499829 h 2848897"/>
              <a:gd name="connsiteX41" fmla="*/ 3095972 w 3200935"/>
              <a:gd name="connsiteY41" fmla="*/ 516527 h 2848897"/>
              <a:gd name="connsiteX42" fmla="*/ 3120463 w 3200935"/>
              <a:gd name="connsiteY42" fmla="*/ 536565 h 2848897"/>
              <a:gd name="connsiteX43" fmla="*/ 3140498 w 3200935"/>
              <a:gd name="connsiteY43" fmla="*/ 561055 h 2848897"/>
              <a:gd name="connsiteX44" fmla="*/ 3157197 w 3200935"/>
              <a:gd name="connsiteY44" fmla="*/ 587772 h 2848897"/>
              <a:gd name="connsiteX45" fmla="*/ 3170555 w 3200935"/>
              <a:gd name="connsiteY45" fmla="*/ 617827 h 2848897"/>
              <a:gd name="connsiteX46" fmla="*/ 3181687 w 3200935"/>
              <a:gd name="connsiteY46" fmla="*/ 650112 h 2848897"/>
              <a:gd name="connsiteX47" fmla="*/ 3191705 w 3200935"/>
              <a:gd name="connsiteY47" fmla="*/ 682393 h 2848897"/>
              <a:gd name="connsiteX48" fmla="*/ 3200612 w 3200935"/>
              <a:gd name="connsiteY48" fmla="*/ 716904 h 2848897"/>
              <a:gd name="connsiteX49" fmla="*/ 3200935 w 3200935"/>
              <a:gd name="connsiteY49" fmla="*/ 718115 h 2848897"/>
              <a:gd name="connsiteX50" fmla="*/ 3200935 w 3200935"/>
              <a:gd name="connsiteY50" fmla="*/ 2848897 h 2848897"/>
              <a:gd name="connsiteX51" fmla="*/ 413394 w 3200935"/>
              <a:gd name="connsiteY51" fmla="*/ 2848897 h 2848897"/>
              <a:gd name="connsiteX52" fmla="*/ 400932 w 3200935"/>
              <a:gd name="connsiteY52" fmla="*/ 2820857 h 2848897"/>
              <a:gd name="connsiteX53" fmla="*/ 385348 w 3200935"/>
              <a:gd name="connsiteY53" fmla="*/ 2793028 h 2848897"/>
              <a:gd name="connsiteX54" fmla="*/ 365311 w 3200935"/>
              <a:gd name="connsiteY54" fmla="*/ 2768537 h 2848897"/>
              <a:gd name="connsiteX55" fmla="*/ 343046 w 3200935"/>
              <a:gd name="connsiteY55" fmla="*/ 2742933 h 2848897"/>
              <a:gd name="connsiteX56" fmla="*/ 317443 w 3200935"/>
              <a:gd name="connsiteY56" fmla="*/ 2720669 h 2848897"/>
              <a:gd name="connsiteX57" fmla="*/ 289612 w 3200935"/>
              <a:gd name="connsiteY57" fmla="*/ 2699519 h 2848897"/>
              <a:gd name="connsiteX58" fmla="*/ 261783 w 3200935"/>
              <a:gd name="connsiteY58" fmla="*/ 2678368 h 2848897"/>
              <a:gd name="connsiteX59" fmla="*/ 233954 w 3200935"/>
              <a:gd name="connsiteY59" fmla="*/ 2657218 h 2848897"/>
              <a:gd name="connsiteX60" fmla="*/ 207237 w 3200935"/>
              <a:gd name="connsiteY60" fmla="*/ 2636065 h 2848897"/>
              <a:gd name="connsiteX61" fmla="*/ 181633 w 3200935"/>
              <a:gd name="connsiteY61" fmla="*/ 2612689 h 2848897"/>
              <a:gd name="connsiteX62" fmla="*/ 159370 w 3200935"/>
              <a:gd name="connsiteY62" fmla="*/ 2589312 h 2848897"/>
              <a:gd name="connsiteX63" fmla="*/ 140446 w 3200935"/>
              <a:gd name="connsiteY63" fmla="*/ 2562594 h 2848897"/>
              <a:gd name="connsiteX64" fmla="*/ 125974 w 3200935"/>
              <a:gd name="connsiteY64" fmla="*/ 2534764 h 2848897"/>
              <a:gd name="connsiteX65" fmla="*/ 115956 w 3200935"/>
              <a:gd name="connsiteY65" fmla="*/ 2501370 h 2848897"/>
              <a:gd name="connsiteX66" fmla="*/ 111502 w 3200935"/>
              <a:gd name="connsiteY66" fmla="*/ 2466860 h 2848897"/>
              <a:gd name="connsiteX67" fmla="*/ 110388 w 3200935"/>
              <a:gd name="connsiteY67" fmla="*/ 2431236 h 2848897"/>
              <a:gd name="connsiteX68" fmla="*/ 113728 w 3200935"/>
              <a:gd name="connsiteY68" fmla="*/ 2393388 h 2848897"/>
              <a:gd name="connsiteX69" fmla="*/ 118182 w 3200935"/>
              <a:gd name="connsiteY69" fmla="*/ 2355539 h 2848897"/>
              <a:gd name="connsiteX70" fmla="*/ 123747 w 3200935"/>
              <a:gd name="connsiteY70" fmla="*/ 2317690 h 2848897"/>
              <a:gd name="connsiteX71" fmla="*/ 128200 w 3200935"/>
              <a:gd name="connsiteY71" fmla="*/ 2279842 h 2848897"/>
              <a:gd name="connsiteX72" fmla="*/ 130428 w 3200935"/>
              <a:gd name="connsiteY72" fmla="*/ 2241992 h 2848897"/>
              <a:gd name="connsiteX73" fmla="*/ 130428 w 3200935"/>
              <a:gd name="connsiteY73" fmla="*/ 2205256 h 2848897"/>
              <a:gd name="connsiteX74" fmla="*/ 125974 w 3200935"/>
              <a:gd name="connsiteY74" fmla="*/ 2170747 h 2848897"/>
              <a:gd name="connsiteX75" fmla="*/ 117069 w 3200935"/>
              <a:gd name="connsiteY75" fmla="*/ 2136238 h 2848897"/>
              <a:gd name="connsiteX76" fmla="*/ 103710 w 3200935"/>
              <a:gd name="connsiteY76" fmla="*/ 2103954 h 2848897"/>
              <a:gd name="connsiteX77" fmla="*/ 87012 w 3200935"/>
              <a:gd name="connsiteY77" fmla="*/ 2070559 h 2848897"/>
              <a:gd name="connsiteX78" fmla="*/ 68088 w 3200935"/>
              <a:gd name="connsiteY78" fmla="*/ 2037163 h 2848897"/>
              <a:gd name="connsiteX79" fmla="*/ 48051 w 3200935"/>
              <a:gd name="connsiteY79" fmla="*/ 2003766 h 2848897"/>
              <a:gd name="connsiteX80" fmla="*/ 29127 w 3200935"/>
              <a:gd name="connsiteY80" fmla="*/ 1971483 h 2848897"/>
              <a:gd name="connsiteX81" fmla="*/ 12427 w 3200935"/>
              <a:gd name="connsiteY81" fmla="*/ 1936974 h 2848897"/>
              <a:gd name="connsiteX82" fmla="*/ 0 w 3200935"/>
              <a:gd name="connsiteY82" fmla="*/ 1905903 h 2848897"/>
              <a:gd name="connsiteX83" fmla="*/ 0 w 3200935"/>
              <a:gd name="connsiteY83" fmla="*/ 1760990 h 2848897"/>
              <a:gd name="connsiteX84" fmla="*/ 12427 w 3200935"/>
              <a:gd name="connsiteY84" fmla="*/ 1729918 h 2848897"/>
              <a:gd name="connsiteX85" fmla="*/ 29127 w 3200935"/>
              <a:gd name="connsiteY85" fmla="*/ 1695410 h 2848897"/>
              <a:gd name="connsiteX86" fmla="*/ 48051 w 3200935"/>
              <a:gd name="connsiteY86" fmla="*/ 1663126 h 2848897"/>
              <a:gd name="connsiteX87" fmla="*/ 68088 w 3200935"/>
              <a:gd name="connsiteY87" fmla="*/ 1629730 h 2848897"/>
              <a:gd name="connsiteX88" fmla="*/ 87012 w 3200935"/>
              <a:gd name="connsiteY88" fmla="*/ 1596334 h 2848897"/>
              <a:gd name="connsiteX89" fmla="*/ 103710 w 3200935"/>
              <a:gd name="connsiteY89" fmla="*/ 1562938 h 2848897"/>
              <a:gd name="connsiteX90" fmla="*/ 117069 w 3200935"/>
              <a:gd name="connsiteY90" fmla="*/ 1530654 h 2848897"/>
              <a:gd name="connsiteX91" fmla="*/ 125974 w 3200935"/>
              <a:gd name="connsiteY91" fmla="*/ 1496145 h 2848897"/>
              <a:gd name="connsiteX92" fmla="*/ 130428 w 3200935"/>
              <a:gd name="connsiteY92" fmla="*/ 1461636 h 2848897"/>
              <a:gd name="connsiteX93" fmla="*/ 130428 w 3200935"/>
              <a:gd name="connsiteY93" fmla="*/ 1424901 h 2848897"/>
              <a:gd name="connsiteX94" fmla="*/ 128200 w 3200935"/>
              <a:gd name="connsiteY94" fmla="*/ 1387052 h 2848897"/>
              <a:gd name="connsiteX95" fmla="*/ 123747 w 3200935"/>
              <a:gd name="connsiteY95" fmla="*/ 1349203 h 2848897"/>
              <a:gd name="connsiteX96" fmla="*/ 118182 w 3200935"/>
              <a:gd name="connsiteY96" fmla="*/ 1311353 h 2848897"/>
              <a:gd name="connsiteX97" fmla="*/ 113728 w 3200935"/>
              <a:gd name="connsiteY97" fmla="*/ 1273505 h 2848897"/>
              <a:gd name="connsiteX98" fmla="*/ 110388 w 3200935"/>
              <a:gd name="connsiteY98" fmla="*/ 1235657 h 2848897"/>
              <a:gd name="connsiteX99" fmla="*/ 111502 w 3200935"/>
              <a:gd name="connsiteY99" fmla="*/ 1200034 h 2848897"/>
              <a:gd name="connsiteX100" fmla="*/ 115956 w 3200935"/>
              <a:gd name="connsiteY100" fmla="*/ 1165525 h 2848897"/>
              <a:gd name="connsiteX101" fmla="*/ 125974 w 3200935"/>
              <a:gd name="connsiteY101" fmla="*/ 1132128 h 2848897"/>
              <a:gd name="connsiteX102" fmla="*/ 140446 w 3200935"/>
              <a:gd name="connsiteY102" fmla="*/ 1104298 h 2848897"/>
              <a:gd name="connsiteX103" fmla="*/ 159370 w 3200935"/>
              <a:gd name="connsiteY103" fmla="*/ 1077582 h 2848897"/>
              <a:gd name="connsiteX104" fmla="*/ 181633 w 3200935"/>
              <a:gd name="connsiteY104" fmla="*/ 1054204 h 2848897"/>
              <a:gd name="connsiteX105" fmla="*/ 207237 w 3200935"/>
              <a:gd name="connsiteY105" fmla="*/ 1030827 h 2848897"/>
              <a:gd name="connsiteX106" fmla="*/ 233954 w 3200935"/>
              <a:gd name="connsiteY106" fmla="*/ 1009676 h 2848897"/>
              <a:gd name="connsiteX107" fmla="*/ 261783 w 3200935"/>
              <a:gd name="connsiteY107" fmla="*/ 988524 h 2848897"/>
              <a:gd name="connsiteX108" fmla="*/ 289612 w 3200935"/>
              <a:gd name="connsiteY108" fmla="*/ 967374 h 2848897"/>
              <a:gd name="connsiteX109" fmla="*/ 317443 w 3200935"/>
              <a:gd name="connsiteY109" fmla="*/ 946223 h 2848897"/>
              <a:gd name="connsiteX110" fmla="*/ 343046 w 3200935"/>
              <a:gd name="connsiteY110" fmla="*/ 923960 h 2848897"/>
              <a:gd name="connsiteX111" fmla="*/ 365311 w 3200935"/>
              <a:gd name="connsiteY111" fmla="*/ 898356 h 2848897"/>
              <a:gd name="connsiteX112" fmla="*/ 385348 w 3200935"/>
              <a:gd name="connsiteY112" fmla="*/ 873865 h 2848897"/>
              <a:gd name="connsiteX113" fmla="*/ 400932 w 3200935"/>
              <a:gd name="connsiteY113" fmla="*/ 846035 h 2848897"/>
              <a:gd name="connsiteX114" fmla="*/ 414290 w 3200935"/>
              <a:gd name="connsiteY114" fmla="*/ 815980 h 2848897"/>
              <a:gd name="connsiteX115" fmla="*/ 425422 w 3200935"/>
              <a:gd name="connsiteY115" fmla="*/ 783695 h 2848897"/>
              <a:gd name="connsiteX116" fmla="*/ 435442 w 3200935"/>
              <a:gd name="connsiteY116" fmla="*/ 750298 h 2848897"/>
              <a:gd name="connsiteX117" fmla="*/ 444347 w 3200935"/>
              <a:gd name="connsiteY117" fmla="*/ 716904 h 2848897"/>
              <a:gd name="connsiteX118" fmla="*/ 453253 w 3200935"/>
              <a:gd name="connsiteY118" fmla="*/ 682393 h 2848897"/>
              <a:gd name="connsiteX119" fmla="*/ 463271 w 3200935"/>
              <a:gd name="connsiteY119" fmla="*/ 650112 h 2848897"/>
              <a:gd name="connsiteX120" fmla="*/ 474403 w 3200935"/>
              <a:gd name="connsiteY120" fmla="*/ 617827 h 2848897"/>
              <a:gd name="connsiteX121" fmla="*/ 487762 w 3200935"/>
              <a:gd name="connsiteY121" fmla="*/ 587772 h 2848897"/>
              <a:gd name="connsiteX122" fmla="*/ 504460 w 3200935"/>
              <a:gd name="connsiteY122" fmla="*/ 561055 h 2848897"/>
              <a:gd name="connsiteX123" fmla="*/ 524495 w 3200935"/>
              <a:gd name="connsiteY123" fmla="*/ 536565 h 2848897"/>
              <a:gd name="connsiteX124" fmla="*/ 548987 w 3200935"/>
              <a:gd name="connsiteY124" fmla="*/ 516527 h 2848897"/>
              <a:gd name="connsiteX125" fmla="*/ 575704 w 3200935"/>
              <a:gd name="connsiteY125" fmla="*/ 499829 h 2848897"/>
              <a:gd name="connsiteX126" fmla="*/ 605759 w 3200935"/>
              <a:gd name="connsiteY126" fmla="*/ 486470 h 2848897"/>
              <a:gd name="connsiteX127" fmla="*/ 638042 w 3200935"/>
              <a:gd name="connsiteY127" fmla="*/ 475338 h 2848897"/>
              <a:gd name="connsiteX128" fmla="*/ 670325 w 3200935"/>
              <a:gd name="connsiteY128" fmla="*/ 465320 h 2848897"/>
              <a:gd name="connsiteX129" fmla="*/ 704834 w 3200935"/>
              <a:gd name="connsiteY129" fmla="*/ 456413 h 2848897"/>
              <a:gd name="connsiteX130" fmla="*/ 738229 w 3200935"/>
              <a:gd name="connsiteY130" fmla="*/ 447507 h 2848897"/>
              <a:gd name="connsiteX131" fmla="*/ 771626 w 3200935"/>
              <a:gd name="connsiteY131" fmla="*/ 437489 h 2848897"/>
              <a:gd name="connsiteX132" fmla="*/ 803907 w 3200935"/>
              <a:gd name="connsiteY132" fmla="*/ 426357 h 2848897"/>
              <a:gd name="connsiteX133" fmla="*/ 833964 w 3200935"/>
              <a:gd name="connsiteY133" fmla="*/ 412999 h 2848897"/>
              <a:gd name="connsiteX134" fmla="*/ 861794 w 3200935"/>
              <a:gd name="connsiteY134" fmla="*/ 397415 h 2848897"/>
              <a:gd name="connsiteX135" fmla="*/ 886284 w 3200935"/>
              <a:gd name="connsiteY135" fmla="*/ 377377 h 2848897"/>
              <a:gd name="connsiteX136" fmla="*/ 911888 w 3200935"/>
              <a:gd name="connsiteY136" fmla="*/ 355112 h 2848897"/>
              <a:gd name="connsiteX137" fmla="*/ 934152 w 3200935"/>
              <a:gd name="connsiteY137" fmla="*/ 329509 h 2848897"/>
              <a:gd name="connsiteX138" fmla="*/ 955302 w 3200935"/>
              <a:gd name="connsiteY138" fmla="*/ 302791 h 2848897"/>
              <a:gd name="connsiteX139" fmla="*/ 976452 w 3200935"/>
              <a:gd name="connsiteY139" fmla="*/ 274961 h 2848897"/>
              <a:gd name="connsiteX140" fmla="*/ 997604 w 3200935"/>
              <a:gd name="connsiteY140" fmla="*/ 247131 h 2848897"/>
              <a:gd name="connsiteX141" fmla="*/ 1018754 w 3200935"/>
              <a:gd name="connsiteY141" fmla="*/ 220414 h 2848897"/>
              <a:gd name="connsiteX142" fmla="*/ 1042131 w 3200935"/>
              <a:gd name="connsiteY142" fmla="*/ 194811 h 2848897"/>
              <a:gd name="connsiteX143" fmla="*/ 1065507 w 3200935"/>
              <a:gd name="connsiteY143" fmla="*/ 172547 h 2848897"/>
              <a:gd name="connsiteX144" fmla="*/ 1092225 w 3200935"/>
              <a:gd name="connsiteY144" fmla="*/ 153622 h 2848897"/>
              <a:gd name="connsiteX145" fmla="*/ 1120055 w 3200935"/>
              <a:gd name="connsiteY145" fmla="*/ 139150 h 2848897"/>
              <a:gd name="connsiteX146" fmla="*/ 1153451 w 3200935"/>
              <a:gd name="connsiteY146" fmla="*/ 129132 h 2848897"/>
              <a:gd name="connsiteX147" fmla="*/ 1187961 w 3200935"/>
              <a:gd name="connsiteY147" fmla="*/ 124678 h 2848897"/>
              <a:gd name="connsiteX148" fmla="*/ 1223581 w 3200935"/>
              <a:gd name="connsiteY148" fmla="*/ 123565 h 2848897"/>
              <a:gd name="connsiteX149" fmla="*/ 1261429 w 3200935"/>
              <a:gd name="connsiteY149" fmla="*/ 126906 h 2848897"/>
              <a:gd name="connsiteX150" fmla="*/ 1299279 w 3200935"/>
              <a:gd name="connsiteY150" fmla="*/ 131359 h 2848897"/>
              <a:gd name="connsiteX151" fmla="*/ 1337128 w 3200935"/>
              <a:gd name="connsiteY151" fmla="*/ 136924 h 2848897"/>
              <a:gd name="connsiteX152" fmla="*/ 1374976 w 3200935"/>
              <a:gd name="connsiteY152" fmla="*/ 141378 h 2848897"/>
              <a:gd name="connsiteX153" fmla="*/ 1412824 w 3200935"/>
              <a:gd name="connsiteY153" fmla="*/ 143604 h 2848897"/>
              <a:gd name="connsiteX154" fmla="*/ 1449561 w 3200935"/>
              <a:gd name="connsiteY154" fmla="*/ 143604 h 2848897"/>
              <a:gd name="connsiteX155" fmla="*/ 1484069 w 3200935"/>
              <a:gd name="connsiteY155" fmla="*/ 139150 h 2848897"/>
              <a:gd name="connsiteX156" fmla="*/ 1518579 w 3200935"/>
              <a:gd name="connsiteY156" fmla="*/ 130245 h 2848897"/>
              <a:gd name="connsiteX157" fmla="*/ 1551974 w 3200935"/>
              <a:gd name="connsiteY157" fmla="*/ 116887 h 2848897"/>
              <a:gd name="connsiteX158" fmla="*/ 1585369 w 3200935"/>
              <a:gd name="connsiteY158" fmla="*/ 99075 h 2848897"/>
              <a:gd name="connsiteX159" fmla="*/ 1618765 w 3200935"/>
              <a:gd name="connsiteY159" fmla="*/ 81264 h 2848897"/>
              <a:gd name="connsiteX160" fmla="*/ 1652161 w 3200935"/>
              <a:gd name="connsiteY160" fmla="*/ 61227 h 2848897"/>
              <a:gd name="connsiteX161" fmla="*/ 1684444 w 3200935"/>
              <a:gd name="connsiteY161" fmla="*/ 42302 h 2848897"/>
              <a:gd name="connsiteX162" fmla="*/ 1718953 w 3200935"/>
              <a:gd name="connsiteY162" fmla="*/ 25604 h 2848897"/>
              <a:gd name="connsiteX163" fmla="*/ 1752349 w 3200935"/>
              <a:gd name="connsiteY163" fmla="*/ 12245 h 2848897"/>
              <a:gd name="connsiteX164" fmla="*/ 1786858 w 3200935"/>
              <a:gd name="connsiteY164" fmla="*/ 3339 h 28488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Lst>
            <a:rect l="l" t="t" r="r" b="b"/>
            <a:pathLst>
              <a:path w="3200935" h="2848897">
                <a:moveTo>
                  <a:pt x="1822480" y="0"/>
                </a:moveTo>
                <a:lnTo>
                  <a:pt x="1858100" y="3339"/>
                </a:lnTo>
                <a:lnTo>
                  <a:pt x="1892611" y="12245"/>
                </a:lnTo>
                <a:lnTo>
                  <a:pt x="1926007" y="25604"/>
                </a:lnTo>
                <a:lnTo>
                  <a:pt x="1960514" y="42302"/>
                </a:lnTo>
                <a:lnTo>
                  <a:pt x="1992798" y="61227"/>
                </a:lnTo>
                <a:lnTo>
                  <a:pt x="2026194" y="81264"/>
                </a:lnTo>
                <a:lnTo>
                  <a:pt x="2059589" y="99075"/>
                </a:lnTo>
                <a:lnTo>
                  <a:pt x="2092985" y="116887"/>
                </a:lnTo>
                <a:lnTo>
                  <a:pt x="2125268" y="130245"/>
                </a:lnTo>
                <a:lnTo>
                  <a:pt x="2160890" y="139150"/>
                </a:lnTo>
                <a:lnTo>
                  <a:pt x="2195399" y="143604"/>
                </a:lnTo>
                <a:lnTo>
                  <a:pt x="2232134" y="143604"/>
                </a:lnTo>
                <a:lnTo>
                  <a:pt x="2269983" y="141378"/>
                </a:lnTo>
                <a:lnTo>
                  <a:pt x="2307831" y="136924"/>
                </a:lnTo>
                <a:lnTo>
                  <a:pt x="2345681" y="131359"/>
                </a:lnTo>
                <a:lnTo>
                  <a:pt x="2383529" y="126906"/>
                </a:lnTo>
                <a:lnTo>
                  <a:pt x="2421378" y="123565"/>
                </a:lnTo>
                <a:lnTo>
                  <a:pt x="2456999" y="124678"/>
                </a:lnTo>
                <a:lnTo>
                  <a:pt x="2491507" y="129132"/>
                </a:lnTo>
                <a:lnTo>
                  <a:pt x="2524903" y="139150"/>
                </a:lnTo>
                <a:lnTo>
                  <a:pt x="2552734" y="153622"/>
                </a:lnTo>
                <a:lnTo>
                  <a:pt x="2579449" y="172547"/>
                </a:lnTo>
                <a:lnTo>
                  <a:pt x="2602827" y="194811"/>
                </a:lnTo>
                <a:lnTo>
                  <a:pt x="2626204" y="220414"/>
                </a:lnTo>
                <a:lnTo>
                  <a:pt x="2647355" y="247131"/>
                </a:lnTo>
                <a:lnTo>
                  <a:pt x="2668506" y="274961"/>
                </a:lnTo>
                <a:lnTo>
                  <a:pt x="2689656" y="302791"/>
                </a:lnTo>
                <a:lnTo>
                  <a:pt x="2710806" y="329509"/>
                </a:lnTo>
                <a:lnTo>
                  <a:pt x="2733071" y="355112"/>
                </a:lnTo>
                <a:lnTo>
                  <a:pt x="2758675" y="377377"/>
                </a:lnTo>
                <a:lnTo>
                  <a:pt x="2783165" y="397415"/>
                </a:lnTo>
                <a:lnTo>
                  <a:pt x="2810995" y="412999"/>
                </a:lnTo>
                <a:lnTo>
                  <a:pt x="2841051" y="426357"/>
                </a:lnTo>
                <a:lnTo>
                  <a:pt x="2873333" y="437489"/>
                </a:lnTo>
                <a:lnTo>
                  <a:pt x="2906728" y="447507"/>
                </a:lnTo>
                <a:lnTo>
                  <a:pt x="2940124" y="456413"/>
                </a:lnTo>
                <a:lnTo>
                  <a:pt x="2974633" y="465320"/>
                </a:lnTo>
                <a:lnTo>
                  <a:pt x="3006916" y="475338"/>
                </a:lnTo>
                <a:lnTo>
                  <a:pt x="3039197" y="486470"/>
                </a:lnTo>
                <a:lnTo>
                  <a:pt x="3069254" y="499829"/>
                </a:lnTo>
                <a:lnTo>
                  <a:pt x="3095972" y="516527"/>
                </a:lnTo>
                <a:lnTo>
                  <a:pt x="3120463" y="536565"/>
                </a:lnTo>
                <a:lnTo>
                  <a:pt x="3140498" y="561055"/>
                </a:lnTo>
                <a:lnTo>
                  <a:pt x="3157197" y="587772"/>
                </a:lnTo>
                <a:lnTo>
                  <a:pt x="3170555" y="617827"/>
                </a:lnTo>
                <a:lnTo>
                  <a:pt x="3181687" y="650112"/>
                </a:lnTo>
                <a:lnTo>
                  <a:pt x="3191705" y="682393"/>
                </a:lnTo>
                <a:lnTo>
                  <a:pt x="3200612" y="716904"/>
                </a:lnTo>
                <a:lnTo>
                  <a:pt x="3200935" y="718115"/>
                </a:lnTo>
                <a:lnTo>
                  <a:pt x="3200935" y="2848897"/>
                </a:lnTo>
                <a:lnTo>
                  <a:pt x="413394" y="2848897"/>
                </a:lnTo>
                <a:lnTo>
                  <a:pt x="400932" y="2820857"/>
                </a:lnTo>
                <a:lnTo>
                  <a:pt x="385348" y="2793028"/>
                </a:lnTo>
                <a:lnTo>
                  <a:pt x="365311" y="2768537"/>
                </a:lnTo>
                <a:lnTo>
                  <a:pt x="343046" y="2742933"/>
                </a:lnTo>
                <a:lnTo>
                  <a:pt x="317443" y="2720669"/>
                </a:lnTo>
                <a:lnTo>
                  <a:pt x="289612" y="2699519"/>
                </a:lnTo>
                <a:lnTo>
                  <a:pt x="261783" y="2678368"/>
                </a:lnTo>
                <a:lnTo>
                  <a:pt x="233954" y="2657218"/>
                </a:lnTo>
                <a:lnTo>
                  <a:pt x="207237" y="2636065"/>
                </a:lnTo>
                <a:lnTo>
                  <a:pt x="181633" y="2612689"/>
                </a:lnTo>
                <a:lnTo>
                  <a:pt x="159370" y="2589312"/>
                </a:lnTo>
                <a:lnTo>
                  <a:pt x="140446" y="2562594"/>
                </a:lnTo>
                <a:lnTo>
                  <a:pt x="125974" y="2534764"/>
                </a:lnTo>
                <a:lnTo>
                  <a:pt x="115956" y="2501370"/>
                </a:lnTo>
                <a:lnTo>
                  <a:pt x="111502" y="2466860"/>
                </a:lnTo>
                <a:lnTo>
                  <a:pt x="110388" y="2431236"/>
                </a:lnTo>
                <a:lnTo>
                  <a:pt x="113728" y="2393388"/>
                </a:lnTo>
                <a:lnTo>
                  <a:pt x="118182" y="2355539"/>
                </a:lnTo>
                <a:lnTo>
                  <a:pt x="123747" y="2317690"/>
                </a:lnTo>
                <a:lnTo>
                  <a:pt x="128200" y="2279842"/>
                </a:lnTo>
                <a:lnTo>
                  <a:pt x="130428" y="2241992"/>
                </a:lnTo>
                <a:lnTo>
                  <a:pt x="130428" y="2205256"/>
                </a:lnTo>
                <a:lnTo>
                  <a:pt x="125974" y="2170747"/>
                </a:lnTo>
                <a:lnTo>
                  <a:pt x="117069" y="2136238"/>
                </a:lnTo>
                <a:lnTo>
                  <a:pt x="103710" y="2103954"/>
                </a:lnTo>
                <a:lnTo>
                  <a:pt x="87012" y="2070559"/>
                </a:lnTo>
                <a:lnTo>
                  <a:pt x="68088" y="2037163"/>
                </a:lnTo>
                <a:lnTo>
                  <a:pt x="48051" y="2003766"/>
                </a:lnTo>
                <a:lnTo>
                  <a:pt x="29127" y="1971483"/>
                </a:lnTo>
                <a:lnTo>
                  <a:pt x="12427" y="1936974"/>
                </a:lnTo>
                <a:lnTo>
                  <a:pt x="0" y="1905903"/>
                </a:lnTo>
                <a:lnTo>
                  <a:pt x="0" y="1760990"/>
                </a:lnTo>
                <a:lnTo>
                  <a:pt x="12427" y="1729918"/>
                </a:lnTo>
                <a:lnTo>
                  <a:pt x="29127" y="1695410"/>
                </a:lnTo>
                <a:lnTo>
                  <a:pt x="48051" y="1663126"/>
                </a:lnTo>
                <a:lnTo>
                  <a:pt x="68088" y="1629730"/>
                </a:lnTo>
                <a:lnTo>
                  <a:pt x="87012" y="1596334"/>
                </a:lnTo>
                <a:lnTo>
                  <a:pt x="103710" y="1562938"/>
                </a:lnTo>
                <a:lnTo>
                  <a:pt x="117069" y="1530654"/>
                </a:lnTo>
                <a:lnTo>
                  <a:pt x="125974" y="1496145"/>
                </a:lnTo>
                <a:lnTo>
                  <a:pt x="130428" y="1461636"/>
                </a:lnTo>
                <a:lnTo>
                  <a:pt x="130428" y="1424901"/>
                </a:lnTo>
                <a:lnTo>
                  <a:pt x="128200" y="1387052"/>
                </a:lnTo>
                <a:lnTo>
                  <a:pt x="123747" y="1349203"/>
                </a:lnTo>
                <a:lnTo>
                  <a:pt x="118182" y="1311353"/>
                </a:lnTo>
                <a:lnTo>
                  <a:pt x="113728" y="1273505"/>
                </a:lnTo>
                <a:lnTo>
                  <a:pt x="110388" y="1235657"/>
                </a:lnTo>
                <a:lnTo>
                  <a:pt x="111502" y="1200034"/>
                </a:lnTo>
                <a:lnTo>
                  <a:pt x="115956" y="1165525"/>
                </a:lnTo>
                <a:lnTo>
                  <a:pt x="125974" y="1132128"/>
                </a:lnTo>
                <a:lnTo>
                  <a:pt x="140446" y="1104298"/>
                </a:lnTo>
                <a:lnTo>
                  <a:pt x="159370" y="1077582"/>
                </a:lnTo>
                <a:lnTo>
                  <a:pt x="181633" y="1054204"/>
                </a:lnTo>
                <a:lnTo>
                  <a:pt x="207237" y="1030827"/>
                </a:lnTo>
                <a:lnTo>
                  <a:pt x="233954" y="1009676"/>
                </a:lnTo>
                <a:lnTo>
                  <a:pt x="261783" y="988524"/>
                </a:lnTo>
                <a:lnTo>
                  <a:pt x="289612" y="967374"/>
                </a:lnTo>
                <a:lnTo>
                  <a:pt x="317443" y="946223"/>
                </a:lnTo>
                <a:lnTo>
                  <a:pt x="343046" y="923960"/>
                </a:lnTo>
                <a:lnTo>
                  <a:pt x="365311" y="898356"/>
                </a:lnTo>
                <a:lnTo>
                  <a:pt x="385348" y="873865"/>
                </a:lnTo>
                <a:lnTo>
                  <a:pt x="400932" y="846035"/>
                </a:lnTo>
                <a:lnTo>
                  <a:pt x="414290" y="815980"/>
                </a:lnTo>
                <a:lnTo>
                  <a:pt x="425422" y="783695"/>
                </a:lnTo>
                <a:lnTo>
                  <a:pt x="435442" y="750298"/>
                </a:lnTo>
                <a:lnTo>
                  <a:pt x="444347" y="716904"/>
                </a:lnTo>
                <a:lnTo>
                  <a:pt x="453253" y="682393"/>
                </a:lnTo>
                <a:lnTo>
                  <a:pt x="463271" y="650112"/>
                </a:lnTo>
                <a:lnTo>
                  <a:pt x="474403" y="617827"/>
                </a:lnTo>
                <a:lnTo>
                  <a:pt x="487762" y="587772"/>
                </a:lnTo>
                <a:lnTo>
                  <a:pt x="504460" y="561055"/>
                </a:lnTo>
                <a:lnTo>
                  <a:pt x="524495" y="536565"/>
                </a:lnTo>
                <a:lnTo>
                  <a:pt x="548987" y="516527"/>
                </a:lnTo>
                <a:lnTo>
                  <a:pt x="575704" y="499829"/>
                </a:lnTo>
                <a:lnTo>
                  <a:pt x="605759" y="486470"/>
                </a:lnTo>
                <a:lnTo>
                  <a:pt x="638042" y="475338"/>
                </a:lnTo>
                <a:lnTo>
                  <a:pt x="670325" y="465320"/>
                </a:lnTo>
                <a:lnTo>
                  <a:pt x="704834" y="456413"/>
                </a:lnTo>
                <a:lnTo>
                  <a:pt x="738229" y="447507"/>
                </a:lnTo>
                <a:lnTo>
                  <a:pt x="771626" y="437489"/>
                </a:lnTo>
                <a:lnTo>
                  <a:pt x="803907" y="426357"/>
                </a:lnTo>
                <a:lnTo>
                  <a:pt x="833964" y="412999"/>
                </a:lnTo>
                <a:lnTo>
                  <a:pt x="861794" y="397415"/>
                </a:lnTo>
                <a:lnTo>
                  <a:pt x="886284" y="377377"/>
                </a:lnTo>
                <a:lnTo>
                  <a:pt x="911888" y="355112"/>
                </a:lnTo>
                <a:lnTo>
                  <a:pt x="934152" y="329509"/>
                </a:lnTo>
                <a:lnTo>
                  <a:pt x="955302" y="302791"/>
                </a:lnTo>
                <a:lnTo>
                  <a:pt x="976452" y="274961"/>
                </a:lnTo>
                <a:lnTo>
                  <a:pt x="997604" y="247131"/>
                </a:lnTo>
                <a:lnTo>
                  <a:pt x="1018754" y="220414"/>
                </a:lnTo>
                <a:lnTo>
                  <a:pt x="1042131" y="194811"/>
                </a:lnTo>
                <a:lnTo>
                  <a:pt x="1065507" y="172547"/>
                </a:lnTo>
                <a:lnTo>
                  <a:pt x="1092225" y="153622"/>
                </a:lnTo>
                <a:lnTo>
                  <a:pt x="1120055" y="139150"/>
                </a:lnTo>
                <a:lnTo>
                  <a:pt x="1153451" y="129132"/>
                </a:lnTo>
                <a:lnTo>
                  <a:pt x="1187961" y="124678"/>
                </a:lnTo>
                <a:lnTo>
                  <a:pt x="1223581" y="123565"/>
                </a:lnTo>
                <a:lnTo>
                  <a:pt x="1261429" y="126906"/>
                </a:lnTo>
                <a:lnTo>
                  <a:pt x="1299279" y="131359"/>
                </a:lnTo>
                <a:lnTo>
                  <a:pt x="1337128" y="136924"/>
                </a:lnTo>
                <a:lnTo>
                  <a:pt x="1374976" y="141378"/>
                </a:lnTo>
                <a:lnTo>
                  <a:pt x="1412824" y="143604"/>
                </a:lnTo>
                <a:lnTo>
                  <a:pt x="1449561" y="143604"/>
                </a:lnTo>
                <a:lnTo>
                  <a:pt x="1484069" y="139150"/>
                </a:lnTo>
                <a:lnTo>
                  <a:pt x="1518579" y="130245"/>
                </a:lnTo>
                <a:lnTo>
                  <a:pt x="1551974" y="116887"/>
                </a:lnTo>
                <a:lnTo>
                  <a:pt x="1585369" y="99075"/>
                </a:lnTo>
                <a:lnTo>
                  <a:pt x="1618765" y="81264"/>
                </a:lnTo>
                <a:lnTo>
                  <a:pt x="1652161" y="61227"/>
                </a:lnTo>
                <a:lnTo>
                  <a:pt x="1684444" y="42302"/>
                </a:lnTo>
                <a:lnTo>
                  <a:pt x="1718953" y="25604"/>
                </a:lnTo>
                <a:lnTo>
                  <a:pt x="1752349" y="12245"/>
                </a:lnTo>
                <a:lnTo>
                  <a:pt x="1786858" y="3339"/>
                </a:ln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18" name="Graphic 17" descr="Dump truck">
            <a:extLst>
              <a:ext uri="{FF2B5EF4-FFF2-40B4-BE49-F238E27FC236}">
                <a16:creationId xmlns:a16="http://schemas.microsoft.com/office/drawing/2014/main" id="{66B044E7-C158-49CD-AC14-D6673E419093}"/>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rot="10800000" flipV="1">
            <a:off x="9868755" y="4733925"/>
            <a:ext cx="1812341" cy="1812341"/>
          </a:xfrm>
          <a:prstGeom prst="rect">
            <a:avLst/>
          </a:prstGeom>
        </p:spPr>
      </p:pic>
    </p:spTree>
    <p:extLst>
      <p:ext uri="{BB962C8B-B14F-4D97-AF65-F5344CB8AC3E}">
        <p14:creationId xmlns:p14="http://schemas.microsoft.com/office/powerpoint/2010/main" val="286847489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5" name="Rectangle 37">
            <a:extLst>
              <a:ext uri="{FF2B5EF4-FFF2-40B4-BE49-F238E27FC236}">
                <a16:creationId xmlns:a16="http://schemas.microsoft.com/office/drawing/2014/main" id="{02C0C63A-B05B-45A5-AE88-7A3D061A297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FFFFFF"/>
          </a:solidFill>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6" name="Group 39">
            <a:extLst>
              <a:ext uri="{FF2B5EF4-FFF2-40B4-BE49-F238E27FC236}">
                <a16:creationId xmlns:a16="http://schemas.microsoft.com/office/drawing/2014/main" id="{EBAD34AF-5414-49A5-AB75-F1CA854B309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 y="0"/>
            <a:ext cx="12191996" cy="6858000"/>
            <a:chOff x="1" y="0"/>
            <a:chExt cx="12191996" cy="6858000"/>
          </a:xfrm>
        </p:grpSpPr>
        <p:sp>
          <p:nvSpPr>
            <p:cNvPr id="41" name="Rectangle 40">
              <a:extLst>
                <a:ext uri="{FF2B5EF4-FFF2-40B4-BE49-F238E27FC236}">
                  <a16:creationId xmlns:a16="http://schemas.microsoft.com/office/drawing/2014/main" id="{7BAD3960-6DE9-4457-8083-F6FFBD58D74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ltGray">
            <a:xfrm>
              <a:off x="1" y="0"/>
              <a:ext cx="12191996" cy="6858000"/>
            </a:xfrm>
            <a:prstGeom prst="rect">
              <a:avLst/>
            </a:prstGeom>
            <a:solidFill>
              <a:schemeClr val="bg1"/>
            </a:solidFill>
            <a:ln w="0">
              <a:noFill/>
              <a:prstDash val="solid"/>
              <a:round/>
              <a:headEnd/>
              <a:tailEnd/>
            </a:ln>
          </p:spPr>
          <p:txBody>
            <a:bodyPr rtlCol="0" anchor="ctr"/>
            <a:lstStyle/>
            <a:p>
              <a:pPr algn="ctr" defTabSz="457200"/>
              <a:endParaRPr lang="en-US">
                <a:solidFill>
                  <a:schemeClr val="tx1"/>
                </a:solidFill>
              </a:endParaRPr>
            </a:p>
          </p:txBody>
        </p:sp>
        <p:sp>
          <p:nvSpPr>
            <p:cNvPr id="42" name="Rectangle 41">
              <a:extLst>
                <a:ext uri="{FF2B5EF4-FFF2-40B4-BE49-F238E27FC236}">
                  <a16:creationId xmlns:a16="http://schemas.microsoft.com/office/drawing/2014/main" id="{F3F5E368-26F9-408D-9C1D-D007FCE0C20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ltGray">
            <a:xfrm>
              <a:off x="1" y="0"/>
              <a:ext cx="12191996" cy="6858000"/>
            </a:xfrm>
            <a:prstGeom prst="rect">
              <a:avLst/>
            </a:prstGeom>
            <a:solidFill>
              <a:schemeClr val="accent1">
                <a:lumMod val="50000"/>
                <a:alpha val="25000"/>
              </a:schemeClr>
            </a:solidFill>
            <a:ln w="0">
              <a:noFill/>
              <a:prstDash val="solid"/>
              <a:round/>
              <a:headEnd/>
              <a:tailEnd/>
            </a:ln>
          </p:spPr>
          <p:txBody>
            <a:bodyPr rtlCol="0" anchor="ctr"/>
            <a:lstStyle/>
            <a:p>
              <a:pPr algn="ctr" defTabSz="457200"/>
              <a:endParaRPr lang="en-US" dirty="0">
                <a:solidFill>
                  <a:schemeClr val="tx1"/>
                </a:solidFill>
              </a:endParaRPr>
            </a:p>
          </p:txBody>
        </p:sp>
      </p:grpSp>
      <p:sp>
        <p:nvSpPr>
          <p:cNvPr id="2" name="Title 1">
            <a:extLst>
              <a:ext uri="{FF2B5EF4-FFF2-40B4-BE49-F238E27FC236}">
                <a16:creationId xmlns:a16="http://schemas.microsoft.com/office/drawing/2014/main" id="{851DFF33-D72C-4230-B36A-FE3D0D1EF28A}"/>
              </a:ext>
            </a:extLst>
          </p:cNvPr>
          <p:cNvSpPr>
            <a:spLocks noGrp="1"/>
          </p:cNvSpPr>
          <p:nvPr>
            <p:ph type="title"/>
          </p:nvPr>
        </p:nvSpPr>
        <p:spPr>
          <a:xfrm>
            <a:off x="353085" y="244764"/>
            <a:ext cx="7419315" cy="1492132"/>
          </a:xfrm>
        </p:spPr>
        <p:txBody>
          <a:bodyPr vert="horz" lIns="91440" tIns="45720" rIns="91440" bIns="45720" rtlCol="0" anchor="t">
            <a:normAutofit fontScale="90000"/>
          </a:bodyPr>
          <a:lstStyle/>
          <a:p>
            <a:pPr defTabSz="914400"/>
            <a:r>
              <a:rPr lang="en-US" dirty="0">
                <a:solidFill>
                  <a:schemeClr val="tx1"/>
                </a:solidFill>
              </a:rPr>
              <a:t>How to manage inspections during the 6-month expiration period</a:t>
            </a:r>
          </a:p>
        </p:txBody>
      </p:sp>
      <p:sp>
        <p:nvSpPr>
          <p:cNvPr id="11" name="TextBox 10">
            <a:extLst>
              <a:ext uri="{FF2B5EF4-FFF2-40B4-BE49-F238E27FC236}">
                <a16:creationId xmlns:a16="http://schemas.microsoft.com/office/drawing/2014/main" id="{911FEA2F-99C8-478C-B2E9-2FD10735AA03}"/>
              </a:ext>
            </a:extLst>
          </p:cNvPr>
          <p:cNvSpPr txBox="1"/>
          <p:nvPr/>
        </p:nvSpPr>
        <p:spPr>
          <a:xfrm>
            <a:off x="349869" y="1736896"/>
            <a:ext cx="8017828" cy="5016989"/>
          </a:xfrm>
          <a:prstGeom prst="rect">
            <a:avLst/>
          </a:prstGeom>
        </p:spPr>
        <p:txBody>
          <a:bodyPr vert="horz" lIns="91440" tIns="45720" rIns="91440" bIns="45720" rtlCol="0">
            <a:normAutofit/>
          </a:bodyPr>
          <a:lstStyle/>
          <a:p>
            <a:pPr indent="-228600">
              <a:lnSpc>
                <a:spcPct val="90000"/>
              </a:lnSpc>
              <a:spcAft>
                <a:spcPts val="600"/>
              </a:spcAft>
              <a:buFont typeface="Arial" panose="020B0604020202020204" pitchFamily="34" charset="0"/>
              <a:buChar char="•"/>
            </a:pPr>
            <a:r>
              <a:rPr lang="en-US" sz="2000" b="1" u="sng" dirty="0">
                <a:solidFill>
                  <a:schemeClr val="tx1">
                    <a:alpha val="60000"/>
                  </a:schemeClr>
                </a:solidFill>
              </a:rPr>
              <a:t>Schedule or re-schedule Job Start </a:t>
            </a:r>
            <a:r>
              <a:rPr lang="en-US" sz="2000" b="1" i="1" u="sng" dirty="0">
                <a:solidFill>
                  <a:schemeClr val="tx1">
                    <a:alpha val="60000"/>
                  </a:schemeClr>
                </a:solidFill>
              </a:rPr>
              <a:t>after</a:t>
            </a:r>
            <a:r>
              <a:rPr lang="en-US" sz="2000" b="1" u="sng" dirty="0">
                <a:solidFill>
                  <a:schemeClr val="tx1">
                    <a:alpha val="60000"/>
                  </a:schemeClr>
                </a:solidFill>
              </a:rPr>
              <a:t> Use Expiration Date: </a:t>
            </a:r>
          </a:p>
          <a:p>
            <a:pPr lvl="1" indent="-228600">
              <a:lnSpc>
                <a:spcPct val="90000"/>
              </a:lnSpc>
              <a:spcAft>
                <a:spcPts val="600"/>
              </a:spcAft>
              <a:buFont typeface="Arial" panose="020B0604020202020204" pitchFamily="34" charset="0"/>
              <a:buChar char="•"/>
            </a:pPr>
            <a:r>
              <a:rPr lang="en-US" sz="2000" dirty="0">
                <a:solidFill>
                  <a:schemeClr val="tx1">
                    <a:alpha val="60000"/>
                  </a:schemeClr>
                </a:solidFill>
              </a:rPr>
              <a:t>The Job Start Notification cannot be rescheduled after the Use Expiration Date</a:t>
            </a:r>
          </a:p>
          <a:p>
            <a:pPr lvl="1" indent="-228600">
              <a:lnSpc>
                <a:spcPct val="90000"/>
              </a:lnSpc>
              <a:spcAft>
                <a:spcPts val="600"/>
              </a:spcAft>
              <a:buFont typeface="Arial" panose="020B0604020202020204" pitchFamily="34" charset="0"/>
              <a:buChar char="•"/>
            </a:pPr>
            <a:r>
              <a:rPr lang="en-US" sz="2000" dirty="0">
                <a:solidFill>
                  <a:schemeClr val="tx1">
                    <a:alpha val="60000"/>
                  </a:schemeClr>
                </a:solidFill>
              </a:rPr>
              <a:t>If you need to change the date of the Initial Inspection </a:t>
            </a:r>
            <a:r>
              <a:rPr lang="en-US" sz="2000" i="1" dirty="0">
                <a:solidFill>
                  <a:schemeClr val="tx1">
                    <a:alpha val="60000"/>
                  </a:schemeClr>
                </a:solidFill>
              </a:rPr>
              <a:t>after</a:t>
            </a:r>
            <a:r>
              <a:rPr lang="en-US" sz="2000" dirty="0">
                <a:solidFill>
                  <a:schemeClr val="tx1">
                    <a:alpha val="60000"/>
                  </a:schemeClr>
                </a:solidFill>
              </a:rPr>
              <a:t> the Use Expiration Date, contact your District Inspector directly</a:t>
            </a:r>
          </a:p>
          <a:p>
            <a:pPr lvl="1" indent="-228600">
              <a:lnSpc>
                <a:spcPct val="90000"/>
              </a:lnSpc>
              <a:spcAft>
                <a:spcPts val="600"/>
              </a:spcAft>
              <a:buFont typeface="Arial" panose="020B0604020202020204" pitchFamily="34" charset="0"/>
              <a:buChar char="•"/>
            </a:pPr>
            <a:r>
              <a:rPr lang="en-US" sz="2000" dirty="0">
                <a:solidFill>
                  <a:schemeClr val="tx1">
                    <a:alpha val="60000"/>
                  </a:schemeClr>
                </a:solidFill>
              </a:rPr>
              <a:t>To avoid this, find a way to pro-actively manage the Job Start Notifications after issuance</a:t>
            </a:r>
          </a:p>
          <a:p>
            <a:pPr>
              <a:lnSpc>
                <a:spcPct val="90000"/>
              </a:lnSpc>
              <a:spcAft>
                <a:spcPts val="600"/>
              </a:spcAft>
            </a:pPr>
            <a:endParaRPr lang="en-US" sz="2000" dirty="0">
              <a:solidFill>
                <a:schemeClr val="tx1">
                  <a:alpha val="60000"/>
                </a:schemeClr>
              </a:solidFill>
            </a:endParaRPr>
          </a:p>
          <a:p>
            <a:pPr>
              <a:lnSpc>
                <a:spcPct val="90000"/>
              </a:lnSpc>
              <a:spcAft>
                <a:spcPts val="600"/>
              </a:spcAft>
            </a:pPr>
            <a:r>
              <a:rPr lang="en-US" sz="2000" dirty="0">
                <a:solidFill>
                  <a:schemeClr val="tx2">
                    <a:alpha val="60000"/>
                  </a:schemeClr>
                </a:solidFill>
              </a:rPr>
              <a:t>The </a:t>
            </a:r>
            <a:r>
              <a:rPr lang="en-US" sz="2000" b="1" dirty="0">
                <a:solidFill>
                  <a:schemeClr val="tx2">
                    <a:alpha val="60000"/>
                  </a:schemeClr>
                </a:solidFill>
              </a:rPr>
              <a:t>Restoration Inspection </a:t>
            </a:r>
            <a:r>
              <a:rPr lang="en-US" sz="2000" dirty="0">
                <a:solidFill>
                  <a:schemeClr val="tx2">
                    <a:alpha val="60000"/>
                  </a:schemeClr>
                </a:solidFill>
              </a:rPr>
              <a:t>is scheduled or re-scheduled via the </a:t>
            </a:r>
            <a:r>
              <a:rPr lang="en-US" sz="2000" b="1" dirty="0">
                <a:solidFill>
                  <a:schemeClr val="tx2">
                    <a:alpha val="60000"/>
                  </a:schemeClr>
                </a:solidFill>
              </a:rPr>
              <a:t>Restoration Notification</a:t>
            </a:r>
            <a:r>
              <a:rPr lang="en-US" sz="2000" dirty="0">
                <a:solidFill>
                  <a:schemeClr val="tx2">
                    <a:alpha val="60000"/>
                  </a:schemeClr>
                </a:solidFill>
              </a:rPr>
              <a:t>. This should be requested for final restoration work. </a:t>
            </a:r>
          </a:p>
          <a:p>
            <a:pPr>
              <a:lnSpc>
                <a:spcPct val="90000"/>
              </a:lnSpc>
              <a:spcAft>
                <a:spcPts val="600"/>
              </a:spcAft>
            </a:pPr>
            <a:endParaRPr lang="en-US" sz="2000" dirty="0">
              <a:solidFill>
                <a:schemeClr val="tx2">
                  <a:alpha val="60000"/>
                </a:schemeClr>
              </a:solidFill>
            </a:endParaRPr>
          </a:p>
          <a:p>
            <a:pPr>
              <a:lnSpc>
                <a:spcPct val="90000"/>
              </a:lnSpc>
              <a:spcAft>
                <a:spcPts val="600"/>
              </a:spcAft>
            </a:pPr>
            <a:r>
              <a:rPr lang="en-US" sz="2000" dirty="0">
                <a:solidFill>
                  <a:schemeClr val="tx2">
                    <a:alpha val="60000"/>
                  </a:schemeClr>
                </a:solidFill>
              </a:rPr>
              <a:t>Here are some helpful Help Center articles:</a:t>
            </a:r>
          </a:p>
          <a:p>
            <a:pPr marL="914400" lvl="1" indent="-457200">
              <a:lnSpc>
                <a:spcPct val="90000"/>
              </a:lnSpc>
              <a:spcAft>
                <a:spcPts val="600"/>
              </a:spcAft>
              <a:buFont typeface="+mj-lt"/>
              <a:buAutoNum type="arabicPeriod"/>
            </a:pPr>
            <a:r>
              <a:rPr lang="en-US" sz="2000" dirty="0">
                <a:solidFill>
                  <a:schemeClr val="tx2">
                    <a:alpha val="60000"/>
                  </a:schemeClr>
                </a:solidFill>
                <a:hlinkClick r:id="rId2"/>
              </a:rPr>
              <a:t>How to Provide a Job Start Notification to Street Use</a:t>
            </a:r>
            <a:endParaRPr lang="en-US" sz="2000" dirty="0">
              <a:solidFill>
                <a:schemeClr val="tx2">
                  <a:alpha val="60000"/>
                </a:schemeClr>
              </a:solidFill>
            </a:endParaRPr>
          </a:p>
          <a:p>
            <a:pPr marL="914400" lvl="1" indent="-457200">
              <a:lnSpc>
                <a:spcPct val="90000"/>
              </a:lnSpc>
              <a:spcAft>
                <a:spcPts val="600"/>
              </a:spcAft>
              <a:buFont typeface="+mj-lt"/>
              <a:buAutoNum type="arabicPeriod"/>
            </a:pPr>
            <a:r>
              <a:rPr lang="en-US" sz="2000" dirty="0">
                <a:solidFill>
                  <a:schemeClr val="tx2">
                    <a:alpha val="60000"/>
                  </a:schemeClr>
                </a:solidFill>
                <a:hlinkClick r:id="rId3"/>
              </a:rPr>
              <a:t>How to Request a Street Use Inspection </a:t>
            </a:r>
            <a:endParaRPr lang="en-US" sz="2000" dirty="0">
              <a:solidFill>
                <a:schemeClr val="tx1">
                  <a:alpha val="60000"/>
                </a:schemeClr>
              </a:solidFill>
            </a:endParaRPr>
          </a:p>
        </p:txBody>
      </p:sp>
      <p:sp>
        <p:nvSpPr>
          <p:cNvPr id="37" name="Freeform: Shape 43">
            <a:extLst>
              <a:ext uri="{FF2B5EF4-FFF2-40B4-BE49-F238E27FC236}">
                <a16:creationId xmlns:a16="http://schemas.microsoft.com/office/drawing/2014/main" id="{8C4F1A0C-BD28-4977-9745-E2A4FB75279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959668" y="0"/>
            <a:ext cx="4232332" cy="3701000"/>
          </a:xfrm>
          <a:custGeom>
            <a:avLst/>
            <a:gdLst>
              <a:gd name="connsiteX0" fmla="*/ 319701 w 4232332"/>
              <a:gd name="connsiteY0" fmla="*/ 0 h 3701000"/>
              <a:gd name="connsiteX1" fmla="*/ 4232332 w 4232332"/>
              <a:gd name="connsiteY1" fmla="*/ 0 h 3701000"/>
              <a:gd name="connsiteX2" fmla="*/ 4232332 w 4232332"/>
              <a:gd name="connsiteY2" fmla="*/ 3034486 h 3701000"/>
              <a:gd name="connsiteX3" fmla="*/ 4230268 w 4232332"/>
              <a:gd name="connsiteY3" fmla="*/ 3035198 h 3701000"/>
              <a:gd name="connsiteX4" fmla="*/ 4185051 w 4232332"/>
              <a:gd name="connsiteY4" fmla="*/ 3049231 h 3701000"/>
              <a:gd name="connsiteX5" fmla="*/ 4136714 w 4232332"/>
              <a:gd name="connsiteY5" fmla="*/ 3061706 h 3701000"/>
              <a:gd name="connsiteX6" fmla="*/ 4089935 w 4232332"/>
              <a:gd name="connsiteY6" fmla="*/ 3074180 h 3701000"/>
              <a:gd name="connsiteX7" fmla="*/ 4043158 w 4232332"/>
              <a:gd name="connsiteY7" fmla="*/ 3088214 h 3701000"/>
              <a:gd name="connsiteX8" fmla="*/ 3997940 w 4232332"/>
              <a:gd name="connsiteY8" fmla="*/ 3103806 h 3701000"/>
              <a:gd name="connsiteX9" fmla="*/ 3955840 w 4232332"/>
              <a:gd name="connsiteY9" fmla="*/ 3122518 h 3701000"/>
              <a:gd name="connsiteX10" fmla="*/ 3916860 w 4232332"/>
              <a:gd name="connsiteY10" fmla="*/ 3144346 h 3701000"/>
              <a:gd name="connsiteX11" fmla="*/ 3882555 w 4232332"/>
              <a:gd name="connsiteY11" fmla="*/ 3172413 h 3701000"/>
              <a:gd name="connsiteX12" fmla="*/ 3846692 w 4232332"/>
              <a:gd name="connsiteY12" fmla="*/ 3203599 h 3701000"/>
              <a:gd name="connsiteX13" fmla="*/ 3815506 w 4232332"/>
              <a:gd name="connsiteY13" fmla="*/ 3239461 h 3701000"/>
              <a:gd name="connsiteX14" fmla="*/ 3785881 w 4232332"/>
              <a:gd name="connsiteY14" fmla="*/ 3276884 h 3701000"/>
              <a:gd name="connsiteX15" fmla="*/ 3756254 w 4232332"/>
              <a:gd name="connsiteY15" fmla="*/ 3315864 h 3701000"/>
              <a:gd name="connsiteX16" fmla="*/ 3726629 w 4232332"/>
              <a:gd name="connsiteY16" fmla="*/ 3354846 h 3701000"/>
              <a:gd name="connsiteX17" fmla="*/ 3697003 w 4232332"/>
              <a:gd name="connsiteY17" fmla="*/ 3392268 h 3701000"/>
              <a:gd name="connsiteX18" fmla="*/ 3664258 w 4232332"/>
              <a:gd name="connsiteY18" fmla="*/ 3428131 h 3701000"/>
              <a:gd name="connsiteX19" fmla="*/ 3631513 w 4232332"/>
              <a:gd name="connsiteY19" fmla="*/ 3459315 h 3701000"/>
              <a:gd name="connsiteX20" fmla="*/ 3594093 w 4232332"/>
              <a:gd name="connsiteY20" fmla="*/ 3485823 h 3701000"/>
              <a:gd name="connsiteX21" fmla="*/ 3555111 w 4232332"/>
              <a:gd name="connsiteY21" fmla="*/ 3506094 h 3701000"/>
              <a:gd name="connsiteX22" fmla="*/ 3508332 w 4232332"/>
              <a:gd name="connsiteY22" fmla="*/ 3520128 h 3701000"/>
              <a:gd name="connsiteX23" fmla="*/ 3459994 w 4232332"/>
              <a:gd name="connsiteY23" fmla="*/ 3526365 h 3701000"/>
              <a:gd name="connsiteX24" fmla="*/ 3410100 w 4232332"/>
              <a:gd name="connsiteY24" fmla="*/ 3527923 h 3701000"/>
              <a:gd name="connsiteX25" fmla="*/ 3357084 w 4232332"/>
              <a:gd name="connsiteY25" fmla="*/ 3523245 h 3701000"/>
              <a:gd name="connsiteX26" fmla="*/ 3304070 w 4232332"/>
              <a:gd name="connsiteY26" fmla="*/ 3517009 h 3701000"/>
              <a:gd name="connsiteX27" fmla="*/ 3251054 w 4232332"/>
              <a:gd name="connsiteY27" fmla="*/ 3509211 h 3701000"/>
              <a:gd name="connsiteX28" fmla="*/ 3198040 w 4232332"/>
              <a:gd name="connsiteY28" fmla="*/ 3502976 h 3701000"/>
              <a:gd name="connsiteX29" fmla="*/ 3145024 w 4232332"/>
              <a:gd name="connsiteY29" fmla="*/ 3499857 h 3701000"/>
              <a:gd name="connsiteX30" fmla="*/ 3093569 w 4232332"/>
              <a:gd name="connsiteY30" fmla="*/ 3499857 h 3701000"/>
              <a:gd name="connsiteX31" fmla="*/ 3045233 w 4232332"/>
              <a:gd name="connsiteY31" fmla="*/ 3506094 h 3701000"/>
              <a:gd name="connsiteX32" fmla="*/ 2995337 w 4232332"/>
              <a:gd name="connsiteY32" fmla="*/ 3518569 h 3701000"/>
              <a:gd name="connsiteX33" fmla="*/ 2950118 w 4232332"/>
              <a:gd name="connsiteY33" fmla="*/ 3537278 h 3701000"/>
              <a:gd name="connsiteX34" fmla="*/ 2903340 w 4232332"/>
              <a:gd name="connsiteY34" fmla="*/ 3562227 h 3701000"/>
              <a:gd name="connsiteX35" fmla="*/ 2856564 w 4232332"/>
              <a:gd name="connsiteY35" fmla="*/ 3587176 h 3701000"/>
              <a:gd name="connsiteX36" fmla="*/ 2809785 w 4232332"/>
              <a:gd name="connsiteY36" fmla="*/ 3615241 h 3701000"/>
              <a:gd name="connsiteX37" fmla="*/ 2764565 w 4232332"/>
              <a:gd name="connsiteY37" fmla="*/ 3641749 h 3701000"/>
              <a:gd name="connsiteX38" fmla="*/ 2716230 w 4232332"/>
              <a:gd name="connsiteY38" fmla="*/ 3665138 h 3701000"/>
              <a:gd name="connsiteX39" fmla="*/ 2669451 w 4232332"/>
              <a:gd name="connsiteY39" fmla="*/ 3683850 h 3701000"/>
              <a:gd name="connsiteX40" fmla="*/ 2621114 w 4232332"/>
              <a:gd name="connsiteY40" fmla="*/ 3696324 h 3701000"/>
              <a:gd name="connsiteX41" fmla="*/ 2571219 w 4232332"/>
              <a:gd name="connsiteY41" fmla="*/ 3701000 h 3701000"/>
              <a:gd name="connsiteX42" fmla="*/ 2521322 w 4232332"/>
              <a:gd name="connsiteY42" fmla="*/ 3696324 h 3701000"/>
              <a:gd name="connsiteX43" fmla="*/ 2472985 w 4232332"/>
              <a:gd name="connsiteY43" fmla="*/ 3683850 h 3701000"/>
              <a:gd name="connsiteX44" fmla="*/ 2426209 w 4232332"/>
              <a:gd name="connsiteY44" fmla="*/ 3665138 h 3701000"/>
              <a:gd name="connsiteX45" fmla="*/ 2377871 w 4232332"/>
              <a:gd name="connsiteY45" fmla="*/ 3641749 h 3701000"/>
              <a:gd name="connsiteX46" fmla="*/ 2332651 w 4232332"/>
              <a:gd name="connsiteY46" fmla="*/ 3615241 h 3701000"/>
              <a:gd name="connsiteX47" fmla="*/ 2285874 w 4232332"/>
              <a:gd name="connsiteY47" fmla="*/ 3587176 h 3701000"/>
              <a:gd name="connsiteX48" fmla="*/ 2239096 w 4232332"/>
              <a:gd name="connsiteY48" fmla="*/ 3562227 h 3701000"/>
              <a:gd name="connsiteX49" fmla="*/ 2192319 w 4232332"/>
              <a:gd name="connsiteY49" fmla="*/ 3537278 h 3701000"/>
              <a:gd name="connsiteX50" fmla="*/ 2145542 w 4232332"/>
              <a:gd name="connsiteY50" fmla="*/ 3518569 h 3701000"/>
              <a:gd name="connsiteX51" fmla="*/ 2097204 w 4232332"/>
              <a:gd name="connsiteY51" fmla="*/ 3506094 h 3701000"/>
              <a:gd name="connsiteX52" fmla="*/ 2048867 w 4232332"/>
              <a:gd name="connsiteY52" fmla="*/ 3499857 h 3701000"/>
              <a:gd name="connsiteX53" fmla="*/ 1997410 w 4232332"/>
              <a:gd name="connsiteY53" fmla="*/ 3499857 h 3701000"/>
              <a:gd name="connsiteX54" fmla="*/ 1944396 w 4232332"/>
              <a:gd name="connsiteY54" fmla="*/ 3502976 h 3701000"/>
              <a:gd name="connsiteX55" fmla="*/ 1891382 w 4232332"/>
              <a:gd name="connsiteY55" fmla="*/ 3509211 h 3701000"/>
              <a:gd name="connsiteX56" fmla="*/ 1838366 w 4232332"/>
              <a:gd name="connsiteY56" fmla="*/ 3517009 h 3701000"/>
              <a:gd name="connsiteX57" fmla="*/ 1785350 w 4232332"/>
              <a:gd name="connsiteY57" fmla="*/ 3523245 h 3701000"/>
              <a:gd name="connsiteX58" fmla="*/ 1732336 w 4232332"/>
              <a:gd name="connsiteY58" fmla="*/ 3527923 h 3701000"/>
              <a:gd name="connsiteX59" fmla="*/ 1682442 w 4232332"/>
              <a:gd name="connsiteY59" fmla="*/ 3526365 h 3701000"/>
              <a:gd name="connsiteX60" fmla="*/ 1634105 w 4232332"/>
              <a:gd name="connsiteY60" fmla="*/ 3520128 h 3701000"/>
              <a:gd name="connsiteX61" fmla="*/ 1587326 w 4232332"/>
              <a:gd name="connsiteY61" fmla="*/ 3506094 h 3701000"/>
              <a:gd name="connsiteX62" fmla="*/ 1548345 w 4232332"/>
              <a:gd name="connsiteY62" fmla="*/ 3485823 h 3701000"/>
              <a:gd name="connsiteX63" fmla="*/ 1510922 w 4232332"/>
              <a:gd name="connsiteY63" fmla="*/ 3459315 h 3701000"/>
              <a:gd name="connsiteX64" fmla="*/ 1478179 w 4232332"/>
              <a:gd name="connsiteY64" fmla="*/ 3428131 h 3701000"/>
              <a:gd name="connsiteX65" fmla="*/ 1445433 w 4232332"/>
              <a:gd name="connsiteY65" fmla="*/ 3392268 h 3701000"/>
              <a:gd name="connsiteX66" fmla="*/ 1415807 w 4232332"/>
              <a:gd name="connsiteY66" fmla="*/ 3354846 h 3701000"/>
              <a:gd name="connsiteX67" fmla="*/ 1386182 w 4232332"/>
              <a:gd name="connsiteY67" fmla="*/ 3315864 h 3701000"/>
              <a:gd name="connsiteX68" fmla="*/ 1356556 w 4232332"/>
              <a:gd name="connsiteY68" fmla="*/ 3276884 h 3701000"/>
              <a:gd name="connsiteX69" fmla="*/ 1326930 w 4232332"/>
              <a:gd name="connsiteY69" fmla="*/ 3239461 h 3701000"/>
              <a:gd name="connsiteX70" fmla="*/ 1295744 w 4232332"/>
              <a:gd name="connsiteY70" fmla="*/ 3203599 h 3701000"/>
              <a:gd name="connsiteX71" fmla="*/ 1259881 w 4232332"/>
              <a:gd name="connsiteY71" fmla="*/ 3172413 h 3701000"/>
              <a:gd name="connsiteX72" fmla="*/ 1225577 w 4232332"/>
              <a:gd name="connsiteY72" fmla="*/ 3144346 h 3701000"/>
              <a:gd name="connsiteX73" fmla="*/ 1186596 w 4232332"/>
              <a:gd name="connsiteY73" fmla="*/ 3122518 h 3701000"/>
              <a:gd name="connsiteX74" fmla="*/ 1144496 w 4232332"/>
              <a:gd name="connsiteY74" fmla="*/ 3103806 h 3701000"/>
              <a:gd name="connsiteX75" fmla="*/ 1099278 w 4232332"/>
              <a:gd name="connsiteY75" fmla="*/ 3088214 h 3701000"/>
              <a:gd name="connsiteX76" fmla="*/ 1052499 w 4232332"/>
              <a:gd name="connsiteY76" fmla="*/ 3074180 h 3701000"/>
              <a:gd name="connsiteX77" fmla="*/ 1005723 w 4232332"/>
              <a:gd name="connsiteY77" fmla="*/ 3061706 h 3701000"/>
              <a:gd name="connsiteX78" fmla="*/ 957386 w 4232332"/>
              <a:gd name="connsiteY78" fmla="*/ 3049231 h 3701000"/>
              <a:gd name="connsiteX79" fmla="*/ 912167 w 4232332"/>
              <a:gd name="connsiteY79" fmla="*/ 3035198 h 3701000"/>
              <a:gd name="connsiteX80" fmla="*/ 866948 w 4232332"/>
              <a:gd name="connsiteY80" fmla="*/ 3019606 h 3701000"/>
              <a:gd name="connsiteX81" fmla="*/ 824850 w 4232332"/>
              <a:gd name="connsiteY81" fmla="*/ 3000894 h 3701000"/>
              <a:gd name="connsiteX82" fmla="*/ 787426 w 4232332"/>
              <a:gd name="connsiteY82" fmla="*/ 2977505 h 3701000"/>
              <a:gd name="connsiteX83" fmla="*/ 753122 w 4232332"/>
              <a:gd name="connsiteY83" fmla="*/ 2949439 h 3701000"/>
              <a:gd name="connsiteX84" fmla="*/ 725057 w 4232332"/>
              <a:gd name="connsiteY84" fmla="*/ 2915136 h 3701000"/>
              <a:gd name="connsiteX85" fmla="*/ 701668 w 4232332"/>
              <a:gd name="connsiteY85" fmla="*/ 2877713 h 3701000"/>
              <a:gd name="connsiteX86" fmla="*/ 682956 w 4232332"/>
              <a:gd name="connsiteY86" fmla="*/ 2835613 h 3701000"/>
              <a:gd name="connsiteX87" fmla="*/ 667364 w 4232332"/>
              <a:gd name="connsiteY87" fmla="*/ 2790396 h 3701000"/>
              <a:gd name="connsiteX88" fmla="*/ 653331 w 4232332"/>
              <a:gd name="connsiteY88" fmla="*/ 2745177 h 3701000"/>
              <a:gd name="connsiteX89" fmla="*/ 640857 w 4232332"/>
              <a:gd name="connsiteY89" fmla="*/ 2696840 h 3701000"/>
              <a:gd name="connsiteX90" fmla="*/ 628382 w 4232332"/>
              <a:gd name="connsiteY90" fmla="*/ 2650063 h 3701000"/>
              <a:gd name="connsiteX91" fmla="*/ 614349 w 4232332"/>
              <a:gd name="connsiteY91" fmla="*/ 2603285 h 3701000"/>
              <a:gd name="connsiteX92" fmla="*/ 598756 w 4232332"/>
              <a:gd name="connsiteY92" fmla="*/ 2558065 h 3701000"/>
              <a:gd name="connsiteX93" fmla="*/ 580044 w 4232332"/>
              <a:gd name="connsiteY93" fmla="*/ 2515965 h 3701000"/>
              <a:gd name="connsiteX94" fmla="*/ 558214 w 4232332"/>
              <a:gd name="connsiteY94" fmla="*/ 2476984 h 3701000"/>
              <a:gd name="connsiteX95" fmla="*/ 530150 w 4232332"/>
              <a:gd name="connsiteY95" fmla="*/ 2442681 h 3701000"/>
              <a:gd name="connsiteX96" fmla="*/ 498963 w 4232332"/>
              <a:gd name="connsiteY96" fmla="*/ 2406817 h 3701000"/>
              <a:gd name="connsiteX97" fmla="*/ 463101 w 4232332"/>
              <a:gd name="connsiteY97" fmla="*/ 2375633 h 3701000"/>
              <a:gd name="connsiteX98" fmla="*/ 424118 w 4232332"/>
              <a:gd name="connsiteY98" fmla="*/ 2346007 h 3701000"/>
              <a:gd name="connsiteX99" fmla="*/ 385138 w 4232332"/>
              <a:gd name="connsiteY99" fmla="*/ 2316382 h 3701000"/>
              <a:gd name="connsiteX100" fmla="*/ 346157 w 4232332"/>
              <a:gd name="connsiteY100" fmla="*/ 2286756 h 3701000"/>
              <a:gd name="connsiteX101" fmla="*/ 308733 w 4232332"/>
              <a:gd name="connsiteY101" fmla="*/ 2257129 h 3701000"/>
              <a:gd name="connsiteX102" fmla="*/ 272871 w 4232332"/>
              <a:gd name="connsiteY102" fmla="*/ 2224386 h 3701000"/>
              <a:gd name="connsiteX103" fmla="*/ 241686 w 4232332"/>
              <a:gd name="connsiteY103" fmla="*/ 2191641 h 3701000"/>
              <a:gd name="connsiteX104" fmla="*/ 215179 w 4232332"/>
              <a:gd name="connsiteY104" fmla="*/ 2154219 h 3701000"/>
              <a:gd name="connsiteX105" fmla="*/ 194909 w 4232332"/>
              <a:gd name="connsiteY105" fmla="*/ 2115238 h 3701000"/>
              <a:gd name="connsiteX106" fmla="*/ 180876 w 4232332"/>
              <a:gd name="connsiteY106" fmla="*/ 2068461 h 3701000"/>
              <a:gd name="connsiteX107" fmla="*/ 174638 w 4232332"/>
              <a:gd name="connsiteY107" fmla="*/ 2020123 h 3701000"/>
              <a:gd name="connsiteX108" fmla="*/ 173078 w 4232332"/>
              <a:gd name="connsiteY108" fmla="*/ 1970225 h 3701000"/>
              <a:gd name="connsiteX109" fmla="*/ 177756 w 4232332"/>
              <a:gd name="connsiteY109" fmla="*/ 1917211 h 3701000"/>
              <a:gd name="connsiteX110" fmla="*/ 183993 w 4232332"/>
              <a:gd name="connsiteY110" fmla="*/ 1864197 h 3701000"/>
              <a:gd name="connsiteX111" fmla="*/ 191789 w 4232332"/>
              <a:gd name="connsiteY111" fmla="*/ 1811182 h 3701000"/>
              <a:gd name="connsiteX112" fmla="*/ 198027 w 4232332"/>
              <a:gd name="connsiteY112" fmla="*/ 1758167 h 3701000"/>
              <a:gd name="connsiteX113" fmla="*/ 201146 w 4232332"/>
              <a:gd name="connsiteY113" fmla="*/ 1705153 h 3701000"/>
              <a:gd name="connsiteX114" fmla="*/ 201146 w 4232332"/>
              <a:gd name="connsiteY114" fmla="*/ 1653697 h 3701000"/>
              <a:gd name="connsiteX115" fmla="*/ 194909 w 4232332"/>
              <a:gd name="connsiteY115" fmla="*/ 1605362 h 3701000"/>
              <a:gd name="connsiteX116" fmla="*/ 182434 w 4232332"/>
              <a:gd name="connsiteY116" fmla="*/ 1557024 h 3701000"/>
              <a:gd name="connsiteX117" fmla="*/ 163723 w 4232332"/>
              <a:gd name="connsiteY117" fmla="*/ 1511804 h 3701000"/>
              <a:gd name="connsiteX118" fmla="*/ 140335 w 4232332"/>
              <a:gd name="connsiteY118" fmla="*/ 1465027 h 3701000"/>
              <a:gd name="connsiteX119" fmla="*/ 113826 w 4232332"/>
              <a:gd name="connsiteY119" fmla="*/ 1418251 h 3701000"/>
              <a:gd name="connsiteX120" fmla="*/ 85761 w 4232332"/>
              <a:gd name="connsiteY120" fmla="*/ 1371472 h 3701000"/>
              <a:gd name="connsiteX121" fmla="*/ 59253 w 4232332"/>
              <a:gd name="connsiteY121" fmla="*/ 1326252 h 3701000"/>
              <a:gd name="connsiteX122" fmla="*/ 35863 w 4232332"/>
              <a:gd name="connsiteY122" fmla="*/ 1277917 h 3701000"/>
              <a:gd name="connsiteX123" fmla="*/ 17153 w 4232332"/>
              <a:gd name="connsiteY123" fmla="*/ 1231139 h 3701000"/>
              <a:gd name="connsiteX124" fmla="*/ 4679 w 4232332"/>
              <a:gd name="connsiteY124" fmla="*/ 1182801 h 3701000"/>
              <a:gd name="connsiteX125" fmla="*/ 0 w 4232332"/>
              <a:gd name="connsiteY125" fmla="*/ 1132905 h 3701000"/>
              <a:gd name="connsiteX126" fmla="*/ 4679 w 4232332"/>
              <a:gd name="connsiteY126" fmla="*/ 1083010 h 3701000"/>
              <a:gd name="connsiteX127" fmla="*/ 17153 w 4232332"/>
              <a:gd name="connsiteY127" fmla="*/ 1034673 h 3701000"/>
              <a:gd name="connsiteX128" fmla="*/ 35863 w 4232332"/>
              <a:gd name="connsiteY128" fmla="*/ 987895 h 3701000"/>
              <a:gd name="connsiteX129" fmla="*/ 59253 w 4232332"/>
              <a:gd name="connsiteY129" fmla="*/ 939559 h 3701000"/>
              <a:gd name="connsiteX130" fmla="*/ 85761 w 4232332"/>
              <a:gd name="connsiteY130" fmla="*/ 894339 h 3701000"/>
              <a:gd name="connsiteX131" fmla="*/ 113826 w 4232332"/>
              <a:gd name="connsiteY131" fmla="*/ 847563 h 3701000"/>
              <a:gd name="connsiteX132" fmla="*/ 140335 w 4232332"/>
              <a:gd name="connsiteY132" fmla="*/ 800784 h 3701000"/>
              <a:gd name="connsiteX133" fmla="*/ 163723 w 4232332"/>
              <a:gd name="connsiteY133" fmla="*/ 754007 h 3701000"/>
              <a:gd name="connsiteX134" fmla="*/ 182434 w 4232332"/>
              <a:gd name="connsiteY134" fmla="*/ 708787 h 3701000"/>
              <a:gd name="connsiteX135" fmla="*/ 194909 w 4232332"/>
              <a:gd name="connsiteY135" fmla="*/ 660451 h 3701000"/>
              <a:gd name="connsiteX136" fmla="*/ 201146 w 4232332"/>
              <a:gd name="connsiteY136" fmla="*/ 612115 h 3701000"/>
              <a:gd name="connsiteX137" fmla="*/ 201146 w 4232332"/>
              <a:gd name="connsiteY137" fmla="*/ 560659 h 3701000"/>
              <a:gd name="connsiteX138" fmla="*/ 198027 w 4232332"/>
              <a:gd name="connsiteY138" fmla="*/ 507644 h 3701000"/>
              <a:gd name="connsiteX139" fmla="*/ 191789 w 4232332"/>
              <a:gd name="connsiteY139" fmla="*/ 454630 h 3701000"/>
              <a:gd name="connsiteX140" fmla="*/ 183993 w 4232332"/>
              <a:gd name="connsiteY140" fmla="*/ 401614 h 3701000"/>
              <a:gd name="connsiteX141" fmla="*/ 177756 w 4232332"/>
              <a:gd name="connsiteY141" fmla="*/ 348600 h 3701000"/>
              <a:gd name="connsiteX142" fmla="*/ 173078 w 4232332"/>
              <a:gd name="connsiteY142" fmla="*/ 295586 h 3701000"/>
              <a:gd name="connsiteX143" fmla="*/ 174638 w 4232332"/>
              <a:gd name="connsiteY143" fmla="*/ 245689 h 3701000"/>
              <a:gd name="connsiteX144" fmla="*/ 180876 w 4232332"/>
              <a:gd name="connsiteY144" fmla="*/ 197353 h 3701000"/>
              <a:gd name="connsiteX145" fmla="*/ 194909 w 4232332"/>
              <a:gd name="connsiteY145" fmla="*/ 150574 h 3701000"/>
              <a:gd name="connsiteX146" fmla="*/ 215179 w 4232332"/>
              <a:gd name="connsiteY146" fmla="*/ 111594 h 3701000"/>
              <a:gd name="connsiteX147" fmla="*/ 241686 w 4232332"/>
              <a:gd name="connsiteY147" fmla="*/ 74171 h 3701000"/>
              <a:gd name="connsiteX148" fmla="*/ 272871 w 4232332"/>
              <a:gd name="connsiteY148" fmla="*/ 41427 h 3701000"/>
              <a:gd name="connsiteX149" fmla="*/ 308733 w 4232332"/>
              <a:gd name="connsiteY149" fmla="*/ 8683 h 3701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Lst>
            <a:rect l="l" t="t" r="r" b="b"/>
            <a:pathLst>
              <a:path w="4232332" h="3701000">
                <a:moveTo>
                  <a:pt x="319701" y="0"/>
                </a:moveTo>
                <a:lnTo>
                  <a:pt x="4232332" y="0"/>
                </a:lnTo>
                <a:lnTo>
                  <a:pt x="4232332" y="3034486"/>
                </a:lnTo>
                <a:lnTo>
                  <a:pt x="4230268" y="3035198"/>
                </a:lnTo>
                <a:lnTo>
                  <a:pt x="4185051" y="3049231"/>
                </a:lnTo>
                <a:lnTo>
                  <a:pt x="4136714" y="3061706"/>
                </a:lnTo>
                <a:lnTo>
                  <a:pt x="4089935" y="3074180"/>
                </a:lnTo>
                <a:lnTo>
                  <a:pt x="4043158" y="3088214"/>
                </a:lnTo>
                <a:lnTo>
                  <a:pt x="3997940" y="3103806"/>
                </a:lnTo>
                <a:lnTo>
                  <a:pt x="3955840" y="3122518"/>
                </a:lnTo>
                <a:lnTo>
                  <a:pt x="3916860" y="3144346"/>
                </a:lnTo>
                <a:lnTo>
                  <a:pt x="3882555" y="3172413"/>
                </a:lnTo>
                <a:lnTo>
                  <a:pt x="3846692" y="3203599"/>
                </a:lnTo>
                <a:lnTo>
                  <a:pt x="3815506" y="3239461"/>
                </a:lnTo>
                <a:lnTo>
                  <a:pt x="3785881" y="3276884"/>
                </a:lnTo>
                <a:lnTo>
                  <a:pt x="3756254" y="3315864"/>
                </a:lnTo>
                <a:lnTo>
                  <a:pt x="3726629" y="3354846"/>
                </a:lnTo>
                <a:lnTo>
                  <a:pt x="3697003" y="3392268"/>
                </a:lnTo>
                <a:lnTo>
                  <a:pt x="3664258" y="3428131"/>
                </a:lnTo>
                <a:lnTo>
                  <a:pt x="3631513" y="3459315"/>
                </a:lnTo>
                <a:lnTo>
                  <a:pt x="3594093" y="3485823"/>
                </a:lnTo>
                <a:lnTo>
                  <a:pt x="3555111" y="3506094"/>
                </a:lnTo>
                <a:lnTo>
                  <a:pt x="3508332" y="3520128"/>
                </a:lnTo>
                <a:lnTo>
                  <a:pt x="3459994" y="3526365"/>
                </a:lnTo>
                <a:lnTo>
                  <a:pt x="3410100" y="3527923"/>
                </a:lnTo>
                <a:lnTo>
                  <a:pt x="3357084" y="3523245"/>
                </a:lnTo>
                <a:lnTo>
                  <a:pt x="3304070" y="3517009"/>
                </a:lnTo>
                <a:lnTo>
                  <a:pt x="3251054" y="3509211"/>
                </a:lnTo>
                <a:lnTo>
                  <a:pt x="3198040" y="3502976"/>
                </a:lnTo>
                <a:lnTo>
                  <a:pt x="3145024" y="3499857"/>
                </a:lnTo>
                <a:lnTo>
                  <a:pt x="3093569" y="3499857"/>
                </a:lnTo>
                <a:lnTo>
                  <a:pt x="3045233" y="3506094"/>
                </a:lnTo>
                <a:lnTo>
                  <a:pt x="2995337" y="3518569"/>
                </a:lnTo>
                <a:lnTo>
                  <a:pt x="2950118" y="3537278"/>
                </a:lnTo>
                <a:lnTo>
                  <a:pt x="2903340" y="3562227"/>
                </a:lnTo>
                <a:lnTo>
                  <a:pt x="2856564" y="3587176"/>
                </a:lnTo>
                <a:lnTo>
                  <a:pt x="2809785" y="3615241"/>
                </a:lnTo>
                <a:lnTo>
                  <a:pt x="2764565" y="3641749"/>
                </a:lnTo>
                <a:lnTo>
                  <a:pt x="2716230" y="3665138"/>
                </a:lnTo>
                <a:lnTo>
                  <a:pt x="2669451" y="3683850"/>
                </a:lnTo>
                <a:lnTo>
                  <a:pt x="2621114" y="3696324"/>
                </a:lnTo>
                <a:lnTo>
                  <a:pt x="2571219" y="3701000"/>
                </a:lnTo>
                <a:lnTo>
                  <a:pt x="2521322" y="3696324"/>
                </a:lnTo>
                <a:lnTo>
                  <a:pt x="2472985" y="3683850"/>
                </a:lnTo>
                <a:lnTo>
                  <a:pt x="2426209" y="3665138"/>
                </a:lnTo>
                <a:lnTo>
                  <a:pt x="2377871" y="3641749"/>
                </a:lnTo>
                <a:lnTo>
                  <a:pt x="2332651" y="3615241"/>
                </a:lnTo>
                <a:lnTo>
                  <a:pt x="2285874" y="3587176"/>
                </a:lnTo>
                <a:lnTo>
                  <a:pt x="2239096" y="3562227"/>
                </a:lnTo>
                <a:lnTo>
                  <a:pt x="2192319" y="3537278"/>
                </a:lnTo>
                <a:lnTo>
                  <a:pt x="2145542" y="3518569"/>
                </a:lnTo>
                <a:lnTo>
                  <a:pt x="2097204" y="3506094"/>
                </a:lnTo>
                <a:lnTo>
                  <a:pt x="2048867" y="3499857"/>
                </a:lnTo>
                <a:lnTo>
                  <a:pt x="1997410" y="3499857"/>
                </a:lnTo>
                <a:lnTo>
                  <a:pt x="1944396" y="3502976"/>
                </a:lnTo>
                <a:lnTo>
                  <a:pt x="1891382" y="3509211"/>
                </a:lnTo>
                <a:lnTo>
                  <a:pt x="1838366" y="3517009"/>
                </a:lnTo>
                <a:lnTo>
                  <a:pt x="1785350" y="3523245"/>
                </a:lnTo>
                <a:lnTo>
                  <a:pt x="1732336" y="3527923"/>
                </a:lnTo>
                <a:lnTo>
                  <a:pt x="1682442" y="3526365"/>
                </a:lnTo>
                <a:lnTo>
                  <a:pt x="1634105" y="3520128"/>
                </a:lnTo>
                <a:lnTo>
                  <a:pt x="1587326" y="3506094"/>
                </a:lnTo>
                <a:lnTo>
                  <a:pt x="1548345" y="3485823"/>
                </a:lnTo>
                <a:lnTo>
                  <a:pt x="1510922" y="3459315"/>
                </a:lnTo>
                <a:lnTo>
                  <a:pt x="1478179" y="3428131"/>
                </a:lnTo>
                <a:lnTo>
                  <a:pt x="1445433" y="3392268"/>
                </a:lnTo>
                <a:lnTo>
                  <a:pt x="1415807" y="3354846"/>
                </a:lnTo>
                <a:lnTo>
                  <a:pt x="1386182" y="3315864"/>
                </a:lnTo>
                <a:lnTo>
                  <a:pt x="1356556" y="3276884"/>
                </a:lnTo>
                <a:lnTo>
                  <a:pt x="1326930" y="3239461"/>
                </a:lnTo>
                <a:lnTo>
                  <a:pt x="1295744" y="3203599"/>
                </a:lnTo>
                <a:lnTo>
                  <a:pt x="1259881" y="3172413"/>
                </a:lnTo>
                <a:lnTo>
                  <a:pt x="1225577" y="3144346"/>
                </a:lnTo>
                <a:lnTo>
                  <a:pt x="1186596" y="3122518"/>
                </a:lnTo>
                <a:lnTo>
                  <a:pt x="1144496" y="3103806"/>
                </a:lnTo>
                <a:lnTo>
                  <a:pt x="1099278" y="3088214"/>
                </a:lnTo>
                <a:lnTo>
                  <a:pt x="1052499" y="3074180"/>
                </a:lnTo>
                <a:lnTo>
                  <a:pt x="1005723" y="3061706"/>
                </a:lnTo>
                <a:lnTo>
                  <a:pt x="957386" y="3049231"/>
                </a:lnTo>
                <a:lnTo>
                  <a:pt x="912167" y="3035198"/>
                </a:lnTo>
                <a:lnTo>
                  <a:pt x="866948" y="3019606"/>
                </a:lnTo>
                <a:lnTo>
                  <a:pt x="824850" y="3000894"/>
                </a:lnTo>
                <a:lnTo>
                  <a:pt x="787426" y="2977505"/>
                </a:lnTo>
                <a:lnTo>
                  <a:pt x="753122" y="2949439"/>
                </a:lnTo>
                <a:lnTo>
                  <a:pt x="725057" y="2915136"/>
                </a:lnTo>
                <a:lnTo>
                  <a:pt x="701668" y="2877713"/>
                </a:lnTo>
                <a:lnTo>
                  <a:pt x="682956" y="2835613"/>
                </a:lnTo>
                <a:lnTo>
                  <a:pt x="667364" y="2790396"/>
                </a:lnTo>
                <a:lnTo>
                  <a:pt x="653331" y="2745177"/>
                </a:lnTo>
                <a:lnTo>
                  <a:pt x="640857" y="2696840"/>
                </a:lnTo>
                <a:lnTo>
                  <a:pt x="628382" y="2650063"/>
                </a:lnTo>
                <a:lnTo>
                  <a:pt x="614349" y="2603285"/>
                </a:lnTo>
                <a:lnTo>
                  <a:pt x="598756" y="2558065"/>
                </a:lnTo>
                <a:lnTo>
                  <a:pt x="580044" y="2515965"/>
                </a:lnTo>
                <a:lnTo>
                  <a:pt x="558214" y="2476984"/>
                </a:lnTo>
                <a:lnTo>
                  <a:pt x="530150" y="2442681"/>
                </a:lnTo>
                <a:lnTo>
                  <a:pt x="498963" y="2406817"/>
                </a:lnTo>
                <a:lnTo>
                  <a:pt x="463101" y="2375633"/>
                </a:lnTo>
                <a:lnTo>
                  <a:pt x="424118" y="2346007"/>
                </a:lnTo>
                <a:lnTo>
                  <a:pt x="385138" y="2316382"/>
                </a:lnTo>
                <a:lnTo>
                  <a:pt x="346157" y="2286756"/>
                </a:lnTo>
                <a:lnTo>
                  <a:pt x="308733" y="2257129"/>
                </a:lnTo>
                <a:lnTo>
                  <a:pt x="272871" y="2224386"/>
                </a:lnTo>
                <a:lnTo>
                  <a:pt x="241686" y="2191641"/>
                </a:lnTo>
                <a:lnTo>
                  <a:pt x="215179" y="2154219"/>
                </a:lnTo>
                <a:lnTo>
                  <a:pt x="194909" y="2115238"/>
                </a:lnTo>
                <a:lnTo>
                  <a:pt x="180876" y="2068461"/>
                </a:lnTo>
                <a:lnTo>
                  <a:pt x="174638" y="2020123"/>
                </a:lnTo>
                <a:lnTo>
                  <a:pt x="173078" y="1970225"/>
                </a:lnTo>
                <a:lnTo>
                  <a:pt x="177756" y="1917211"/>
                </a:lnTo>
                <a:lnTo>
                  <a:pt x="183993" y="1864197"/>
                </a:lnTo>
                <a:lnTo>
                  <a:pt x="191789" y="1811182"/>
                </a:lnTo>
                <a:lnTo>
                  <a:pt x="198027" y="1758167"/>
                </a:lnTo>
                <a:lnTo>
                  <a:pt x="201146" y="1705153"/>
                </a:lnTo>
                <a:lnTo>
                  <a:pt x="201146" y="1653697"/>
                </a:lnTo>
                <a:lnTo>
                  <a:pt x="194909" y="1605362"/>
                </a:lnTo>
                <a:lnTo>
                  <a:pt x="182434" y="1557024"/>
                </a:lnTo>
                <a:lnTo>
                  <a:pt x="163723" y="1511804"/>
                </a:lnTo>
                <a:lnTo>
                  <a:pt x="140335" y="1465027"/>
                </a:lnTo>
                <a:lnTo>
                  <a:pt x="113826" y="1418251"/>
                </a:lnTo>
                <a:lnTo>
                  <a:pt x="85761" y="1371472"/>
                </a:lnTo>
                <a:lnTo>
                  <a:pt x="59253" y="1326252"/>
                </a:lnTo>
                <a:lnTo>
                  <a:pt x="35863" y="1277917"/>
                </a:lnTo>
                <a:lnTo>
                  <a:pt x="17153" y="1231139"/>
                </a:lnTo>
                <a:lnTo>
                  <a:pt x="4679" y="1182801"/>
                </a:lnTo>
                <a:lnTo>
                  <a:pt x="0" y="1132905"/>
                </a:lnTo>
                <a:lnTo>
                  <a:pt x="4679" y="1083010"/>
                </a:lnTo>
                <a:lnTo>
                  <a:pt x="17153" y="1034673"/>
                </a:lnTo>
                <a:lnTo>
                  <a:pt x="35863" y="987895"/>
                </a:lnTo>
                <a:lnTo>
                  <a:pt x="59253" y="939559"/>
                </a:lnTo>
                <a:lnTo>
                  <a:pt x="85761" y="894339"/>
                </a:lnTo>
                <a:lnTo>
                  <a:pt x="113826" y="847563"/>
                </a:lnTo>
                <a:lnTo>
                  <a:pt x="140335" y="800784"/>
                </a:lnTo>
                <a:lnTo>
                  <a:pt x="163723" y="754007"/>
                </a:lnTo>
                <a:lnTo>
                  <a:pt x="182434" y="708787"/>
                </a:lnTo>
                <a:lnTo>
                  <a:pt x="194909" y="660451"/>
                </a:lnTo>
                <a:lnTo>
                  <a:pt x="201146" y="612115"/>
                </a:lnTo>
                <a:lnTo>
                  <a:pt x="201146" y="560659"/>
                </a:lnTo>
                <a:lnTo>
                  <a:pt x="198027" y="507644"/>
                </a:lnTo>
                <a:lnTo>
                  <a:pt x="191789" y="454630"/>
                </a:lnTo>
                <a:lnTo>
                  <a:pt x="183993" y="401614"/>
                </a:lnTo>
                <a:lnTo>
                  <a:pt x="177756" y="348600"/>
                </a:lnTo>
                <a:lnTo>
                  <a:pt x="173078" y="295586"/>
                </a:lnTo>
                <a:lnTo>
                  <a:pt x="174638" y="245689"/>
                </a:lnTo>
                <a:lnTo>
                  <a:pt x="180876" y="197353"/>
                </a:lnTo>
                <a:lnTo>
                  <a:pt x="194909" y="150574"/>
                </a:lnTo>
                <a:lnTo>
                  <a:pt x="215179" y="111594"/>
                </a:lnTo>
                <a:lnTo>
                  <a:pt x="241686" y="74171"/>
                </a:lnTo>
                <a:lnTo>
                  <a:pt x="272871" y="41427"/>
                </a:lnTo>
                <a:lnTo>
                  <a:pt x="308733" y="8683"/>
                </a:lnTo>
                <a:close/>
              </a:path>
            </a:pathLst>
          </a:cu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prstClr val="white"/>
              </a:solidFill>
              <a:latin typeface="Calibri" panose="020F0502020204030204"/>
            </a:endParaRPr>
          </a:p>
        </p:txBody>
      </p:sp>
      <p:sp>
        <p:nvSpPr>
          <p:cNvPr id="39" name="Freeform: Shape 45">
            <a:extLst>
              <a:ext uri="{FF2B5EF4-FFF2-40B4-BE49-F238E27FC236}">
                <a16:creationId xmlns:a16="http://schemas.microsoft.com/office/drawing/2014/main" id="{6D32E310-1144-4755-A1D0-5F28860095E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075117" y="-4"/>
            <a:ext cx="4116885" cy="3585722"/>
          </a:xfrm>
          <a:custGeom>
            <a:avLst/>
            <a:gdLst>
              <a:gd name="connsiteX0" fmla="*/ 371204 w 4116885"/>
              <a:gd name="connsiteY0" fmla="*/ 0 h 3585722"/>
              <a:gd name="connsiteX1" fmla="*/ 4116885 w 4116885"/>
              <a:gd name="connsiteY1" fmla="*/ 0 h 3585722"/>
              <a:gd name="connsiteX2" fmla="*/ 4116885 w 4116885"/>
              <a:gd name="connsiteY2" fmla="*/ 2920084 h 3585722"/>
              <a:gd name="connsiteX3" fmla="*/ 4083518 w 4116885"/>
              <a:gd name="connsiteY3" fmla="*/ 2934914 h 3585722"/>
              <a:gd name="connsiteX4" fmla="*/ 4040331 w 4116885"/>
              <a:gd name="connsiteY4" fmla="*/ 2949806 h 3585722"/>
              <a:gd name="connsiteX5" fmla="*/ 3997143 w 4116885"/>
              <a:gd name="connsiteY5" fmla="*/ 2963209 h 3585722"/>
              <a:gd name="connsiteX6" fmla="*/ 3950976 w 4116885"/>
              <a:gd name="connsiteY6" fmla="*/ 2975125 h 3585722"/>
              <a:gd name="connsiteX7" fmla="*/ 3906298 w 4116885"/>
              <a:gd name="connsiteY7" fmla="*/ 2987039 h 3585722"/>
              <a:gd name="connsiteX8" fmla="*/ 3861622 w 4116885"/>
              <a:gd name="connsiteY8" fmla="*/ 3000442 h 3585722"/>
              <a:gd name="connsiteX9" fmla="*/ 3818433 w 4116885"/>
              <a:gd name="connsiteY9" fmla="*/ 3015336 h 3585722"/>
              <a:gd name="connsiteX10" fmla="*/ 3778225 w 4116885"/>
              <a:gd name="connsiteY10" fmla="*/ 3033207 h 3585722"/>
              <a:gd name="connsiteX11" fmla="*/ 3740994 w 4116885"/>
              <a:gd name="connsiteY11" fmla="*/ 3054056 h 3585722"/>
              <a:gd name="connsiteX12" fmla="*/ 3708230 w 4116885"/>
              <a:gd name="connsiteY12" fmla="*/ 3080861 h 3585722"/>
              <a:gd name="connsiteX13" fmla="*/ 3673977 w 4116885"/>
              <a:gd name="connsiteY13" fmla="*/ 3110649 h 3585722"/>
              <a:gd name="connsiteX14" fmla="*/ 3644190 w 4116885"/>
              <a:gd name="connsiteY14" fmla="*/ 3144902 h 3585722"/>
              <a:gd name="connsiteX15" fmla="*/ 3615895 w 4116885"/>
              <a:gd name="connsiteY15" fmla="*/ 3180643 h 3585722"/>
              <a:gd name="connsiteX16" fmla="*/ 3587600 w 4116885"/>
              <a:gd name="connsiteY16" fmla="*/ 3217874 h 3585722"/>
              <a:gd name="connsiteX17" fmla="*/ 3559305 w 4116885"/>
              <a:gd name="connsiteY17" fmla="*/ 3255107 h 3585722"/>
              <a:gd name="connsiteX18" fmla="*/ 3531009 w 4116885"/>
              <a:gd name="connsiteY18" fmla="*/ 3290849 h 3585722"/>
              <a:gd name="connsiteX19" fmla="*/ 3499734 w 4116885"/>
              <a:gd name="connsiteY19" fmla="*/ 3325101 h 3585722"/>
              <a:gd name="connsiteX20" fmla="*/ 3468459 w 4116885"/>
              <a:gd name="connsiteY20" fmla="*/ 3354887 h 3585722"/>
              <a:gd name="connsiteX21" fmla="*/ 3432719 w 4116885"/>
              <a:gd name="connsiteY21" fmla="*/ 3380204 h 3585722"/>
              <a:gd name="connsiteX22" fmla="*/ 3395487 w 4116885"/>
              <a:gd name="connsiteY22" fmla="*/ 3399565 h 3585722"/>
              <a:gd name="connsiteX23" fmla="*/ 3350809 w 4116885"/>
              <a:gd name="connsiteY23" fmla="*/ 3412968 h 3585722"/>
              <a:gd name="connsiteX24" fmla="*/ 3304642 w 4116885"/>
              <a:gd name="connsiteY24" fmla="*/ 3418925 h 3585722"/>
              <a:gd name="connsiteX25" fmla="*/ 3256988 w 4116885"/>
              <a:gd name="connsiteY25" fmla="*/ 3420415 h 3585722"/>
              <a:gd name="connsiteX26" fmla="*/ 3206353 w 4116885"/>
              <a:gd name="connsiteY26" fmla="*/ 3415946 h 3585722"/>
              <a:gd name="connsiteX27" fmla="*/ 3155719 w 4116885"/>
              <a:gd name="connsiteY27" fmla="*/ 3409991 h 3585722"/>
              <a:gd name="connsiteX28" fmla="*/ 3105083 w 4116885"/>
              <a:gd name="connsiteY28" fmla="*/ 3402543 h 3585722"/>
              <a:gd name="connsiteX29" fmla="*/ 3054450 w 4116885"/>
              <a:gd name="connsiteY29" fmla="*/ 3396587 h 3585722"/>
              <a:gd name="connsiteX30" fmla="*/ 3003814 w 4116885"/>
              <a:gd name="connsiteY30" fmla="*/ 3393607 h 3585722"/>
              <a:gd name="connsiteX31" fmla="*/ 2954669 w 4116885"/>
              <a:gd name="connsiteY31" fmla="*/ 3393607 h 3585722"/>
              <a:gd name="connsiteX32" fmla="*/ 2908503 w 4116885"/>
              <a:gd name="connsiteY32" fmla="*/ 3399565 h 3585722"/>
              <a:gd name="connsiteX33" fmla="*/ 2860847 w 4116885"/>
              <a:gd name="connsiteY33" fmla="*/ 3411479 h 3585722"/>
              <a:gd name="connsiteX34" fmla="*/ 2817659 w 4116885"/>
              <a:gd name="connsiteY34" fmla="*/ 3429350 h 3585722"/>
              <a:gd name="connsiteX35" fmla="*/ 2772981 w 4116885"/>
              <a:gd name="connsiteY35" fmla="*/ 3453178 h 3585722"/>
              <a:gd name="connsiteX36" fmla="*/ 2728305 w 4116885"/>
              <a:gd name="connsiteY36" fmla="*/ 3477008 h 3585722"/>
              <a:gd name="connsiteX37" fmla="*/ 2683627 w 4116885"/>
              <a:gd name="connsiteY37" fmla="*/ 3503814 h 3585722"/>
              <a:gd name="connsiteX38" fmla="*/ 2640437 w 4116885"/>
              <a:gd name="connsiteY38" fmla="*/ 3529131 h 3585722"/>
              <a:gd name="connsiteX39" fmla="*/ 2594272 w 4116885"/>
              <a:gd name="connsiteY39" fmla="*/ 3551469 h 3585722"/>
              <a:gd name="connsiteX40" fmla="*/ 2549594 w 4116885"/>
              <a:gd name="connsiteY40" fmla="*/ 3569341 h 3585722"/>
              <a:gd name="connsiteX41" fmla="*/ 2503426 w 4116885"/>
              <a:gd name="connsiteY41" fmla="*/ 3581255 h 3585722"/>
              <a:gd name="connsiteX42" fmla="*/ 2455772 w 4116885"/>
              <a:gd name="connsiteY42" fmla="*/ 3585722 h 3585722"/>
              <a:gd name="connsiteX43" fmla="*/ 2408116 w 4116885"/>
              <a:gd name="connsiteY43" fmla="*/ 3581255 h 3585722"/>
              <a:gd name="connsiteX44" fmla="*/ 2361949 w 4116885"/>
              <a:gd name="connsiteY44" fmla="*/ 3569341 h 3585722"/>
              <a:gd name="connsiteX45" fmla="*/ 2317272 w 4116885"/>
              <a:gd name="connsiteY45" fmla="*/ 3551469 h 3585722"/>
              <a:gd name="connsiteX46" fmla="*/ 2271105 w 4116885"/>
              <a:gd name="connsiteY46" fmla="*/ 3529131 h 3585722"/>
              <a:gd name="connsiteX47" fmla="*/ 2227917 w 4116885"/>
              <a:gd name="connsiteY47" fmla="*/ 3503814 h 3585722"/>
              <a:gd name="connsiteX48" fmla="*/ 2183239 w 4116885"/>
              <a:gd name="connsiteY48" fmla="*/ 3477008 h 3585722"/>
              <a:gd name="connsiteX49" fmla="*/ 2138561 w 4116885"/>
              <a:gd name="connsiteY49" fmla="*/ 3453178 h 3585722"/>
              <a:gd name="connsiteX50" fmla="*/ 2093885 w 4116885"/>
              <a:gd name="connsiteY50" fmla="*/ 3429350 h 3585722"/>
              <a:gd name="connsiteX51" fmla="*/ 2049208 w 4116885"/>
              <a:gd name="connsiteY51" fmla="*/ 3411479 h 3585722"/>
              <a:gd name="connsiteX52" fmla="*/ 2003041 w 4116885"/>
              <a:gd name="connsiteY52" fmla="*/ 3399565 h 3585722"/>
              <a:gd name="connsiteX53" fmla="*/ 1956874 w 4116885"/>
              <a:gd name="connsiteY53" fmla="*/ 3393607 h 3585722"/>
              <a:gd name="connsiteX54" fmla="*/ 1907728 w 4116885"/>
              <a:gd name="connsiteY54" fmla="*/ 3393607 h 3585722"/>
              <a:gd name="connsiteX55" fmla="*/ 1857094 w 4116885"/>
              <a:gd name="connsiteY55" fmla="*/ 3396587 h 3585722"/>
              <a:gd name="connsiteX56" fmla="*/ 1806460 w 4116885"/>
              <a:gd name="connsiteY56" fmla="*/ 3402543 h 3585722"/>
              <a:gd name="connsiteX57" fmla="*/ 1755825 w 4116885"/>
              <a:gd name="connsiteY57" fmla="*/ 3409991 h 3585722"/>
              <a:gd name="connsiteX58" fmla="*/ 1705189 w 4116885"/>
              <a:gd name="connsiteY58" fmla="*/ 3415946 h 3585722"/>
              <a:gd name="connsiteX59" fmla="*/ 1654555 w 4116885"/>
              <a:gd name="connsiteY59" fmla="*/ 3420415 h 3585722"/>
              <a:gd name="connsiteX60" fmla="*/ 1606901 w 4116885"/>
              <a:gd name="connsiteY60" fmla="*/ 3418925 h 3585722"/>
              <a:gd name="connsiteX61" fmla="*/ 1560733 w 4116885"/>
              <a:gd name="connsiteY61" fmla="*/ 3412968 h 3585722"/>
              <a:gd name="connsiteX62" fmla="*/ 1516055 w 4116885"/>
              <a:gd name="connsiteY62" fmla="*/ 3399565 h 3585722"/>
              <a:gd name="connsiteX63" fmla="*/ 1478825 w 4116885"/>
              <a:gd name="connsiteY63" fmla="*/ 3380204 h 3585722"/>
              <a:gd name="connsiteX64" fmla="*/ 1443081 w 4116885"/>
              <a:gd name="connsiteY64" fmla="*/ 3354887 h 3585722"/>
              <a:gd name="connsiteX65" fmla="*/ 1411808 w 4116885"/>
              <a:gd name="connsiteY65" fmla="*/ 3325101 h 3585722"/>
              <a:gd name="connsiteX66" fmla="*/ 1380533 w 4116885"/>
              <a:gd name="connsiteY66" fmla="*/ 3290849 h 3585722"/>
              <a:gd name="connsiteX67" fmla="*/ 1352239 w 4116885"/>
              <a:gd name="connsiteY67" fmla="*/ 3255107 h 3585722"/>
              <a:gd name="connsiteX68" fmla="*/ 1323942 w 4116885"/>
              <a:gd name="connsiteY68" fmla="*/ 3217874 h 3585722"/>
              <a:gd name="connsiteX69" fmla="*/ 1295647 w 4116885"/>
              <a:gd name="connsiteY69" fmla="*/ 3180643 h 3585722"/>
              <a:gd name="connsiteX70" fmla="*/ 1267352 w 4116885"/>
              <a:gd name="connsiteY70" fmla="*/ 3144902 h 3585722"/>
              <a:gd name="connsiteX71" fmla="*/ 1237566 w 4116885"/>
              <a:gd name="connsiteY71" fmla="*/ 3110649 h 3585722"/>
              <a:gd name="connsiteX72" fmla="*/ 1203314 w 4116885"/>
              <a:gd name="connsiteY72" fmla="*/ 3080861 h 3585722"/>
              <a:gd name="connsiteX73" fmla="*/ 1170550 w 4116885"/>
              <a:gd name="connsiteY73" fmla="*/ 3054056 h 3585722"/>
              <a:gd name="connsiteX74" fmla="*/ 1133319 w 4116885"/>
              <a:gd name="connsiteY74" fmla="*/ 3033207 h 3585722"/>
              <a:gd name="connsiteX75" fmla="*/ 1093109 w 4116885"/>
              <a:gd name="connsiteY75" fmla="*/ 3015336 h 3585722"/>
              <a:gd name="connsiteX76" fmla="*/ 1049921 w 4116885"/>
              <a:gd name="connsiteY76" fmla="*/ 3000442 h 3585722"/>
              <a:gd name="connsiteX77" fmla="*/ 1005242 w 4116885"/>
              <a:gd name="connsiteY77" fmla="*/ 2987039 h 3585722"/>
              <a:gd name="connsiteX78" fmla="*/ 960566 w 4116885"/>
              <a:gd name="connsiteY78" fmla="*/ 2975125 h 3585722"/>
              <a:gd name="connsiteX79" fmla="*/ 914400 w 4116885"/>
              <a:gd name="connsiteY79" fmla="*/ 2963209 h 3585722"/>
              <a:gd name="connsiteX80" fmla="*/ 871211 w 4116885"/>
              <a:gd name="connsiteY80" fmla="*/ 2949806 h 3585722"/>
              <a:gd name="connsiteX81" fmla="*/ 828022 w 4116885"/>
              <a:gd name="connsiteY81" fmla="*/ 2934914 h 3585722"/>
              <a:gd name="connsiteX82" fmla="*/ 787813 w 4116885"/>
              <a:gd name="connsiteY82" fmla="*/ 2917043 h 3585722"/>
              <a:gd name="connsiteX83" fmla="*/ 752072 w 4116885"/>
              <a:gd name="connsiteY83" fmla="*/ 2894704 h 3585722"/>
              <a:gd name="connsiteX84" fmla="*/ 719306 w 4116885"/>
              <a:gd name="connsiteY84" fmla="*/ 2867898 h 3585722"/>
              <a:gd name="connsiteX85" fmla="*/ 692502 w 4116885"/>
              <a:gd name="connsiteY85" fmla="*/ 2835134 h 3585722"/>
              <a:gd name="connsiteX86" fmla="*/ 670163 w 4116885"/>
              <a:gd name="connsiteY86" fmla="*/ 2799391 h 3585722"/>
              <a:gd name="connsiteX87" fmla="*/ 652291 w 4116885"/>
              <a:gd name="connsiteY87" fmla="*/ 2759180 h 3585722"/>
              <a:gd name="connsiteX88" fmla="*/ 637399 w 4116885"/>
              <a:gd name="connsiteY88" fmla="*/ 2715993 h 3585722"/>
              <a:gd name="connsiteX89" fmla="*/ 623997 w 4116885"/>
              <a:gd name="connsiteY89" fmla="*/ 2672804 h 3585722"/>
              <a:gd name="connsiteX90" fmla="*/ 612083 w 4116885"/>
              <a:gd name="connsiteY90" fmla="*/ 2626638 h 3585722"/>
              <a:gd name="connsiteX91" fmla="*/ 600169 w 4116885"/>
              <a:gd name="connsiteY91" fmla="*/ 2581960 h 3585722"/>
              <a:gd name="connsiteX92" fmla="*/ 586764 w 4116885"/>
              <a:gd name="connsiteY92" fmla="*/ 2537281 h 3585722"/>
              <a:gd name="connsiteX93" fmla="*/ 571872 w 4116885"/>
              <a:gd name="connsiteY93" fmla="*/ 2494092 h 3585722"/>
              <a:gd name="connsiteX94" fmla="*/ 554000 w 4116885"/>
              <a:gd name="connsiteY94" fmla="*/ 2453882 h 3585722"/>
              <a:gd name="connsiteX95" fmla="*/ 533152 w 4116885"/>
              <a:gd name="connsiteY95" fmla="*/ 2416651 h 3585722"/>
              <a:gd name="connsiteX96" fmla="*/ 506346 w 4116885"/>
              <a:gd name="connsiteY96" fmla="*/ 2383887 h 3585722"/>
              <a:gd name="connsiteX97" fmla="*/ 476561 w 4116885"/>
              <a:gd name="connsiteY97" fmla="*/ 2349633 h 3585722"/>
              <a:gd name="connsiteX98" fmla="*/ 442308 w 4116885"/>
              <a:gd name="connsiteY98" fmla="*/ 2319849 h 3585722"/>
              <a:gd name="connsiteX99" fmla="*/ 405075 w 4116885"/>
              <a:gd name="connsiteY99" fmla="*/ 2291554 h 3585722"/>
              <a:gd name="connsiteX100" fmla="*/ 367844 w 4116885"/>
              <a:gd name="connsiteY100" fmla="*/ 2263257 h 3585722"/>
              <a:gd name="connsiteX101" fmla="*/ 330615 w 4116885"/>
              <a:gd name="connsiteY101" fmla="*/ 2234962 h 3585722"/>
              <a:gd name="connsiteX102" fmla="*/ 294872 w 4116885"/>
              <a:gd name="connsiteY102" fmla="*/ 2206664 h 3585722"/>
              <a:gd name="connsiteX103" fmla="*/ 260619 w 4116885"/>
              <a:gd name="connsiteY103" fmla="*/ 2175390 h 3585722"/>
              <a:gd name="connsiteX104" fmla="*/ 230835 w 4116885"/>
              <a:gd name="connsiteY104" fmla="*/ 2144116 h 3585722"/>
              <a:gd name="connsiteX105" fmla="*/ 205519 w 4116885"/>
              <a:gd name="connsiteY105" fmla="*/ 2108372 h 3585722"/>
              <a:gd name="connsiteX106" fmla="*/ 186158 w 4116885"/>
              <a:gd name="connsiteY106" fmla="*/ 2071141 h 3585722"/>
              <a:gd name="connsiteX107" fmla="*/ 172755 w 4116885"/>
              <a:gd name="connsiteY107" fmla="*/ 2026465 h 3585722"/>
              <a:gd name="connsiteX108" fmla="*/ 166797 w 4116885"/>
              <a:gd name="connsiteY108" fmla="*/ 1980297 h 3585722"/>
              <a:gd name="connsiteX109" fmla="*/ 165306 w 4116885"/>
              <a:gd name="connsiteY109" fmla="*/ 1932640 h 3585722"/>
              <a:gd name="connsiteX110" fmla="*/ 169775 w 4116885"/>
              <a:gd name="connsiteY110" fmla="*/ 1882006 h 3585722"/>
              <a:gd name="connsiteX111" fmla="*/ 175733 w 4116885"/>
              <a:gd name="connsiteY111" fmla="*/ 1831370 h 3585722"/>
              <a:gd name="connsiteX112" fmla="*/ 183178 w 4116885"/>
              <a:gd name="connsiteY112" fmla="*/ 1780735 h 3585722"/>
              <a:gd name="connsiteX113" fmla="*/ 189136 w 4116885"/>
              <a:gd name="connsiteY113" fmla="*/ 1730101 h 3585722"/>
              <a:gd name="connsiteX114" fmla="*/ 192116 w 4116885"/>
              <a:gd name="connsiteY114" fmla="*/ 1679466 h 3585722"/>
              <a:gd name="connsiteX115" fmla="*/ 192116 w 4116885"/>
              <a:gd name="connsiteY115" fmla="*/ 1630319 h 3585722"/>
              <a:gd name="connsiteX116" fmla="*/ 186158 w 4116885"/>
              <a:gd name="connsiteY116" fmla="*/ 1584152 h 3585722"/>
              <a:gd name="connsiteX117" fmla="*/ 174244 w 4116885"/>
              <a:gd name="connsiteY117" fmla="*/ 1537986 h 3585722"/>
              <a:gd name="connsiteX118" fmla="*/ 156372 w 4116885"/>
              <a:gd name="connsiteY118" fmla="*/ 1494795 h 3585722"/>
              <a:gd name="connsiteX119" fmla="*/ 134033 w 4116885"/>
              <a:gd name="connsiteY119" fmla="*/ 1450119 h 3585722"/>
              <a:gd name="connsiteX120" fmla="*/ 108716 w 4116885"/>
              <a:gd name="connsiteY120" fmla="*/ 1405442 h 3585722"/>
              <a:gd name="connsiteX121" fmla="*/ 81910 w 4116885"/>
              <a:gd name="connsiteY121" fmla="*/ 1360762 h 3585722"/>
              <a:gd name="connsiteX122" fmla="*/ 56594 w 4116885"/>
              <a:gd name="connsiteY122" fmla="*/ 1317574 h 3585722"/>
              <a:gd name="connsiteX123" fmla="*/ 34253 w 4116885"/>
              <a:gd name="connsiteY123" fmla="*/ 1271407 h 3585722"/>
              <a:gd name="connsiteX124" fmla="*/ 16383 w 4116885"/>
              <a:gd name="connsiteY124" fmla="*/ 1226729 h 3585722"/>
              <a:gd name="connsiteX125" fmla="*/ 4469 w 4116885"/>
              <a:gd name="connsiteY125" fmla="*/ 1180561 h 3585722"/>
              <a:gd name="connsiteX126" fmla="*/ 0 w 4116885"/>
              <a:gd name="connsiteY126" fmla="*/ 1132905 h 3585722"/>
              <a:gd name="connsiteX127" fmla="*/ 4469 w 4116885"/>
              <a:gd name="connsiteY127" fmla="*/ 1085249 h 3585722"/>
              <a:gd name="connsiteX128" fmla="*/ 16383 w 4116885"/>
              <a:gd name="connsiteY128" fmla="*/ 1039083 h 3585722"/>
              <a:gd name="connsiteX129" fmla="*/ 34253 w 4116885"/>
              <a:gd name="connsiteY129" fmla="*/ 994403 h 3585722"/>
              <a:gd name="connsiteX130" fmla="*/ 56594 w 4116885"/>
              <a:gd name="connsiteY130" fmla="*/ 948238 h 3585722"/>
              <a:gd name="connsiteX131" fmla="*/ 81910 w 4116885"/>
              <a:gd name="connsiteY131" fmla="*/ 905048 h 3585722"/>
              <a:gd name="connsiteX132" fmla="*/ 108716 w 4116885"/>
              <a:gd name="connsiteY132" fmla="*/ 860370 h 3585722"/>
              <a:gd name="connsiteX133" fmla="*/ 134033 w 4116885"/>
              <a:gd name="connsiteY133" fmla="*/ 815693 h 3585722"/>
              <a:gd name="connsiteX134" fmla="*/ 156372 w 4116885"/>
              <a:gd name="connsiteY134" fmla="*/ 771015 h 3585722"/>
              <a:gd name="connsiteX135" fmla="*/ 174244 w 4116885"/>
              <a:gd name="connsiteY135" fmla="*/ 727825 h 3585722"/>
              <a:gd name="connsiteX136" fmla="*/ 186158 w 4116885"/>
              <a:gd name="connsiteY136" fmla="*/ 681658 h 3585722"/>
              <a:gd name="connsiteX137" fmla="*/ 192116 w 4116885"/>
              <a:gd name="connsiteY137" fmla="*/ 635491 h 3585722"/>
              <a:gd name="connsiteX138" fmla="*/ 192116 w 4116885"/>
              <a:gd name="connsiteY138" fmla="*/ 586346 h 3585722"/>
              <a:gd name="connsiteX139" fmla="*/ 189136 w 4116885"/>
              <a:gd name="connsiteY139" fmla="*/ 535711 h 3585722"/>
              <a:gd name="connsiteX140" fmla="*/ 183178 w 4116885"/>
              <a:gd name="connsiteY140" fmla="*/ 485075 h 3585722"/>
              <a:gd name="connsiteX141" fmla="*/ 175733 w 4116885"/>
              <a:gd name="connsiteY141" fmla="*/ 434440 h 3585722"/>
              <a:gd name="connsiteX142" fmla="*/ 169775 w 4116885"/>
              <a:gd name="connsiteY142" fmla="*/ 383806 h 3585722"/>
              <a:gd name="connsiteX143" fmla="*/ 165306 w 4116885"/>
              <a:gd name="connsiteY143" fmla="*/ 333172 h 3585722"/>
              <a:gd name="connsiteX144" fmla="*/ 166797 w 4116885"/>
              <a:gd name="connsiteY144" fmla="*/ 285515 h 3585722"/>
              <a:gd name="connsiteX145" fmla="*/ 172755 w 4116885"/>
              <a:gd name="connsiteY145" fmla="*/ 239348 h 3585722"/>
              <a:gd name="connsiteX146" fmla="*/ 186158 w 4116885"/>
              <a:gd name="connsiteY146" fmla="*/ 194669 h 3585722"/>
              <a:gd name="connsiteX147" fmla="*/ 205519 w 4116885"/>
              <a:gd name="connsiteY147" fmla="*/ 157438 h 3585722"/>
              <a:gd name="connsiteX148" fmla="*/ 230835 w 4116885"/>
              <a:gd name="connsiteY148" fmla="*/ 121696 h 3585722"/>
              <a:gd name="connsiteX149" fmla="*/ 260619 w 4116885"/>
              <a:gd name="connsiteY149" fmla="*/ 90421 h 3585722"/>
              <a:gd name="connsiteX150" fmla="*/ 294872 w 4116885"/>
              <a:gd name="connsiteY150" fmla="*/ 59147 h 3585722"/>
              <a:gd name="connsiteX151" fmla="*/ 330615 w 4116885"/>
              <a:gd name="connsiteY151" fmla="*/ 30850 h 3585722"/>
              <a:gd name="connsiteX152" fmla="*/ 367844 w 4116885"/>
              <a:gd name="connsiteY152" fmla="*/ 2553 h 35857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Lst>
            <a:rect l="l" t="t" r="r" b="b"/>
            <a:pathLst>
              <a:path w="4116885" h="3585722">
                <a:moveTo>
                  <a:pt x="371204" y="0"/>
                </a:moveTo>
                <a:lnTo>
                  <a:pt x="4116885" y="0"/>
                </a:lnTo>
                <a:lnTo>
                  <a:pt x="4116885" y="2920084"/>
                </a:lnTo>
                <a:lnTo>
                  <a:pt x="4083518" y="2934914"/>
                </a:lnTo>
                <a:lnTo>
                  <a:pt x="4040331" y="2949806"/>
                </a:lnTo>
                <a:lnTo>
                  <a:pt x="3997143" y="2963209"/>
                </a:lnTo>
                <a:lnTo>
                  <a:pt x="3950976" y="2975125"/>
                </a:lnTo>
                <a:lnTo>
                  <a:pt x="3906298" y="2987039"/>
                </a:lnTo>
                <a:lnTo>
                  <a:pt x="3861622" y="3000442"/>
                </a:lnTo>
                <a:lnTo>
                  <a:pt x="3818433" y="3015336"/>
                </a:lnTo>
                <a:lnTo>
                  <a:pt x="3778225" y="3033207"/>
                </a:lnTo>
                <a:lnTo>
                  <a:pt x="3740994" y="3054056"/>
                </a:lnTo>
                <a:lnTo>
                  <a:pt x="3708230" y="3080861"/>
                </a:lnTo>
                <a:lnTo>
                  <a:pt x="3673977" y="3110649"/>
                </a:lnTo>
                <a:lnTo>
                  <a:pt x="3644190" y="3144902"/>
                </a:lnTo>
                <a:lnTo>
                  <a:pt x="3615895" y="3180643"/>
                </a:lnTo>
                <a:lnTo>
                  <a:pt x="3587600" y="3217874"/>
                </a:lnTo>
                <a:lnTo>
                  <a:pt x="3559305" y="3255107"/>
                </a:lnTo>
                <a:lnTo>
                  <a:pt x="3531009" y="3290849"/>
                </a:lnTo>
                <a:lnTo>
                  <a:pt x="3499734" y="3325101"/>
                </a:lnTo>
                <a:lnTo>
                  <a:pt x="3468459" y="3354887"/>
                </a:lnTo>
                <a:lnTo>
                  <a:pt x="3432719" y="3380204"/>
                </a:lnTo>
                <a:lnTo>
                  <a:pt x="3395487" y="3399565"/>
                </a:lnTo>
                <a:lnTo>
                  <a:pt x="3350809" y="3412968"/>
                </a:lnTo>
                <a:lnTo>
                  <a:pt x="3304642" y="3418925"/>
                </a:lnTo>
                <a:lnTo>
                  <a:pt x="3256988" y="3420415"/>
                </a:lnTo>
                <a:lnTo>
                  <a:pt x="3206353" y="3415946"/>
                </a:lnTo>
                <a:lnTo>
                  <a:pt x="3155719" y="3409991"/>
                </a:lnTo>
                <a:lnTo>
                  <a:pt x="3105083" y="3402543"/>
                </a:lnTo>
                <a:lnTo>
                  <a:pt x="3054450" y="3396587"/>
                </a:lnTo>
                <a:lnTo>
                  <a:pt x="3003814" y="3393607"/>
                </a:lnTo>
                <a:lnTo>
                  <a:pt x="2954669" y="3393607"/>
                </a:lnTo>
                <a:lnTo>
                  <a:pt x="2908503" y="3399565"/>
                </a:lnTo>
                <a:lnTo>
                  <a:pt x="2860847" y="3411479"/>
                </a:lnTo>
                <a:lnTo>
                  <a:pt x="2817659" y="3429350"/>
                </a:lnTo>
                <a:lnTo>
                  <a:pt x="2772981" y="3453178"/>
                </a:lnTo>
                <a:lnTo>
                  <a:pt x="2728305" y="3477008"/>
                </a:lnTo>
                <a:lnTo>
                  <a:pt x="2683627" y="3503814"/>
                </a:lnTo>
                <a:lnTo>
                  <a:pt x="2640437" y="3529131"/>
                </a:lnTo>
                <a:lnTo>
                  <a:pt x="2594272" y="3551469"/>
                </a:lnTo>
                <a:lnTo>
                  <a:pt x="2549594" y="3569341"/>
                </a:lnTo>
                <a:lnTo>
                  <a:pt x="2503426" y="3581255"/>
                </a:lnTo>
                <a:lnTo>
                  <a:pt x="2455772" y="3585722"/>
                </a:lnTo>
                <a:lnTo>
                  <a:pt x="2408116" y="3581255"/>
                </a:lnTo>
                <a:lnTo>
                  <a:pt x="2361949" y="3569341"/>
                </a:lnTo>
                <a:lnTo>
                  <a:pt x="2317272" y="3551469"/>
                </a:lnTo>
                <a:lnTo>
                  <a:pt x="2271105" y="3529131"/>
                </a:lnTo>
                <a:lnTo>
                  <a:pt x="2227917" y="3503814"/>
                </a:lnTo>
                <a:lnTo>
                  <a:pt x="2183239" y="3477008"/>
                </a:lnTo>
                <a:lnTo>
                  <a:pt x="2138561" y="3453178"/>
                </a:lnTo>
                <a:lnTo>
                  <a:pt x="2093885" y="3429350"/>
                </a:lnTo>
                <a:lnTo>
                  <a:pt x="2049208" y="3411479"/>
                </a:lnTo>
                <a:lnTo>
                  <a:pt x="2003041" y="3399565"/>
                </a:lnTo>
                <a:lnTo>
                  <a:pt x="1956874" y="3393607"/>
                </a:lnTo>
                <a:lnTo>
                  <a:pt x="1907728" y="3393607"/>
                </a:lnTo>
                <a:lnTo>
                  <a:pt x="1857094" y="3396587"/>
                </a:lnTo>
                <a:lnTo>
                  <a:pt x="1806460" y="3402543"/>
                </a:lnTo>
                <a:lnTo>
                  <a:pt x="1755825" y="3409991"/>
                </a:lnTo>
                <a:lnTo>
                  <a:pt x="1705189" y="3415946"/>
                </a:lnTo>
                <a:lnTo>
                  <a:pt x="1654555" y="3420415"/>
                </a:lnTo>
                <a:lnTo>
                  <a:pt x="1606901" y="3418925"/>
                </a:lnTo>
                <a:lnTo>
                  <a:pt x="1560733" y="3412968"/>
                </a:lnTo>
                <a:lnTo>
                  <a:pt x="1516055" y="3399565"/>
                </a:lnTo>
                <a:lnTo>
                  <a:pt x="1478825" y="3380204"/>
                </a:lnTo>
                <a:lnTo>
                  <a:pt x="1443081" y="3354887"/>
                </a:lnTo>
                <a:lnTo>
                  <a:pt x="1411808" y="3325101"/>
                </a:lnTo>
                <a:lnTo>
                  <a:pt x="1380533" y="3290849"/>
                </a:lnTo>
                <a:lnTo>
                  <a:pt x="1352239" y="3255107"/>
                </a:lnTo>
                <a:lnTo>
                  <a:pt x="1323942" y="3217874"/>
                </a:lnTo>
                <a:lnTo>
                  <a:pt x="1295647" y="3180643"/>
                </a:lnTo>
                <a:lnTo>
                  <a:pt x="1267352" y="3144902"/>
                </a:lnTo>
                <a:lnTo>
                  <a:pt x="1237566" y="3110649"/>
                </a:lnTo>
                <a:lnTo>
                  <a:pt x="1203314" y="3080861"/>
                </a:lnTo>
                <a:lnTo>
                  <a:pt x="1170550" y="3054056"/>
                </a:lnTo>
                <a:lnTo>
                  <a:pt x="1133319" y="3033207"/>
                </a:lnTo>
                <a:lnTo>
                  <a:pt x="1093109" y="3015336"/>
                </a:lnTo>
                <a:lnTo>
                  <a:pt x="1049921" y="3000442"/>
                </a:lnTo>
                <a:lnTo>
                  <a:pt x="1005242" y="2987039"/>
                </a:lnTo>
                <a:lnTo>
                  <a:pt x="960566" y="2975125"/>
                </a:lnTo>
                <a:lnTo>
                  <a:pt x="914400" y="2963209"/>
                </a:lnTo>
                <a:lnTo>
                  <a:pt x="871211" y="2949806"/>
                </a:lnTo>
                <a:lnTo>
                  <a:pt x="828022" y="2934914"/>
                </a:lnTo>
                <a:lnTo>
                  <a:pt x="787813" y="2917043"/>
                </a:lnTo>
                <a:lnTo>
                  <a:pt x="752072" y="2894704"/>
                </a:lnTo>
                <a:lnTo>
                  <a:pt x="719306" y="2867898"/>
                </a:lnTo>
                <a:lnTo>
                  <a:pt x="692502" y="2835134"/>
                </a:lnTo>
                <a:lnTo>
                  <a:pt x="670163" y="2799391"/>
                </a:lnTo>
                <a:lnTo>
                  <a:pt x="652291" y="2759180"/>
                </a:lnTo>
                <a:lnTo>
                  <a:pt x="637399" y="2715993"/>
                </a:lnTo>
                <a:lnTo>
                  <a:pt x="623997" y="2672804"/>
                </a:lnTo>
                <a:lnTo>
                  <a:pt x="612083" y="2626638"/>
                </a:lnTo>
                <a:lnTo>
                  <a:pt x="600169" y="2581960"/>
                </a:lnTo>
                <a:lnTo>
                  <a:pt x="586764" y="2537281"/>
                </a:lnTo>
                <a:lnTo>
                  <a:pt x="571872" y="2494092"/>
                </a:lnTo>
                <a:lnTo>
                  <a:pt x="554000" y="2453882"/>
                </a:lnTo>
                <a:lnTo>
                  <a:pt x="533152" y="2416651"/>
                </a:lnTo>
                <a:lnTo>
                  <a:pt x="506346" y="2383887"/>
                </a:lnTo>
                <a:lnTo>
                  <a:pt x="476561" y="2349633"/>
                </a:lnTo>
                <a:lnTo>
                  <a:pt x="442308" y="2319849"/>
                </a:lnTo>
                <a:lnTo>
                  <a:pt x="405075" y="2291554"/>
                </a:lnTo>
                <a:lnTo>
                  <a:pt x="367844" y="2263257"/>
                </a:lnTo>
                <a:lnTo>
                  <a:pt x="330615" y="2234962"/>
                </a:lnTo>
                <a:lnTo>
                  <a:pt x="294872" y="2206664"/>
                </a:lnTo>
                <a:lnTo>
                  <a:pt x="260619" y="2175390"/>
                </a:lnTo>
                <a:lnTo>
                  <a:pt x="230835" y="2144116"/>
                </a:lnTo>
                <a:lnTo>
                  <a:pt x="205519" y="2108372"/>
                </a:lnTo>
                <a:lnTo>
                  <a:pt x="186158" y="2071141"/>
                </a:lnTo>
                <a:lnTo>
                  <a:pt x="172755" y="2026465"/>
                </a:lnTo>
                <a:lnTo>
                  <a:pt x="166797" y="1980297"/>
                </a:lnTo>
                <a:lnTo>
                  <a:pt x="165306" y="1932640"/>
                </a:lnTo>
                <a:lnTo>
                  <a:pt x="169775" y="1882006"/>
                </a:lnTo>
                <a:lnTo>
                  <a:pt x="175733" y="1831370"/>
                </a:lnTo>
                <a:lnTo>
                  <a:pt x="183178" y="1780735"/>
                </a:lnTo>
                <a:lnTo>
                  <a:pt x="189136" y="1730101"/>
                </a:lnTo>
                <a:lnTo>
                  <a:pt x="192116" y="1679466"/>
                </a:lnTo>
                <a:lnTo>
                  <a:pt x="192116" y="1630319"/>
                </a:lnTo>
                <a:lnTo>
                  <a:pt x="186158" y="1584152"/>
                </a:lnTo>
                <a:lnTo>
                  <a:pt x="174244" y="1537986"/>
                </a:lnTo>
                <a:lnTo>
                  <a:pt x="156372" y="1494795"/>
                </a:lnTo>
                <a:lnTo>
                  <a:pt x="134033" y="1450119"/>
                </a:lnTo>
                <a:lnTo>
                  <a:pt x="108716" y="1405442"/>
                </a:lnTo>
                <a:lnTo>
                  <a:pt x="81910" y="1360762"/>
                </a:lnTo>
                <a:lnTo>
                  <a:pt x="56594" y="1317574"/>
                </a:lnTo>
                <a:lnTo>
                  <a:pt x="34253" y="1271407"/>
                </a:lnTo>
                <a:lnTo>
                  <a:pt x="16383" y="1226729"/>
                </a:lnTo>
                <a:lnTo>
                  <a:pt x="4469" y="1180561"/>
                </a:lnTo>
                <a:lnTo>
                  <a:pt x="0" y="1132905"/>
                </a:lnTo>
                <a:lnTo>
                  <a:pt x="4469" y="1085249"/>
                </a:lnTo>
                <a:lnTo>
                  <a:pt x="16383" y="1039083"/>
                </a:lnTo>
                <a:lnTo>
                  <a:pt x="34253" y="994403"/>
                </a:lnTo>
                <a:lnTo>
                  <a:pt x="56594" y="948238"/>
                </a:lnTo>
                <a:lnTo>
                  <a:pt x="81910" y="905048"/>
                </a:lnTo>
                <a:lnTo>
                  <a:pt x="108716" y="860370"/>
                </a:lnTo>
                <a:lnTo>
                  <a:pt x="134033" y="815693"/>
                </a:lnTo>
                <a:lnTo>
                  <a:pt x="156372" y="771015"/>
                </a:lnTo>
                <a:lnTo>
                  <a:pt x="174244" y="727825"/>
                </a:lnTo>
                <a:lnTo>
                  <a:pt x="186158" y="681658"/>
                </a:lnTo>
                <a:lnTo>
                  <a:pt x="192116" y="635491"/>
                </a:lnTo>
                <a:lnTo>
                  <a:pt x="192116" y="586346"/>
                </a:lnTo>
                <a:lnTo>
                  <a:pt x="189136" y="535711"/>
                </a:lnTo>
                <a:lnTo>
                  <a:pt x="183178" y="485075"/>
                </a:lnTo>
                <a:lnTo>
                  <a:pt x="175733" y="434440"/>
                </a:lnTo>
                <a:lnTo>
                  <a:pt x="169775" y="383806"/>
                </a:lnTo>
                <a:lnTo>
                  <a:pt x="165306" y="333172"/>
                </a:lnTo>
                <a:lnTo>
                  <a:pt x="166797" y="285515"/>
                </a:lnTo>
                <a:lnTo>
                  <a:pt x="172755" y="239348"/>
                </a:lnTo>
                <a:lnTo>
                  <a:pt x="186158" y="194669"/>
                </a:lnTo>
                <a:lnTo>
                  <a:pt x="205519" y="157438"/>
                </a:lnTo>
                <a:lnTo>
                  <a:pt x="230835" y="121696"/>
                </a:lnTo>
                <a:lnTo>
                  <a:pt x="260619" y="90421"/>
                </a:lnTo>
                <a:lnTo>
                  <a:pt x="294872" y="59147"/>
                </a:lnTo>
                <a:lnTo>
                  <a:pt x="330615" y="30850"/>
                </a:lnTo>
                <a:lnTo>
                  <a:pt x="367844" y="2553"/>
                </a:ln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15" name="Graphic 14" descr="Cement truck">
            <a:extLst>
              <a:ext uri="{FF2B5EF4-FFF2-40B4-BE49-F238E27FC236}">
                <a16:creationId xmlns:a16="http://schemas.microsoft.com/office/drawing/2014/main" id="{60EDA4D6-B33C-4102-89D4-F66997252C1D}"/>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9246517" y="209550"/>
            <a:ext cx="2505075" cy="2505075"/>
          </a:xfrm>
          <a:prstGeom prst="rect">
            <a:avLst/>
          </a:prstGeom>
        </p:spPr>
      </p:pic>
      <p:sp>
        <p:nvSpPr>
          <p:cNvPr id="43" name="Freeform: Shape 47">
            <a:extLst>
              <a:ext uri="{FF2B5EF4-FFF2-40B4-BE49-F238E27FC236}">
                <a16:creationId xmlns:a16="http://schemas.microsoft.com/office/drawing/2014/main" id="{2AD292BD-58D8-4261-AD54-80C939F1330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878598" y="3909952"/>
            <a:ext cx="3313402" cy="2948047"/>
          </a:xfrm>
          <a:custGeom>
            <a:avLst/>
            <a:gdLst>
              <a:gd name="connsiteX0" fmla="*/ 1934947 w 3313402"/>
              <a:gd name="connsiteY0" fmla="*/ 0 h 2948047"/>
              <a:gd name="connsiteX1" fmla="*/ 1972495 w 3313402"/>
              <a:gd name="connsiteY1" fmla="*/ 3519 h 2948047"/>
              <a:gd name="connsiteX2" fmla="*/ 2008871 w 3313402"/>
              <a:gd name="connsiteY2" fmla="*/ 12907 h 2948047"/>
              <a:gd name="connsiteX3" fmla="*/ 2044074 w 3313402"/>
              <a:gd name="connsiteY3" fmla="*/ 26988 h 2948047"/>
              <a:gd name="connsiteX4" fmla="*/ 2080448 w 3313402"/>
              <a:gd name="connsiteY4" fmla="*/ 44589 h 2948047"/>
              <a:gd name="connsiteX5" fmla="*/ 2114478 w 3313402"/>
              <a:gd name="connsiteY5" fmla="*/ 64537 h 2948047"/>
              <a:gd name="connsiteX6" fmla="*/ 2149681 w 3313402"/>
              <a:gd name="connsiteY6" fmla="*/ 85659 h 2948047"/>
              <a:gd name="connsiteX7" fmla="*/ 2184882 w 3313402"/>
              <a:gd name="connsiteY7" fmla="*/ 104433 h 2948047"/>
              <a:gd name="connsiteX8" fmla="*/ 2220084 w 3313402"/>
              <a:gd name="connsiteY8" fmla="*/ 123208 h 2948047"/>
              <a:gd name="connsiteX9" fmla="*/ 2254113 w 3313402"/>
              <a:gd name="connsiteY9" fmla="*/ 137288 h 2948047"/>
              <a:gd name="connsiteX10" fmla="*/ 2291662 w 3313402"/>
              <a:gd name="connsiteY10" fmla="*/ 146675 h 2948047"/>
              <a:gd name="connsiteX11" fmla="*/ 2328037 w 3313402"/>
              <a:gd name="connsiteY11" fmla="*/ 151369 h 2948047"/>
              <a:gd name="connsiteX12" fmla="*/ 2366759 w 3313402"/>
              <a:gd name="connsiteY12" fmla="*/ 151369 h 2948047"/>
              <a:gd name="connsiteX13" fmla="*/ 2406656 w 3313402"/>
              <a:gd name="connsiteY13" fmla="*/ 149023 h 2948047"/>
              <a:gd name="connsiteX14" fmla="*/ 2446551 w 3313402"/>
              <a:gd name="connsiteY14" fmla="*/ 144329 h 2948047"/>
              <a:gd name="connsiteX15" fmla="*/ 2486448 w 3313402"/>
              <a:gd name="connsiteY15" fmla="*/ 138462 h 2948047"/>
              <a:gd name="connsiteX16" fmla="*/ 2526343 w 3313402"/>
              <a:gd name="connsiteY16" fmla="*/ 133769 h 2948047"/>
              <a:gd name="connsiteX17" fmla="*/ 2566239 w 3313402"/>
              <a:gd name="connsiteY17" fmla="*/ 130247 h 2948047"/>
              <a:gd name="connsiteX18" fmla="*/ 2603787 w 3313402"/>
              <a:gd name="connsiteY18" fmla="*/ 131421 h 2948047"/>
              <a:gd name="connsiteX19" fmla="*/ 2640163 w 3313402"/>
              <a:gd name="connsiteY19" fmla="*/ 136115 h 2948047"/>
              <a:gd name="connsiteX20" fmla="*/ 2675366 w 3313402"/>
              <a:gd name="connsiteY20" fmla="*/ 146675 h 2948047"/>
              <a:gd name="connsiteX21" fmla="*/ 2704702 w 3313402"/>
              <a:gd name="connsiteY21" fmla="*/ 161930 h 2948047"/>
              <a:gd name="connsiteX22" fmla="*/ 2732862 w 3313402"/>
              <a:gd name="connsiteY22" fmla="*/ 181878 h 2948047"/>
              <a:gd name="connsiteX23" fmla="*/ 2757504 w 3313402"/>
              <a:gd name="connsiteY23" fmla="*/ 205346 h 2948047"/>
              <a:gd name="connsiteX24" fmla="*/ 2782146 w 3313402"/>
              <a:gd name="connsiteY24" fmla="*/ 232334 h 2948047"/>
              <a:gd name="connsiteX25" fmla="*/ 2804440 w 3313402"/>
              <a:gd name="connsiteY25" fmla="*/ 260495 h 2948047"/>
              <a:gd name="connsiteX26" fmla="*/ 2826735 w 3313402"/>
              <a:gd name="connsiteY26" fmla="*/ 289831 h 2948047"/>
              <a:gd name="connsiteX27" fmla="*/ 2849030 w 3313402"/>
              <a:gd name="connsiteY27" fmla="*/ 319166 h 2948047"/>
              <a:gd name="connsiteX28" fmla="*/ 2871324 w 3313402"/>
              <a:gd name="connsiteY28" fmla="*/ 347327 h 2948047"/>
              <a:gd name="connsiteX29" fmla="*/ 2894793 w 3313402"/>
              <a:gd name="connsiteY29" fmla="*/ 374315 h 2948047"/>
              <a:gd name="connsiteX30" fmla="*/ 2921781 w 3313402"/>
              <a:gd name="connsiteY30" fmla="*/ 397785 h 2948047"/>
              <a:gd name="connsiteX31" fmla="*/ 2947597 w 3313402"/>
              <a:gd name="connsiteY31" fmla="*/ 418906 h 2948047"/>
              <a:gd name="connsiteX32" fmla="*/ 2976931 w 3313402"/>
              <a:gd name="connsiteY32" fmla="*/ 435332 h 2948047"/>
              <a:gd name="connsiteX33" fmla="*/ 3008614 w 3313402"/>
              <a:gd name="connsiteY33" fmla="*/ 449413 h 2948047"/>
              <a:gd name="connsiteX34" fmla="*/ 3042641 w 3313402"/>
              <a:gd name="connsiteY34" fmla="*/ 461147 h 2948047"/>
              <a:gd name="connsiteX35" fmla="*/ 3077843 w 3313402"/>
              <a:gd name="connsiteY35" fmla="*/ 471708 h 2948047"/>
              <a:gd name="connsiteX36" fmla="*/ 3113046 w 3313402"/>
              <a:gd name="connsiteY36" fmla="*/ 481096 h 2948047"/>
              <a:gd name="connsiteX37" fmla="*/ 3149422 w 3313402"/>
              <a:gd name="connsiteY37" fmla="*/ 490483 h 2948047"/>
              <a:gd name="connsiteX38" fmla="*/ 3183450 w 3313402"/>
              <a:gd name="connsiteY38" fmla="*/ 501044 h 2948047"/>
              <a:gd name="connsiteX39" fmla="*/ 3217478 w 3313402"/>
              <a:gd name="connsiteY39" fmla="*/ 512777 h 2948047"/>
              <a:gd name="connsiteX40" fmla="*/ 3249161 w 3313402"/>
              <a:gd name="connsiteY40" fmla="*/ 526859 h 2948047"/>
              <a:gd name="connsiteX41" fmla="*/ 3277323 w 3313402"/>
              <a:gd name="connsiteY41" fmla="*/ 544460 h 2948047"/>
              <a:gd name="connsiteX42" fmla="*/ 3303139 w 3313402"/>
              <a:gd name="connsiteY42" fmla="*/ 565581 h 2948047"/>
              <a:gd name="connsiteX43" fmla="*/ 3313402 w 3313402"/>
              <a:gd name="connsiteY43" fmla="*/ 578126 h 2948047"/>
              <a:gd name="connsiteX44" fmla="*/ 3313402 w 3313402"/>
              <a:gd name="connsiteY44" fmla="*/ 2948047 h 2948047"/>
              <a:gd name="connsiteX45" fmla="*/ 422306 w 3313402"/>
              <a:gd name="connsiteY45" fmla="*/ 2948047 h 2948047"/>
              <a:gd name="connsiteX46" fmla="*/ 420079 w 3313402"/>
              <a:gd name="connsiteY46" fmla="*/ 2944070 h 2948047"/>
              <a:gd name="connsiteX47" fmla="*/ 398960 w 3313402"/>
              <a:gd name="connsiteY47" fmla="*/ 2918255 h 2948047"/>
              <a:gd name="connsiteX48" fmla="*/ 375490 w 3313402"/>
              <a:gd name="connsiteY48" fmla="*/ 2891267 h 2948047"/>
              <a:gd name="connsiteX49" fmla="*/ 348502 w 3313402"/>
              <a:gd name="connsiteY49" fmla="*/ 2867799 h 2948047"/>
              <a:gd name="connsiteX50" fmla="*/ 319166 w 3313402"/>
              <a:gd name="connsiteY50" fmla="*/ 2845505 h 2948047"/>
              <a:gd name="connsiteX51" fmla="*/ 289832 w 3313402"/>
              <a:gd name="connsiteY51" fmla="*/ 2823210 h 2948047"/>
              <a:gd name="connsiteX52" fmla="*/ 260497 w 3313402"/>
              <a:gd name="connsiteY52" fmla="*/ 2800916 h 2948047"/>
              <a:gd name="connsiteX53" fmla="*/ 232334 w 3313402"/>
              <a:gd name="connsiteY53" fmla="*/ 2778620 h 2948047"/>
              <a:gd name="connsiteX54" fmla="*/ 205346 w 3313402"/>
              <a:gd name="connsiteY54" fmla="*/ 2753979 h 2948047"/>
              <a:gd name="connsiteX55" fmla="*/ 181878 w 3313402"/>
              <a:gd name="connsiteY55" fmla="*/ 2729338 h 2948047"/>
              <a:gd name="connsiteX56" fmla="*/ 161931 w 3313402"/>
              <a:gd name="connsiteY56" fmla="*/ 2701176 h 2948047"/>
              <a:gd name="connsiteX57" fmla="*/ 146677 w 3313402"/>
              <a:gd name="connsiteY57" fmla="*/ 2671841 h 2948047"/>
              <a:gd name="connsiteX58" fmla="*/ 136116 w 3313402"/>
              <a:gd name="connsiteY58" fmla="*/ 2636640 h 2948047"/>
              <a:gd name="connsiteX59" fmla="*/ 131422 w 3313402"/>
              <a:gd name="connsiteY59" fmla="*/ 2600264 h 2948047"/>
              <a:gd name="connsiteX60" fmla="*/ 130248 w 3313402"/>
              <a:gd name="connsiteY60" fmla="*/ 2562713 h 2948047"/>
              <a:gd name="connsiteX61" fmla="*/ 133769 w 3313402"/>
              <a:gd name="connsiteY61" fmla="*/ 2522818 h 2948047"/>
              <a:gd name="connsiteX62" fmla="*/ 138462 w 3313402"/>
              <a:gd name="connsiteY62" fmla="*/ 2482923 h 2948047"/>
              <a:gd name="connsiteX63" fmla="*/ 144329 w 3313402"/>
              <a:gd name="connsiteY63" fmla="*/ 2443026 h 2948047"/>
              <a:gd name="connsiteX64" fmla="*/ 149023 w 3313402"/>
              <a:gd name="connsiteY64" fmla="*/ 2403131 h 2948047"/>
              <a:gd name="connsiteX65" fmla="*/ 151371 w 3313402"/>
              <a:gd name="connsiteY65" fmla="*/ 2363236 h 2948047"/>
              <a:gd name="connsiteX66" fmla="*/ 151371 w 3313402"/>
              <a:gd name="connsiteY66" fmla="*/ 2324513 h 2948047"/>
              <a:gd name="connsiteX67" fmla="*/ 146677 w 3313402"/>
              <a:gd name="connsiteY67" fmla="*/ 2288138 h 2948047"/>
              <a:gd name="connsiteX68" fmla="*/ 137289 w 3313402"/>
              <a:gd name="connsiteY68" fmla="*/ 2251763 h 2948047"/>
              <a:gd name="connsiteX69" fmla="*/ 123208 w 3313402"/>
              <a:gd name="connsiteY69" fmla="*/ 2217733 h 2948047"/>
              <a:gd name="connsiteX70" fmla="*/ 105607 w 3313402"/>
              <a:gd name="connsiteY70" fmla="*/ 2182531 h 2948047"/>
              <a:gd name="connsiteX71" fmla="*/ 85659 w 3313402"/>
              <a:gd name="connsiteY71" fmla="*/ 2147330 h 2948047"/>
              <a:gd name="connsiteX72" fmla="*/ 64538 w 3313402"/>
              <a:gd name="connsiteY72" fmla="*/ 2112127 h 2948047"/>
              <a:gd name="connsiteX73" fmla="*/ 44590 w 3313402"/>
              <a:gd name="connsiteY73" fmla="*/ 2078098 h 2948047"/>
              <a:gd name="connsiteX74" fmla="*/ 26988 w 3313402"/>
              <a:gd name="connsiteY74" fmla="*/ 2041723 h 2948047"/>
              <a:gd name="connsiteX75" fmla="*/ 12908 w 3313402"/>
              <a:gd name="connsiteY75" fmla="*/ 2006521 h 2948047"/>
              <a:gd name="connsiteX76" fmla="*/ 3521 w 3313402"/>
              <a:gd name="connsiteY76" fmla="*/ 1970145 h 2948047"/>
              <a:gd name="connsiteX77" fmla="*/ 0 w 3313402"/>
              <a:gd name="connsiteY77" fmla="*/ 1932596 h 2948047"/>
              <a:gd name="connsiteX78" fmla="*/ 3521 w 3313402"/>
              <a:gd name="connsiteY78" fmla="*/ 1895048 h 2948047"/>
              <a:gd name="connsiteX79" fmla="*/ 12908 w 3313402"/>
              <a:gd name="connsiteY79" fmla="*/ 1858672 h 2948047"/>
              <a:gd name="connsiteX80" fmla="*/ 26988 w 3313402"/>
              <a:gd name="connsiteY80" fmla="*/ 1823470 h 2948047"/>
              <a:gd name="connsiteX81" fmla="*/ 44590 w 3313402"/>
              <a:gd name="connsiteY81" fmla="*/ 1787095 h 2948047"/>
              <a:gd name="connsiteX82" fmla="*/ 64538 w 3313402"/>
              <a:gd name="connsiteY82" fmla="*/ 1753065 h 2948047"/>
              <a:gd name="connsiteX83" fmla="*/ 85659 w 3313402"/>
              <a:gd name="connsiteY83" fmla="*/ 1717864 h 2948047"/>
              <a:gd name="connsiteX84" fmla="*/ 105607 w 3313402"/>
              <a:gd name="connsiteY84" fmla="*/ 1682661 h 2948047"/>
              <a:gd name="connsiteX85" fmla="*/ 123208 w 3313402"/>
              <a:gd name="connsiteY85" fmla="*/ 1647460 h 2948047"/>
              <a:gd name="connsiteX86" fmla="*/ 137289 w 3313402"/>
              <a:gd name="connsiteY86" fmla="*/ 1613430 h 2948047"/>
              <a:gd name="connsiteX87" fmla="*/ 146677 w 3313402"/>
              <a:gd name="connsiteY87" fmla="*/ 1577054 h 2948047"/>
              <a:gd name="connsiteX88" fmla="*/ 151371 w 3313402"/>
              <a:gd name="connsiteY88" fmla="*/ 1540680 h 2948047"/>
              <a:gd name="connsiteX89" fmla="*/ 151371 w 3313402"/>
              <a:gd name="connsiteY89" fmla="*/ 1501958 h 2948047"/>
              <a:gd name="connsiteX90" fmla="*/ 149023 w 3313402"/>
              <a:gd name="connsiteY90" fmla="*/ 1462061 h 2948047"/>
              <a:gd name="connsiteX91" fmla="*/ 144329 w 3313402"/>
              <a:gd name="connsiteY91" fmla="*/ 1422166 h 2948047"/>
              <a:gd name="connsiteX92" fmla="*/ 138462 w 3313402"/>
              <a:gd name="connsiteY92" fmla="*/ 1382269 h 2948047"/>
              <a:gd name="connsiteX93" fmla="*/ 133769 w 3313402"/>
              <a:gd name="connsiteY93" fmla="*/ 1342374 h 2948047"/>
              <a:gd name="connsiteX94" fmla="*/ 130248 w 3313402"/>
              <a:gd name="connsiteY94" fmla="*/ 1302479 h 2948047"/>
              <a:gd name="connsiteX95" fmla="*/ 131422 w 3313402"/>
              <a:gd name="connsiteY95" fmla="*/ 1264930 h 2948047"/>
              <a:gd name="connsiteX96" fmla="*/ 136116 w 3313402"/>
              <a:gd name="connsiteY96" fmla="*/ 1228554 h 2948047"/>
              <a:gd name="connsiteX97" fmla="*/ 146677 w 3313402"/>
              <a:gd name="connsiteY97" fmla="*/ 1193352 h 2948047"/>
              <a:gd name="connsiteX98" fmla="*/ 161931 w 3313402"/>
              <a:gd name="connsiteY98" fmla="*/ 1164017 h 2948047"/>
              <a:gd name="connsiteX99" fmla="*/ 181878 w 3313402"/>
              <a:gd name="connsiteY99" fmla="*/ 1135856 h 2948047"/>
              <a:gd name="connsiteX100" fmla="*/ 205346 w 3313402"/>
              <a:gd name="connsiteY100" fmla="*/ 1111214 h 2948047"/>
              <a:gd name="connsiteX101" fmla="*/ 232334 w 3313402"/>
              <a:gd name="connsiteY101" fmla="*/ 1086573 h 2948047"/>
              <a:gd name="connsiteX102" fmla="*/ 260497 w 3313402"/>
              <a:gd name="connsiteY102" fmla="*/ 1064277 h 2948047"/>
              <a:gd name="connsiteX103" fmla="*/ 289832 w 3313402"/>
              <a:gd name="connsiteY103" fmla="*/ 1041982 h 2948047"/>
              <a:gd name="connsiteX104" fmla="*/ 319166 w 3313402"/>
              <a:gd name="connsiteY104" fmla="*/ 1019688 h 2948047"/>
              <a:gd name="connsiteX105" fmla="*/ 348502 w 3313402"/>
              <a:gd name="connsiteY105" fmla="*/ 997393 h 2948047"/>
              <a:gd name="connsiteX106" fmla="*/ 375490 w 3313402"/>
              <a:gd name="connsiteY106" fmla="*/ 973926 h 2948047"/>
              <a:gd name="connsiteX107" fmla="*/ 398960 w 3313402"/>
              <a:gd name="connsiteY107" fmla="*/ 946938 h 2948047"/>
              <a:gd name="connsiteX108" fmla="*/ 420079 w 3313402"/>
              <a:gd name="connsiteY108" fmla="*/ 921122 h 2948047"/>
              <a:gd name="connsiteX109" fmla="*/ 436507 w 3313402"/>
              <a:gd name="connsiteY109" fmla="*/ 891788 h 2948047"/>
              <a:gd name="connsiteX110" fmla="*/ 450588 w 3313402"/>
              <a:gd name="connsiteY110" fmla="*/ 860106 h 2948047"/>
              <a:gd name="connsiteX111" fmla="*/ 462322 w 3313402"/>
              <a:gd name="connsiteY111" fmla="*/ 826076 h 2948047"/>
              <a:gd name="connsiteX112" fmla="*/ 472883 w 3313402"/>
              <a:gd name="connsiteY112" fmla="*/ 790874 h 2948047"/>
              <a:gd name="connsiteX113" fmla="*/ 482271 w 3313402"/>
              <a:gd name="connsiteY113" fmla="*/ 755672 h 2948047"/>
              <a:gd name="connsiteX114" fmla="*/ 491658 w 3313402"/>
              <a:gd name="connsiteY114" fmla="*/ 719297 h 2948047"/>
              <a:gd name="connsiteX115" fmla="*/ 502219 w 3313402"/>
              <a:gd name="connsiteY115" fmla="*/ 685268 h 2948047"/>
              <a:gd name="connsiteX116" fmla="*/ 513952 w 3313402"/>
              <a:gd name="connsiteY116" fmla="*/ 651238 h 2948047"/>
              <a:gd name="connsiteX117" fmla="*/ 528034 w 3313402"/>
              <a:gd name="connsiteY117" fmla="*/ 619558 h 2948047"/>
              <a:gd name="connsiteX118" fmla="*/ 545635 w 3313402"/>
              <a:gd name="connsiteY118" fmla="*/ 591396 h 2948047"/>
              <a:gd name="connsiteX119" fmla="*/ 566755 w 3313402"/>
              <a:gd name="connsiteY119" fmla="*/ 565581 h 2948047"/>
              <a:gd name="connsiteX120" fmla="*/ 592570 w 3313402"/>
              <a:gd name="connsiteY120" fmla="*/ 544460 h 2948047"/>
              <a:gd name="connsiteX121" fmla="*/ 620733 w 3313402"/>
              <a:gd name="connsiteY121" fmla="*/ 526859 h 2948047"/>
              <a:gd name="connsiteX122" fmla="*/ 652413 w 3313402"/>
              <a:gd name="connsiteY122" fmla="*/ 512777 h 2948047"/>
              <a:gd name="connsiteX123" fmla="*/ 686443 w 3313402"/>
              <a:gd name="connsiteY123" fmla="*/ 501044 h 2948047"/>
              <a:gd name="connsiteX124" fmla="*/ 720472 w 3313402"/>
              <a:gd name="connsiteY124" fmla="*/ 490483 h 2948047"/>
              <a:gd name="connsiteX125" fmla="*/ 756848 w 3313402"/>
              <a:gd name="connsiteY125" fmla="*/ 481096 h 2948047"/>
              <a:gd name="connsiteX126" fmla="*/ 792049 w 3313402"/>
              <a:gd name="connsiteY126" fmla="*/ 471708 h 2948047"/>
              <a:gd name="connsiteX127" fmla="*/ 827252 w 3313402"/>
              <a:gd name="connsiteY127" fmla="*/ 461147 h 2948047"/>
              <a:gd name="connsiteX128" fmla="*/ 861280 w 3313402"/>
              <a:gd name="connsiteY128" fmla="*/ 449413 h 2948047"/>
              <a:gd name="connsiteX129" fmla="*/ 892962 w 3313402"/>
              <a:gd name="connsiteY129" fmla="*/ 435332 h 2948047"/>
              <a:gd name="connsiteX130" fmla="*/ 922297 w 3313402"/>
              <a:gd name="connsiteY130" fmla="*/ 418906 h 2948047"/>
              <a:gd name="connsiteX131" fmla="*/ 948112 w 3313402"/>
              <a:gd name="connsiteY131" fmla="*/ 397785 h 2948047"/>
              <a:gd name="connsiteX132" fmla="*/ 975101 w 3313402"/>
              <a:gd name="connsiteY132" fmla="*/ 374315 h 2948047"/>
              <a:gd name="connsiteX133" fmla="*/ 998569 w 3313402"/>
              <a:gd name="connsiteY133" fmla="*/ 347327 h 2948047"/>
              <a:gd name="connsiteX134" fmla="*/ 1020864 w 3313402"/>
              <a:gd name="connsiteY134" fmla="*/ 319166 h 2948047"/>
              <a:gd name="connsiteX135" fmla="*/ 1043158 w 3313402"/>
              <a:gd name="connsiteY135" fmla="*/ 289831 h 2948047"/>
              <a:gd name="connsiteX136" fmla="*/ 1065453 w 3313402"/>
              <a:gd name="connsiteY136" fmla="*/ 260495 h 2948047"/>
              <a:gd name="connsiteX137" fmla="*/ 1087747 w 3313402"/>
              <a:gd name="connsiteY137" fmla="*/ 232334 h 2948047"/>
              <a:gd name="connsiteX138" fmla="*/ 1112390 w 3313402"/>
              <a:gd name="connsiteY138" fmla="*/ 205346 h 2948047"/>
              <a:gd name="connsiteX139" fmla="*/ 1137030 w 3313402"/>
              <a:gd name="connsiteY139" fmla="*/ 181878 h 2948047"/>
              <a:gd name="connsiteX140" fmla="*/ 1165193 w 3313402"/>
              <a:gd name="connsiteY140" fmla="*/ 161930 h 2948047"/>
              <a:gd name="connsiteX141" fmla="*/ 1194528 w 3313402"/>
              <a:gd name="connsiteY141" fmla="*/ 146675 h 2948047"/>
              <a:gd name="connsiteX142" fmla="*/ 1229731 w 3313402"/>
              <a:gd name="connsiteY142" fmla="*/ 136115 h 2948047"/>
              <a:gd name="connsiteX143" fmla="*/ 1266106 w 3313402"/>
              <a:gd name="connsiteY143" fmla="*/ 131421 h 2948047"/>
              <a:gd name="connsiteX144" fmla="*/ 1303654 w 3313402"/>
              <a:gd name="connsiteY144" fmla="*/ 130247 h 2948047"/>
              <a:gd name="connsiteX145" fmla="*/ 1343549 w 3313402"/>
              <a:gd name="connsiteY145" fmla="*/ 133769 h 2948047"/>
              <a:gd name="connsiteX146" fmla="*/ 1383446 w 3313402"/>
              <a:gd name="connsiteY146" fmla="*/ 138462 h 2948047"/>
              <a:gd name="connsiteX147" fmla="*/ 1423342 w 3313402"/>
              <a:gd name="connsiteY147" fmla="*/ 144329 h 2948047"/>
              <a:gd name="connsiteX148" fmla="*/ 1463237 w 3313402"/>
              <a:gd name="connsiteY148" fmla="*/ 149023 h 2948047"/>
              <a:gd name="connsiteX149" fmla="*/ 1503133 w 3313402"/>
              <a:gd name="connsiteY149" fmla="*/ 151369 h 2948047"/>
              <a:gd name="connsiteX150" fmla="*/ 1541856 w 3313402"/>
              <a:gd name="connsiteY150" fmla="*/ 151369 h 2948047"/>
              <a:gd name="connsiteX151" fmla="*/ 1578232 w 3313402"/>
              <a:gd name="connsiteY151" fmla="*/ 146675 h 2948047"/>
              <a:gd name="connsiteX152" fmla="*/ 1614608 w 3313402"/>
              <a:gd name="connsiteY152" fmla="*/ 137288 h 2948047"/>
              <a:gd name="connsiteX153" fmla="*/ 1649810 w 3313402"/>
              <a:gd name="connsiteY153" fmla="*/ 123208 h 2948047"/>
              <a:gd name="connsiteX154" fmla="*/ 1685011 w 3313402"/>
              <a:gd name="connsiteY154" fmla="*/ 104433 h 2948047"/>
              <a:gd name="connsiteX155" fmla="*/ 1720214 w 3313402"/>
              <a:gd name="connsiteY155" fmla="*/ 85659 h 2948047"/>
              <a:gd name="connsiteX156" fmla="*/ 1755415 w 3313402"/>
              <a:gd name="connsiteY156" fmla="*/ 64537 h 2948047"/>
              <a:gd name="connsiteX157" fmla="*/ 1789445 w 3313402"/>
              <a:gd name="connsiteY157" fmla="*/ 44589 h 2948047"/>
              <a:gd name="connsiteX158" fmla="*/ 1825821 w 3313402"/>
              <a:gd name="connsiteY158" fmla="*/ 26988 h 2948047"/>
              <a:gd name="connsiteX159" fmla="*/ 1861022 w 3313402"/>
              <a:gd name="connsiteY159" fmla="*/ 12907 h 2948047"/>
              <a:gd name="connsiteX160" fmla="*/ 1897398 w 3313402"/>
              <a:gd name="connsiteY160" fmla="*/ 3519 h 29480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Lst>
            <a:rect l="l" t="t" r="r" b="b"/>
            <a:pathLst>
              <a:path w="3313402" h="2948047">
                <a:moveTo>
                  <a:pt x="1934947" y="0"/>
                </a:moveTo>
                <a:lnTo>
                  <a:pt x="1972495" y="3519"/>
                </a:lnTo>
                <a:lnTo>
                  <a:pt x="2008871" y="12907"/>
                </a:lnTo>
                <a:lnTo>
                  <a:pt x="2044074" y="26988"/>
                </a:lnTo>
                <a:lnTo>
                  <a:pt x="2080448" y="44589"/>
                </a:lnTo>
                <a:lnTo>
                  <a:pt x="2114478" y="64537"/>
                </a:lnTo>
                <a:lnTo>
                  <a:pt x="2149681" y="85659"/>
                </a:lnTo>
                <a:lnTo>
                  <a:pt x="2184882" y="104433"/>
                </a:lnTo>
                <a:lnTo>
                  <a:pt x="2220084" y="123208"/>
                </a:lnTo>
                <a:lnTo>
                  <a:pt x="2254113" y="137288"/>
                </a:lnTo>
                <a:lnTo>
                  <a:pt x="2291662" y="146675"/>
                </a:lnTo>
                <a:lnTo>
                  <a:pt x="2328037" y="151369"/>
                </a:lnTo>
                <a:lnTo>
                  <a:pt x="2366759" y="151369"/>
                </a:lnTo>
                <a:lnTo>
                  <a:pt x="2406656" y="149023"/>
                </a:lnTo>
                <a:lnTo>
                  <a:pt x="2446551" y="144329"/>
                </a:lnTo>
                <a:lnTo>
                  <a:pt x="2486448" y="138462"/>
                </a:lnTo>
                <a:lnTo>
                  <a:pt x="2526343" y="133769"/>
                </a:lnTo>
                <a:lnTo>
                  <a:pt x="2566239" y="130247"/>
                </a:lnTo>
                <a:lnTo>
                  <a:pt x="2603787" y="131421"/>
                </a:lnTo>
                <a:lnTo>
                  <a:pt x="2640163" y="136115"/>
                </a:lnTo>
                <a:lnTo>
                  <a:pt x="2675366" y="146675"/>
                </a:lnTo>
                <a:lnTo>
                  <a:pt x="2704702" y="161930"/>
                </a:lnTo>
                <a:lnTo>
                  <a:pt x="2732862" y="181878"/>
                </a:lnTo>
                <a:lnTo>
                  <a:pt x="2757504" y="205346"/>
                </a:lnTo>
                <a:lnTo>
                  <a:pt x="2782146" y="232334"/>
                </a:lnTo>
                <a:lnTo>
                  <a:pt x="2804440" y="260495"/>
                </a:lnTo>
                <a:lnTo>
                  <a:pt x="2826735" y="289831"/>
                </a:lnTo>
                <a:lnTo>
                  <a:pt x="2849030" y="319166"/>
                </a:lnTo>
                <a:lnTo>
                  <a:pt x="2871324" y="347327"/>
                </a:lnTo>
                <a:lnTo>
                  <a:pt x="2894793" y="374315"/>
                </a:lnTo>
                <a:lnTo>
                  <a:pt x="2921781" y="397785"/>
                </a:lnTo>
                <a:lnTo>
                  <a:pt x="2947597" y="418906"/>
                </a:lnTo>
                <a:lnTo>
                  <a:pt x="2976931" y="435332"/>
                </a:lnTo>
                <a:lnTo>
                  <a:pt x="3008614" y="449413"/>
                </a:lnTo>
                <a:lnTo>
                  <a:pt x="3042641" y="461147"/>
                </a:lnTo>
                <a:lnTo>
                  <a:pt x="3077843" y="471708"/>
                </a:lnTo>
                <a:lnTo>
                  <a:pt x="3113046" y="481096"/>
                </a:lnTo>
                <a:lnTo>
                  <a:pt x="3149422" y="490483"/>
                </a:lnTo>
                <a:lnTo>
                  <a:pt x="3183450" y="501044"/>
                </a:lnTo>
                <a:lnTo>
                  <a:pt x="3217478" y="512777"/>
                </a:lnTo>
                <a:lnTo>
                  <a:pt x="3249161" y="526859"/>
                </a:lnTo>
                <a:lnTo>
                  <a:pt x="3277323" y="544460"/>
                </a:lnTo>
                <a:lnTo>
                  <a:pt x="3303139" y="565581"/>
                </a:lnTo>
                <a:lnTo>
                  <a:pt x="3313402" y="578126"/>
                </a:lnTo>
                <a:lnTo>
                  <a:pt x="3313402" y="2948047"/>
                </a:lnTo>
                <a:lnTo>
                  <a:pt x="422306" y="2948047"/>
                </a:lnTo>
                <a:lnTo>
                  <a:pt x="420079" y="2944070"/>
                </a:lnTo>
                <a:lnTo>
                  <a:pt x="398960" y="2918255"/>
                </a:lnTo>
                <a:lnTo>
                  <a:pt x="375490" y="2891267"/>
                </a:lnTo>
                <a:lnTo>
                  <a:pt x="348502" y="2867799"/>
                </a:lnTo>
                <a:lnTo>
                  <a:pt x="319166" y="2845505"/>
                </a:lnTo>
                <a:lnTo>
                  <a:pt x="289832" y="2823210"/>
                </a:lnTo>
                <a:lnTo>
                  <a:pt x="260497" y="2800916"/>
                </a:lnTo>
                <a:lnTo>
                  <a:pt x="232334" y="2778620"/>
                </a:lnTo>
                <a:lnTo>
                  <a:pt x="205346" y="2753979"/>
                </a:lnTo>
                <a:lnTo>
                  <a:pt x="181878" y="2729338"/>
                </a:lnTo>
                <a:lnTo>
                  <a:pt x="161931" y="2701176"/>
                </a:lnTo>
                <a:lnTo>
                  <a:pt x="146677" y="2671841"/>
                </a:lnTo>
                <a:lnTo>
                  <a:pt x="136116" y="2636640"/>
                </a:lnTo>
                <a:lnTo>
                  <a:pt x="131422" y="2600264"/>
                </a:lnTo>
                <a:lnTo>
                  <a:pt x="130248" y="2562713"/>
                </a:lnTo>
                <a:lnTo>
                  <a:pt x="133769" y="2522818"/>
                </a:lnTo>
                <a:lnTo>
                  <a:pt x="138462" y="2482923"/>
                </a:lnTo>
                <a:lnTo>
                  <a:pt x="144329" y="2443026"/>
                </a:lnTo>
                <a:lnTo>
                  <a:pt x="149023" y="2403131"/>
                </a:lnTo>
                <a:lnTo>
                  <a:pt x="151371" y="2363236"/>
                </a:lnTo>
                <a:lnTo>
                  <a:pt x="151371" y="2324513"/>
                </a:lnTo>
                <a:lnTo>
                  <a:pt x="146677" y="2288138"/>
                </a:lnTo>
                <a:lnTo>
                  <a:pt x="137289" y="2251763"/>
                </a:lnTo>
                <a:lnTo>
                  <a:pt x="123208" y="2217733"/>
                </a:lnTo>
                <a:lnTo>
                  <a:pt x="105607" y="2182531"/>
                </a:lnTo>
                <a:lnTo>
                  <a:pt x="85659" y="2147330"/>
                </a:lnTo>
                <a:lnTo>
                  <a:pt x="64538" y="2112127"/>
                </a:lnTo>
                <a:lnTo>
                  <a:pt x="44590" y="2078098"/>
                </a:lnTo>
                <a:lnTo>
                  <a:pt x="26988" y="2041723"/>
                </a:lnTo>
                <a:lnTo>
                  <a:pt x="12908" y="2006521"/>
                </a:lnTo>
                <a:lnTo>
                  <a:pt x="3521" y="1970145"/>
                </a:lnTo>
                <a:lnTo>
                  <a:pt x="0" y="1932596"/>
                </a:lnTo>
                <a:lnTo>
                  <a:pt x="3521" y="1895048"/>
                </a:lnTo>
                <a:lnTo>
                  <a:pt x="12908" y="1858672"/>
                </a:lnTo>
                <a:lnTo>
                  <a:pt x="26988" y="1823470"/>
                </a:lnTo>
                <a:lnTo>
                  <a:pt x="44590" y="1787095"/>
                </a:lnTo>
                <a:lnTo>
                  <a:pt x="64538" y="1753065"/>
                </a:lnTo>
                <a:lnTo>
                  <a:pt x="85659" y="1717864"/>
                </a:lnTo>
                <a:lnTo>
                  <a:pt x="105607" y="1682661"/>
                </a:lnTo>
                <a:lnTo>
                  <a:pt x="123208" y="1647460"/>
                </a:lnTo>
                <a:lnTo>
                  <a:pt x="137289" y="1613430"/>
                </a:lnTo>
                <a:lnTo>
                  <a:pt x="146677" y="1577054"/>
                </a:lnTo>
                <a:lnTo>
                  <a:pt x="151371" y="1540680"/>
                </a:lnTo>
                <a:lnTo>
                  <a:pt x="151371" y="1501958"/>
                </a:lnTo>
                <a:lnTo>
                  <a:pt x="149023" y="1462061"/>
                </a:lnTo>
                <a:lnTo>
                  <a:pt x="144329" y="1422166"/>
                </a:lnTo>
                <a:lnTo>
                  <a:pt x="138462" y="1382269"/>
                </a:lnTo>
                <a:lnTo>
                  <a:pt x="133769" y="1342374"/>
                </a:lnTo>
                <a:lnTo>
                  <a:pt x="130248" y="1302479"/>
                </a:lnTo>
                <a:lnTo>
                  <a:pt x="131422" y="1264930"/>
                </a:lnTo>
                <a:lnTo>
                  <a:pt x="136116" y="1228554"/>
                </a:lnTo>
                <a:lnTo>
                  <a:pt x="146677" y="1193352"/>
                </a:lnTo>
                <a:lnTo>
                  <a:pt x="161931" y="1164017"/>
                </a:lnTo>
                <a:lnTo>
                  <a:pt x="181878" y="1135856"/>
                </a:lnTo>
                <a:lnTo>
                  <a:pt x="205346" y="1111214"/>
                </a:lnTo>
                <a:lnTo>
                  <a:pt x="232334" y="1086573"/>
                </a:lnTo>
                <a:lnTo>
                  <a:pt x="260497" y="1064277"/>
                </a:lnTo>
                <a:lnTo>
                  <a:pt x="289832" y="1041982"/>
                </a:lnTo>
                <a:lnTo>
                  <a:pt x="319166" y="1019688"/>
                </a:lnTo>
                <a:lnTo>
                  <a:pt x="348502" y="997393"/>
                </a:lnTo>
                <a:lnTo>
                  <a:pt x="375490" y="973926"/>
                </a:lnTo>
                <a:lnTo>
                  <a:pt x="398960" y="946938"/>
                </a:lnTo>
                <a:lnTo>
                  <a:pt x="420079" y="921122"/>
                </a:lnTo>
                <a:lnTo>
                  <a:pt x="436507" y="891788"/>
                </a:lnTo>
                <a:lnTo>
                  <a:pt x="450588" y="860106"/>
                </a:lnTo>
                <a:lnTo>
                  <a:pt x="462322" y="826076"/>
                </a:lnTo>
                <a:lnTo>
                  <a:pt x="472883" y="790874"/>
                </a:lnTo>
                <a:lnTo>
                  <a:pt x="482271" y="755672"/>
                </a:lnTo>
                <a:lnTo>
                  <a:pt x="491658" y="719297"/>
                </a:lnTo>
                <a:lnTo>
                  <a:pt x="502219" y="685268"/>
                </a:lnTo>
                <a:lnTo>
                  <a:pt x="513952" y="651238"/>
                </a:lnTo>
                <a:lnTo>
                  <a:pt x="528034" y="619558"/>
                </a:lnTo>
                <a:lnTo>
                  <a:pt x="545635" y="591396"/>
                </a:lnTo>
                <a:lnTo>
                  <a:pt x="566755" y="565581"/>
                </a:lnTo>
                <a:lnTo>
                  <a:pt x="592570" y="544460"/>
                </a:lnTo>
                <a:lnTo>
                  <a:pt x="620733" y="526859"/>
                </a:lnTo>
                <a:lnTo>
                  <a:pt x="652413" y="512777"/>
                </a:lnTo>
                <a:lnTo>
                  <a:pt x="686443" y="501044"/>
                </a:lnTo>
                <a:lnTo>
                  <a:pt x="720472" y="490483"/>
                </a:lnTo>
                <a:lnTo>
                  <a:pt x="756848" y="481096"/>
                </a:lnTo>
                <a:lnTo>
                  <a:pt x="792049" y="471708"/>
                </a:lnTo>
                <a:lnTo>
                  <a:pt x="827252" y="461147"/>
                </a:lnTo>
                <a:lnTo>
                  <a:pt x="861280" y="449413"/>
                </a:lnTo>
                <a:lnTo>
                  <a:pt x="892962" y="435332"/>
                </a:lnTo>
                <a:lnTo>
                  <a:pt x="922297" y="418906"/>
                </a:lnTo>
                <a:lnTo>
                  <a:pt x="948112" y="397785"/>
                </a:lnTo>
                <a:lnTo>
                  <a:pt x="975101" y="374315"/>
                </a:lnTo>
                <a:lnTo>
                  <a:pt x="998569" y="347327"/>
                </a:lnTo>
                <a:lnTo>
                  <a:pt x="1020864" y="319166"/>
                </a:lnTo>
                <a:lnTo>
                  <a:pt x="1043158" y="289831"/>
                </a:lnTo>
                <a:lnTo>
                  <a:pt x="1065453" y="260495"/>
                </a:lnTo>
                <a:lnTo>
                  <a:pt x="1087747" y="232334"/>
                </a:lnTo>
                <a:lnTo>
                  <a:pt x="1112390" y="205346"/>
                </a:lnTo>
                <a:lnTo>
                  <a:pt x="1137030" y="181878"/>
                </a:lnTo>
                <a:lnTo>
                  <a:pt x="1165193" y="161930"/>
                </a:lnTo>
                <a:lnTo>
                  <a:pt x="1194528" y="146675"/>
                </a:lnTo>
                <a:lnTo>
                  <a:pt x="1229731" y="136115"/>
                </a:lnTo>
                <a:lnTo>
                  <a:pt x="1266106" y="131421"/>
                </a:lnTo>
                <a:lnTo>
                  <a:pt x="1303654" y="130247"/>
                </a:lnTo>
                <a:lnTo>
                  <a:pt x="1343549" y="133769"/>
                </a:lnTo>
                <a:lnTo>
                  <a:pt x="1383446" y="138462"/>
                </a:lnTo>
                <a:lnTo>
                  <a:pt x="1423342" y="144329"/>
                </a:lnTo>
                <a:lnTo>
                  <a:pt x="1463237" y="149023"/>
                </a:lnTo>
                <a:lnTo>
                  <a:pt x="1503133" y="151369"/>
                </a:lnTo>
                <a:lnTo>
                  <a:pt x="1541856" y="151369"/>
                </a:lnTo>
                <a:lnTo>
                  <a:pt x="1578232" y="146675"/>
                </a:lnTo>
                <a:lnTo>
                  <a:pt x="1614608" y="137288"/>
                </a:lnTo>
                <a:lnTo>
                  <a:pt x="1649810" y="123208"/>
                </a:lnTo>
                <a:lnTo>
                  <a:pt x="1685011" y="104433"/>
                </a:lnTo>
                <a:lnTo>
                  <a:pt x="1720214" y="85659"/>
                </a:lnTo>
                <a:lnTo>
                  <a:pt x="1755415" y="64537"/>
                </a:lnTo>
                <a:lnTo>
                  <a:pt x="1789445" y="44589"/>
                </a:lnTo>
                <a:lnTo>
                  <a:pt x="1825821" y="26988"/>
                </a:lnTo>
                <a:lnTo>
                  <a:pt x="1861022" y="12907"/>
                </a:lnTo>
                <a:lnTo>
                  <a:pt x="1897398" y="3519"/>
                </a:lnTo>
                <a:close/>
              </a:path>
            </a:pathLst>
          </a:cu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prstClr val="white"/>
              </a:solidFill>
              <a:latin typeface="Calibri" panose="020F0502020204030204"/>
            </a:endParaRPr>
          </a:p>
        </p:txBody>
      </p:sp>
      <p:sp>
        <p:nvSpPr>
          <p:cNvPr id="45" name="Freeform: Shape 49">
            <a:extLst>
              <a:ext uri="{FF2B5EF4-FFF2-40B4-BE49-F238E27FC236}">
                <a16:creationId xmlns:a16="http://schemas.microsoft.com/office/drawing/2014/main" id="{875C1B52-15CE-4113-A420-BFFE2103787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991066" y="4009109"/>
            <a:ext cx="3200935" cy="2848897"/>
          </a:xfrm>
          <a:custGeom>
            <a:avLst/>
            <a:gdLst>
              <a:gd name="connsiteX0" fmla="*/ 1822480 w 3200935"/>
              <a:gd name="connsiteY0" fmla="*/ 0 h 2848897"/>
              <a:gd name="connsiteX1" fmla="*/ 1858100 w 3200935"/>
              <a:gd name="connsiteY1" fmla="*/ 3339 h 2848897"/>
              <a:gd name="connsiteX2" fmla="*/ 1892611 w 3200935"/>
              <a:gd name="connsiteY2" fmla="*/ 12245 h 2848897"/>
              <a:gd name="connsiteX3" fmla="*/ 1926007 w 3200935"/>
              <a:gd name="connsiteY3" fmla="*/ 25604 h 2848897"/>
              <a:gd name="connsiteX4" fmla="*/ 1960514 w 3200935"/>
              <a:gd name="connsiteY4" fmla="*/ 42302 h 2848897"/>
              <a:gd name="connsiteX5" fmla="*/ 1992798 w 3200935"/>
              <a:gd name="connsiteY5" fmla="*/ 61227 h 2848897"/>
              <a:gd name="connsiteX6" fmla="*/ 2026194 w 3200935"/>
              <a:gd name="connsiteY6" fmla="*/ 81264 h 2848897"/>
              <a:gd name="connsiteX7" fmla="*/ 2059589 w 3200935"/>
              <a:gd name="connsiteY7" fmla="*/ 99075 h 2848897"/>
              <a:gd name="connsiteX8" fmla="*/ 2092985 w 3200935"/>
              <a:gd name="connsiteY8" fmla="*/ 116887 h 2848897"/>
              <a:gd name="connsiteX9" fmla="*/ 2125268 w 3200935"/>
              <a:gd name="connsiteY9" fmla="*/ 130245 h 2848897"/>
              <a:gd name="connsiteX10" fmla="*/ 2160890 w 3200935"/>
              <a:gd name="connsiteY10" fmla="*/ 139150 h 2848897"/>
              <a:gd name="connsiteX11" fmla="*/ 2195399 w 3200935"/>
              <a:gd name="connsiteY11" fmla="*/ 143604 h 2848897"/>
              <a:gd name="connsiteX12" fmla="*/ 2232134 w 3200935"/>
              <a:gd name="connsiteY12" fmla="*/ 143604 h 2848897"/>
              <a:gd name="connsiteX13" fmla="*/ 2269983 w 3200935"/>
              <a:gd name="connsiteY13" fmla="*/ 141378 h 2848897"/>
              <a:gd name="connsiteX14" fmla="*/ 2307831 w 3200935"/>
              <a:gd name="connsiteY14" fmla="*/ 136924 h 2848897"/>
              <a:gd name="connsiteX15" fmla="*/ 2345681 w 3200935"/>
              <a:gd name="connsiteY15" fmla="*/ 131359 h 2848897"/>
              <a:gd name="connsiteX16" fmla="*/ 2383529 w 3200935"/>
              <a:gd name="connsiteY16" fmla="*/ 126906 h 2848897"/>
              <a:gd name="connsiteX17" fmla="*/ 2421378 w 3200935"/>
              <a:gd name="connsiteY17" fmla="*/ 123565 h 2848897"/>
              <a:gd name="connsiteX18" fmla="*/ 2456999 w 3200935"/>
              <a:gd name="connsiteY18" fmla="*/ 124678 h 2848897"/>
              <a:gd name="connsiteX19" fmla="*/ 2491507 w 3200935"/>
              <a:gd name="connsiteY19" fmla="*/ 129132 h 2848897"/>
              <a:gd name="connsiteX20" fmla="*/ 2524903 w 3200935"/>
              <a:gd name="connsiteY20" fmla="*/ 139150 h 2848897"/>
              <a:gd name="connsiteX21" fmla="*/ 2552734 w 3200935"/>
              <a:gd name="connsiteY21" fmla="*/ 153622 h 2848897"/>
              <a:gd name="connsiteX22" fmla="*/ 2579449 w 3200935"/>
              <a:gd name="connsiteY22" fmla="*/ 172547 h 2848897"/>
              <a:gd name="connsiteX23" fmla="*/ 2602827 w 3200935"/>
              <a:gd name="connsiteY23" fmla="*/ 194811 h 2848897"/>
              <a:gd name="connsiteX24" fmla="*/ 2626204 w 3200935"/>
              <a:gd name="connsiteY24" fmla="*/ 220414 h 2848897"/>
              <a:gd name="connsiteX25" fmla="*/ 2647355 w 3200935"/>
              <a:gd name="connsiteY25" fmla="*/ 247131 h 2848897"/>
              <a:gd name="connsiteX26" fmla="*/ 2668506 w 3200935"/>
              <a:gd name="connsiteY26" fmla="*/ 274961 h 2848897"/>
              <a:gd name="connsiteX27" fmla="*/ 2689656 w 3200935"/>
              <a:gd name="connsiteY27" fmla="*/ 302791 h 2848897"/>
              <a:gd name="connsiteX28" fmla="*/ 2710806 w 3200935"/>
              <a:gd name="connsiteY28" fmla="*/ 329509 h 2848897"/>
              <a:gd name="connsiteX29" fmla="*/ 2733071 w 3200935"/>
              <a:gd name="connsiteY29" fmla="*/ 355112 h 2848897"/>
              <a:gd name="connsiteX30" fmla="*/ 2758675 w 3200935"/>
              <a:gd name="connsiteY30" fmla="*/ 377377 h 2848897"/>
              <a:gd name="connsiteX31" fmla="*/ 2783165 w 3200935"/>
              <a:gd name="connsiteY31" fmla="*/ 397415 h 2848897"/>
              <a:gd name="connsiteX32" fmla="*/ 2810995 w 3200935"/>
              <a:gd name="connsiteY32" fmla="*/ 412999 h 2848897"/>
              <a:gd name="connsiteX33" fmla="*/ 2841051 w 3200935"/>
              <a:gd name="connsiteY33" fmla="*/ 426357 h 2848897"/>
              <a:gd name="connsiteX34" fmla="*/ 2873333 w 3200935"/>
              <a:gd name="connsiteY34" fmla="*/ 437489 h 2848897"/>
              <a:gd name="connsiteX35" fmla="*/ 2906728 w 3200935"/>
              <a:gd name="connsiteY35" fmla="*/ 447507 h 2848897"/>
              <a:gd name="connsiteX36" fmla="*/ 2940124 w 3200935"/>
              <a:gd name="connsiteY36" fmla="*/ 456413 h 2848897"/>
              <a:gd name="connsiteX37" fmla="*/ 2974633 w 3200935"/>
              <a:gd name="connsiteY37" fmla="*/ 465320 h 2848897"/>
              <a:gd name="connsiteX38" fmla="*/ 3006916 w 3200935"/>
              <a:gd name="connsiteY38" fmla="*/ 475338 h 2848897"/>
              <a:gd name="connsiteX39" fmla="*/ 3039197 w 3200935"/>
              <a:gd name="connsiteY39" fmla="*/ 486470 h 2848897"/>
              <a:gd name="connsiteX40" fmla="*/ 3069254 w 3200935"/>
              <a:gd name="connsiteY40" fmla="*/ 499829 h 2848897"/>
              <a:gd name="connsiteX41" fmla="*/ 3095972 w 3200935"/>
              <a:gd name="connsiteY41" fmla="*/ 516527 h 2848897"/>
              <a:gd name="connsiteX42" fmla="*/ 3120463 w 3200935"/>
              <a:gd name="connsiteY42" fmla="*/ 536565 h 2848897"/>
              <a:gd name="connsiteX43" fmla="*/ 3140498 w 3200935"/>
              <a:gd name="connsiteY43" fmla="*/ 561055 h 2848897"/>
              <a:gd name="connsiteX44" fmla="*/ 3157197 w 3200935"/>
              <a:gd name="connsiteY44" fmla="*/ 587772 h 2848897"/>
              <a:gd name="connsiteX45" fmla="*/ 3170555 w 3200935"/>
              <a:gd name="connsiteY45" fmla="*/ 617827 h 2848897"/>
              <a:gd name="connsiteX46" fmla="*/ 3181687 w 3200935"/>
              <a:gd name="connsiteY46" fmla="*/ 650112 h 2848897"/>
              <a:gd name="connsiteX47" fmla="*/ 3191705 w 3200935"/>
              <a:gd name="connsiteY47" fmla="*/ 682393 h 2848897"/>
              <a:gd name="connsiteX48" fmla="*/ 3200612 w 3200935"/>
              <a:gd name="connsiteY48" fmla="*/ 716904 h 2848897"/>
              <a:gd name="connsiteX49" fmla="*/ 3200935 w 3200935"/>
              <a:gd name="connsiteY49" fmla="*/ 718115 h 2848897"/>
              <a:gd name="connsiteX50" fmla="*/ 3200935 w 3200935"/>
              <a:gd name="connsiteY50" fmla="*/ 2848897 h 2848897"/>
              <a:gd name="connsiteX51" fmla="*/ 413394 w 3200935"/>
              <a:gd name="connsiteY51" fmla="*/ 2848897 h 2848897"/>
              <a:gd name="connsiteX52" fmla="*/ 400932 w 3200935"/>
              <a:gd name="connsiteY52" fmla="*/ 2820857 h 2848897"/>
              <a:gd name="connsiteX53" fmla="*/ 385348 w 3200935"/>
              <a:gd name="connsiteY53" fmla="*/ 2793028 h 2848897"/>
              <a:gd name="connsiteX54" fmla="*/ 365311 w 3200935"/>
              <a:gd name="connsiteY54" fmla="*/ 2768537 h 2848897"/>
              <a:gd name="connsiteX55" fmla="*/ 343046 w 3200935"/>
              <a:gd name="connsiteY55" fmla="*/ 2742933 h 2848897"/>
              <a:gd name="connsiteX56" fmla="*/ 317443 w 3200935"/>
              <a:gd name="connsiteY56" fmla="*/ 2720669 h 2848897"/>
              <a:gd name="connsiteX57" fmla="*/ 289612 w 3200935"/>
              <a:gd name="connsiteY57" fmla="*/ 2699519 h 2848897"/>
              <a:gd name="connsiteX58" fmla="*/ 261783 w 3200935"/>
              <a:gd name="connsiteY58" fmla="*/ 2678368 h 2848897"/>
              <a:gd name="connsiteX59" fmla="*/ 233954 w 3200935"/>
              <a:gd name="connsiteY59" fmla="*/ 2657218 h 2848897"/>
              <a:gd name="connsiteX60" fmla="*/ 207237 w 3200935"/>
              <a:gd name="connsiteY60" fmla="*/ 2636065 h 2848897"/>
              <a:gd name="connsiteX61" fmla="*/ 181633 w 3200935"/>
              <a:gd name="connsiteY61" fmla="*/ 2612689 h 2848897"/>
              <a:gd name="connsiteX62" fmla="*/ 159370 w 3200935"/>
              <a:gd name="connsiteY62" fmla="*/ 2589312 h 2848897"/>
              <a:gd name="connsiteX63" fmla="*/ 140446 w 3200935"/>
              <a:gd name="connsiteY63" fmla="*/ 2562594 h 2848897"/>
              <a:gd name="connsiteX64" fmla="*/ 125974 w 3200935"/>
              <a:gd name="connsiteY64" fmla="*/ 2534764 h 2848897"/>
              <a:gd name="connsiteX65" fmla="*/ 115956 w 3200935"/>
              <a:gd name="connsiteY65" fmla="*/ 2501370 h 2848897"/>
              <a:gd name="connsiteX66" fmla="*/ 111502 w 3200935"/>
              <a:gd name="connsiteY66" fmla="*/ 2466860 h 2848897"/>
              <a:gd name="connsiteX67" fmla="*/ 110388 w 3200935"/>
              <a:gd name="connsiteY67" fmla="*/ 2431236 h 2848897"/>
              <a:gd name="connsiteX68" fmla="*/ 113728 w 3200935"/>
              <a:gd name="connsiteY68" fmla="*/ 2393388 h 2848897"/>
              <a:gd name="connsiteX69" fmla="*/ 118182 w 3200935"/>
              <a:gd name="connsiteY69" fmla="*/ 2355539 h 2848897"/>
              <a:gd name="connsiteX70" fmla="*/ 123747 w 3200935"/>
              <a:gd name="connsiteY70" fmla="*/ 2317690 h 2848897"/>
              <a:gd name="connsiteX71" fmla="*/ 128200 w 3200935"/>
              <a:gd name="connsiteY71" fmla="*/ 2279842 h 2848897"/>
              <a:gd name="connsiteX72" fmla="*/ 130428 w 3200935"/>
              <a:gd name="connsiteY72" fmla="*/ 2241992 h 2848897"/>
              <a:gd name="connsiteX73" fmla="*/ 130428 w 3200935"/>
              <a:gd name="connsiteY73" fmla="*/ 2205256 h 2848897"/>
              <a:gd name="connsiteX74" fmla="*/ 125974 w 3200935"/>
              <a:gd name="connsiteY74" fmla="*/ 2170747 h 2848897"/>
              <a:gd name="connsiteX75" fmla="*/ 117069 w 3200935"/>
              <a:gd name="connsiteY75" fmla="*/ 2136238 h 2848897"/>
              <a:gd name="connsiteX76" fmla="*/ 103710 w 3200935"/>
              <a:gd name="connsiteY76" fmla="*/ 2103954 h 2848897"/>
              <a:gd name="connsiteX77" fmla="*/ 87012 w 3200935"/>
              <a:gd name="connsiteY77" fmla="*/ 2070559 h 2848897"/>
              <a:gd name="connsiteX78" fmla="*/ 68088 w 3200935"/>
              <a:gd name="connsiteY78" fmla="*/ 2037163 h 2848897"/>
              <a:gd name="connsiteX79" fmla="*/ 48051 w 3200935"/>
              <a:gd name="connsiteY79" fmla="*/ 2003766 h 2848897"/>
              <a:gd name="connsiteX80" fmla="*/ 29127 w 3200935"/>
              <a:gd name="connsiteY80" fmla="*/ 1971483 h 2848897"/>
              <a:gd name="connsiteX81" fmla="*/ 12427 w 3200935"/>
              <a:gd name="connsiteY81" fmla="*/ 1936974 h 2848897"/>
              <a:gd name="connsiteX82" fmla="*/ 0 w 3200935"/>
              <a:gd name="connsiteY82" fmla="*/ 1905903 h 2848897"/>
              <a:gd name="connsiteX83" fmla="*/ 0 w 3200935"/>
              <a:gd name="connsiteY83" fmla="*/ 1760990 h 2848897"/>
              <a:gd name="connsiteX84" fmla="*/ 12427 w 3200935"/>
              <a:gd name="connsiteY84" fmla="*/ 1729918 h 2848897"/>
              <a:gd name="connsiteX85" fmla="*/ 29127 w 3200935"/>
              <a:gd name="connsiteY85" fmla="*/ 1695410 h 2848897"/>
              <a:gd name="connsiteX86" fmla="*/ 48051 w 3200935"/>
              <a:gd name="connsiteY86" fmla="*/ 1663126 h 2848897"/>
              <a:gd name="connsiteX87" fmla="*/ 68088 w 3200935"/>
              <a:gd name="connsiteY87" fmla="*/ 1629730 h 2848897"/>
              <a:gd name="connsiteX88" fmla="*/ 87012 w 3200935"/>
              <a:gd name="connsiteY88" fmla="*/ 1596334 h 2848897"/>
              <a:gd name="connsiteX89" fmla="*/ 103710 w 3200935"/>
              <a:gd name="connsiteY89" fmla="*/ 1562938 h 2848897"/>
              <a:gd name="connsiteX90" fmla="*/ 117069 w 3200935"/>
              <a:gd name="connsiteY90" fmla="*/ 1530654 h 2848897"/>
              <a:gd name="connsiteX91" fmla="*/ 125974 w 3200935"/>
              <a:gd name="connsiteY91" fmla="*/ 1496145 h 2848897"/>
              <a:gd name="connsiteX92" fmla="*/ 130428 w 3200935"/>
              <a:gd name="connsiteY92" fmla="*/ 1461636 h 2848897"/>
              <a:gd name="connsiteX93" fmla="*/ 130428 w 3200935"/>
              <a:gd name="connsiteY93" fmla="*/ 1424901 h 2848897"/>
              <a:gd name="connsiteX94" fmla="*/ 128200 w 3200935"/>
              <a:gd name="connsiteY94" fmla="*/ 1387052 h 2848897"/>
              <a:gd name="connsiteX95" fmla="*/ 123747 w 3200935"/>
              <a:gd name="connsiteY95" fmla="*/ 1349203 h 2848897"/>
              <a:gd name="connsiteX96" fmla="*/ 118182 w 3200935"/>
              <a:gd name="connsiteY96" fmla="*/ 1311353 h 2848897"/>
              <a:gd name="connsiteX97" fmla="*/ 113728 w 3200935"/>
              <a:gd name="connsiteY97" fmla="*/ 1273505 h 2848897"/>
              <a:gd name="connsiteX98" fmla="*/ 110388 w 3200935"/>
              <a:gd name="connsiteY98" fmla="*/ 1235657 h 2848897"/>
              <a:gd name="connsiteX99" fmla="*/ 111502 w 3200935"/>
              <a:gd name="connsiteY99" fmla="*/ 1200034 h 2848897"/>
              <a:gd name="connsiteX100" fmla="*/ 115956 w 3200935"/>
              <a:gd name="connsiteY100" fmla="*/ 1165525 h 2848897"/>
              <a:gd name="connsiteX101" fmla="*/ 125974 w 3200935"/>
              <a:gd name="connsiteY101" fmla="*/ 1132128 h 2848897"/>
              <a:gd name="connsiteX102" fmla="*/ 140446 w 3200935"/>
              <a:gd name="connsiteY102" fmla="*/ 1104298 h 2848897"/>
              <a:gd name="connsiteX103" fmla="*/ 159370 w 3200935"/>
              <a:gd name="connsiteY103" fmla="*/ 1077582 h 2848897"/>
              <a:gd name="connsiteX104" fmla="*/ 181633 w 3200935"/>
              <a:gd name="connsiteY104" fmla="*/ 1054204 h 2848897"/>
              <a:gd name="connsiteX105" fmla="*/ 207237 w 3200935"/>
              <a:gd name="connsiteY105" fmla="*/ 1030827 h 2848897"/>
              <a:gd name="connsiteX106" fmla="*/ 233954 w 3200935"/>
              <a:gd name="connsiteY106" fmla="*/ 1009676 h 2848897"/>
              <a:gd name="connsiteX107" fmla="*/ 261783 w 3200935"/>
              <a:gd name="connsiteY107" fmla="*/ 988524 h 2848897"/>
              <a:gd name="connsiteX108" fmla="*/ 289612 w 3200935"/>
              <a:gd name="connsiteY108" fmla="*/ 967374 h 2848897"/>
              <a:gd name="connsiteX109" fmla="*/ 317443 w 3200935"/>
              <a:gd name="connsiteY109" fmla="*/ 946223 h 2848897"/>
              <a:gd name="connsiteX110" fmla="*/ 343046 w 3200935"/>
              <a:gd name="connsiteY110" fmla="*/ 923960 h 2848897"/>
              <a:gd name="connsiteX111" fmla="*/ 365311 w 3200935"/>
              <a:gd name="connsiteY111" fmla="*/ 898356 h 2848897"/>
              <a:gd name="connsiteX112" fmla="*/ 385348 w 3200935"/>
              <a:gd name="connsiteY112" fmla="*/ 873865 h 2848897"/>
              <a:gd name="connsiteX113" fmla="*/ 400932 w 3200935"/>
              <a:gd name="connsiteY113" fmla="*/ 846035 h 2848897"/>
              <a:gd name="connsiteX114" fmla="*/ 414290 w 3200935"/>
              <a:gd name="connsiteY114" fmla="*/ 815980 h 2848897"/>
              <a:gd name="connsiteX115" fmla="*/ 425422 w 3200935"/>
              <a:gd name="connsiteY115" fmla="*/ 783695 h 2848897"/>
              <a:gd name="connsiteX116" fmla="*/ 435442 w 3200935"/>
              <a:gd name="connsiteY116" fmla="*/ 750298 h 2848897"/>
              <a:gd name="connsiteX117" fmla="*/ 444347 w 3200935"/>
              <a:gd name="connsiteY117" fmla="*/ 716904 h 2848897"/>
              <a:gd name="connsiteX118" fmla="*/ 453253 w 3200935"/>
              <a:gd name="connsiteY118" fmla="*/ 682393 h 2848897"/>
              <a:gd name="connsiteX119" fmla="*/ 463271 w 3200935"/>
              <a:gd name="connsiteY119" fmla="*/ 650112 h 2848897"/>
              <a:gd name="connsiteX120" fmla="*/ 474403 w 3200935"/>
              <a:gd name="connsiteY120" fmla="*/ 617827 h 2848897"/>
              <a:gd name="connsiteX121" fmla="*/ 487762 w 3200935"/>
              <a:gd name="connsiteY121" fmla="*/ 587772 h 2848897"/>
              <a:gd name="connsiteX122" fmla="*/ 504460 w 3200935"/>
              <a:gd name="connsiteY122" fmla="*/ 561055 h 2848897"/>
              <a:gd name="connsiteX123" fmla="*/ 524495 w 3200935"/>
              <a:gd name="connsiteY123" fmla="*/ 536565 h 2848897"/>
              <a:gd name="connsiteX124" fmla="*/ 548987 w 3200935"/>
              <a:gd name="connsiteY124" fmla="*/ 516527 h 2848897"/>
              <a:gd name="connsiteX125" fmla="*/ 575704 w 3200935"/>
              <a:gd name="connsiteY125" fmla="*/ 499829 h 2848897"/>
              <a:gd name="connsiteX126" fmla="*/ 605759 w 3200935"/>
              <a:gd name="connsiteY126" fmla="*/ 486470 h 2848897"/>
              <a:gd name="connsiteX127" fmla="*/ 638042 w 3200935"/>
              <a:gd name="connsiteY127" fmla="*/ 475338 h 2848897"/>
              <a:gd name="connsiteX128" fmla="*/ 670325 w 3200935"/>
              <a:gd name="connsiteY128" fmla="*/ 465320 h 2848897"/>
              <a:gd name="connsiteX129" fmla="*/ 704834 w 3200935"/>
              <a:gd name="connsiteY129" fmla="*/ 456413 h 2848897"/>
              <a:gd name="connsiteX130" fmla="*/ 738229 w 3200935"/>
              <a:gd name="connsiteY130" fmla="*/ 447507 h 2848897"/>
              <a:gd name="connsiteX131" fmla="*/ 771626 w 3200935"/>
              <a:gd name="connsiteY131" fmla="*/ 437489 h 2848897"/>
              <a:gd name="connsiteX132" fmla="*/ 803907 w 3200935"/>
              <a:gd name="connsiteY132" fmla="*/ 426357 h 2848897"/>
              <a:gd name="connsiteX133" fmla="*/ 833964 w 3200935"/>
              <a:gd name="connsiteY133" fmla="*/ 412999 h 2848897"/>
              <a:gd name="connsiteX134" fmla="*/ 861794 w 3200935"/>
              <a:gd name="connsiteY134" fmla="*/ 397415 h 2848897"/>
              <a:gd name="connsiteX135" fmla="*/ 886284 w 3200935"/>
              <a:gd name="connsiteY135" fmla="*/ 377377 h 2848897"/>
              <a:gd name="connsiteX136" fmla="*/ 911888 w 3200935"/>
              <a:gd name="connsiteY136" fmla="*/ 355112 h 2848897"/>
              <a:gd name="connsiteX137" fmla="*/ 934152 w 3200935"/>
              <a:gd name="connsiteY137" fmla="*/ 329509 h 2848897"/>
              <a:gd name="connsiteX138" fmla="*/ 955302 w 3200935"/>
              <a:gd name="connsiteY138" fmla="*/ 302791 h 2848897"/>
              <a:gd name="connsiteX139" fmla="*/ 976452 w 3200935"/>
              <a:gd name="connsiteY139" fmla="*/ 274961 h 2848897"/>
              <a:gd name="connsiteX140" fmla="*/ 997604 w 3200935"/>
              <a:gd name="connsiteY140" fmla="*/ 247131 h 2848897"/>
              <a:gd name="connsiteX141" fmla="*/ 1018754 w 3200935"/>
              <a:gd name="connsiteY141" fmla="*/ 220414 h 2848897"/>
              <a:gd name="connsiteX142" fmla="*/ 1042131 w 3200935"/>
              <a:gd name="connsiteY142" fmla="*/ 194811 h 2848897"/>
              <a:gd name="connsiteX143" fmla="*/ 1065507 w 3200935"/>
              <a:gd name="connsiteY143" fmla="*/ 172547 h 2848897"/>
              <a:gd name="connsiteX144" fmla="*/ 1092225 w 3200935"/>
              <a:gd name="connsiteY144" fmla="*/ 153622 h 2848897"/>
              <a:gd name="connsiteX145" fmla="*/ 1120055 w 3200935"/>
              <a:gd name="connsiteY145" fmla="*/ 139150 h 2848897"/>
              <a:gd name="connsiteX146" fmla="*/ 1153451 w 3200935"/>
              <a:gd name="connsiteY146" fmla="*/ 129132 h 2848897"/>
              <a:gd name="connsiteX147" fmla="*/ 1187961 w 3200935"/>
              <a:gd name="connsiteY147" fmla="*/ 124678 h 2848897"/>
              <a:gd name="connsiteX148" fmla="*/ 1223581 w 3200935"/>
              <a:gd name="connsiteY148" fmla="*/ 123565 h 2848897"/>
              <a:gd name="connsiteX149" fmla="*/ 1261429 w 3200935"/>
              <a:gd name="connsiteY149" fmla="*/ 126906 h 2848897"/>
              <a:gd name="connsiteX150" fmla="*/ 1299279 w 3200935"/>
              <a:gd name="connsiteY150" fmla="*/ 131359 h 2848897"/>
              <a:gd name="connsiteX151" fmla="*/ 1337128 w 3200935"/>
              <a:gd name="connsiteY151" fmla="*/ 136924 h 2848897"/>
              <a:gd name="connsiteX152" fmla="*/ 1374976 w 3200935"/>
              <a:gd name="connsiteY152" fmla="*/ 141378 h 2848897"/>
              <a:gd name="connsiteX153" fmla="*/ 1412824 w 3200935"/>
              <a:gd name="connsiteY153" fmla="*/ 143604 h 2848897"/>
              <a:gd name="connsiteX154" fmla="*/ 1449561 w 3200935"/>
              <a:gd name="connsiteY154" fmla="*/ 143604 h 2848897"/>
              <a:gd name="connsiteX155" fmla="*/ 1484069 w 3200935"/>
              <a:gd name="connsiteY155" fmla="*/ 139150 h 2848897"/>
              <a:gd name="connsiteX156" fmla="*/ 1518579 w 3200935"/>
              <a:gd name="connsiteY156" fmla="*/ 130245 h 2848897"/>
              <a:gd name="connsiteX157" fmla="*/ 1551974 w 3200935"/>
              <a:gd name="connsiteY157" fmla="*/ 116887 h 2848897"/>
              <a:gd name="connsiteX158" fmla="*/ 1585369 w 3200935"/>
              <a:gd name="connsiteY158" fmla="*/ 99075 h 2848897"/>
              <a:gd name="connsiteX159" fmla="*/ 1618765 w 3200935"/>
              <a:gd name="connsiteY159" fmla="*/ 81264 h 2848897"/>
              <a:gd name="connsiteX160" fmla="*/ 1652161 w 3200935"/>
              <a:gd name="connsiteY160" fmla="*/ 61227 h 2848897"/>
              <a:gd name="connsiteX161" fmla="*/ 1684444 w 3200935"/>
              <a:gd name="connsiteY161" fmla="*/ 42302 h 2848897"/>
              <a:gd name="connsiteX162" fmla="*/ 1718953 w 3200935"/>
              <a:gd name="connsiteY162" fmla="*/ 25604 h 2848897"/>
              <a:gd name="connsiteX163" fmla="*/ 1752349 w 3200935"/>
              <a:gd name="connsiteY163" fmla="*/ 12245 h 2848897"/>
              <a:gd name="connsiteX164" fmla="*/ 1786858 w 3200935"/>
              <a:gd name="connsiteY164" fmla="*/ 3339 h 28488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Lst>
            <a:rect l="l" t="t" r="r" b="b"/>
            <a:pathLst>
              <a:path w="3200935" h="2848897">
                <a:moveTo>
                  <a:pt x="1822480" y="0"/>
                </a:moveTo>
                <a:lnTo>
                  <a:pt x="1858100" y="3339"/>
                </a:lnTo>
                <a:lnTo>
                  <a:pt x="1892611" y="12245"/>
                </a:lnTo>
                <a:lnTo>
                  <a:pt x="1926007" y="25604"/>
                </a:lnTo>
                <a:lnTo>
                  <a:pt x="1960514" y="42302"/>
                </a:lnTo>
                <a:lnTo>
                  <a:pt x="1992798" y="61227"/>
                </a:lnTo>
                <a:lnTo>
                  <a:pt x="2026194" y="81264"/>
                </a:lnTo>
                <a:lnTo>
                  <a:pt x="2059589" y="99075"/>
                </a:lnTo>
                <a:lnTo>
                  <a:pt x="2092985" y="116887"/>
                </a:lnTo>
                <a:lnTo>
                  <a:pt x="2125268" y="130245"/>
                </a:lnTo>
                <a:lnTo>
                  <a:pt x="2160890" y="139150"/>
                </a:lnTo>
                <a:lnTo>
                  <a:pt x="2195399" y="143604"/>
                </a:lnTo>
                <a:lnTo>
                  <a:pt x="2232134" y="143604"/>
                </a:lnTo>
                <a:lnTo>
                  <a:pt x="2269983" y="141378"/>
                </a:lnTo>
                <a:lnTo>
                  <a:pt x="2307831" y="136924"/>
                </a:lnTo>
                <a:lnTo>
                  <a:pt x="2345681" y="131359"/>
                </a:lnTo>
                <a:lnTo>
                  <a:pt x="2383529" y="126906"/>
                </a:lnTo>
                <a:lnTo>
                  <a:pt x="2421378" y="123565"/>
                </a:lnTo>
                <a:lnTo>
                  <a:pt x="2456999" y="124678"/>
                </a:lnTo>
                <a:lnTo>
                  <a:pt x="2491507" y="129132"/>
                </a:lnTo>
                <a:lnTo>
                  <a:pt x="2524903" y="139150"/>
                </a:lnTo>
                <a:lnTo>
                  <a:pt x="2552734" y="153622"/>
                </a:lnTo>
                <a:lnTo>
                  <a:pt x="2579449" y="172547"/>
                </a:lnTo>
                <a:lnTo>
                  <a:pt x="2602827" y="194811"/>
                </a:lnTo>
                <a:lnTo>
                  <a:pt x="2626204" y="220414"/>
                </a:lnTo>
                <a:lnTo>
                  <a:pt x="2647355" y="247131"/>
                </a:lnTo>
                <a:lnTo>
                  <a:pt x="2668506" y="274961"/>
                </a:lnTo>
                <a:lnTo>
                  <a:pt x="2689656" y="302791"/>
                </a:lnTo>
                <a:lnTo>
                  <a:pt x="2710806" y="329509"/>
                </a:lnTo>
                <a:lnTo>
                  <a:pt x="2733071" y="355112"/>
                </a:lnTo>
                <a:lnTo>
                  <a:pt x="2758675" y="377377"/>
                </a:lnTo>
                <a:lnTo>
                  <a:pt x="2783165" y="397415"/>
                </a:lnTo>
                <a:lnTo>
                  <a:pt x="2810995" y="412999"/>
                </a:lnTo>
                <a:lnTo>
                  <a:pt x="2841051" y="426357"/>
                </a:lnTo>
                <a:lnTo>
                  <a:pt x="2873333" y="437489"/>
                </a:lnTo>
                <a:lnTo>
                  <a:pt x="2906728" y="447507"/>
                </a:lnTo>
                <a:lnTo>
                  <a:pt x="2940124" y="456413"/>
                </a:lnTo>
                <a:lnTo>
                  <a:pt x="2974633" y="465320"/>
                </a:lnTo>
                <a:lnTo>
                  <a:pt x="3006916" y="475338"/>
                </a:lnTo>
                <a:lnTo>
                  <a:pt x="3039197" y="486470"/>
                </a:lnTo>
                <a:lnTo>
                  <a:pt x="3069254" y="499829"/>
                </a:lnTo>
                <a:lnTo>
                  <a:pt x="3095972" y="516527"/>
                </a:lnTo>
                <a:lnTo>
                  <a:pt x="3120463" y="536565"/>
                </a:lnTo>
                <a:lnTo>
                  <a:pt x="3140498" y="561055"/>
                </a:lnTo>
                <a:lnTo>
                  <a:pt x="3157197" y="587772"/>
                </a:lnTo>
                <a:lnTo>
                  <a:pt x="3170555" y="617827"/>
                </a:lnTo>
                <a:lnTo>
                  <a:pt x="3181687" y="650112"/>
                </a:lnTo>
                <a:lnTo>
                  <a:pt x="3191705" y="682393"/>
                </a:lnTo>
                <a:lnTo>
                  <a:pt x="3200612" y="716904"/>
                </a:lnTo>
                <a:lnTo>
                  <a:pt x="3200935" y="718115"/>
                </a:lnTo>
                <a:lnTo>
                  <a:pt x="3200935" y="2848897"/>
                </a:lnTo>
                <a:lnTo>
                  <a:pt x="413394" y="2848897"/>
                </a:lnTo>
                <a:lnTo>
                  <a:pt x="400932" y="2820857"/>
                </a:lnTo>
                <a:lnTo>
                  <a:pt x="385348" y="2793028"/>
                </a:lnTo>
                <a:lnTo>
                  <a:pt x="365311" y="2768537"/>
                </a:lnTo>
                <a:lnTo>
                  <a:pt x="343046" y="2742933"/>
                </a:lnTo>
                <a:lnTo>
                  <a:pt x="317443" y="2720669"/>
                </a:lnTo>
                <a:lnTo>
                  <a:pt x="289612" y="2699519"/>
                </a:lnTo>
                <a:lnTo>
                  <a:pt x="261783" y="2678368"/>
                </a:lnTo>
                <a:lnTo>
                  <a:pt x="233954" y="2657218"/>
                </a:lnTo>
                <a:lnTo>
                  <a:pt x="207237" y="2636065"/>
                </a:lnTo>
                <a:lnTo>
                  <a:pt x="181633" y="2612689"/>
                </a:lnTo>
                <a:lnTo>
                  <a:pt x="159370" y="2589312"/>
                </a:lnTo>
                <a:lnTo>
                  <a:pt x="140446" y="2562594"/>
                </a:lnTo>
                <a:lnTo>
                  <a:pt x="125974" y="2534764"/>
                </a:lnTo>
                <a:lnTo>
                  <a:pt x="115956" y="2501370"/>
                </a:lnTo>
                <a:lnTo>
                  <a:pt x="111502" y="2466860"/>
                </a:lnTo>
                <a:lnTo>
                  <a:pt x="110388" y="2431236"/>
                </a:lnTo>
                <a:lnTo>
                  <a:pt x="113728" y="2393388"/>
                </a:lnTo>
                <a:lnTo>
                  <a:pt x="118182" y="2355539"/>
                </a:lnTo>
                <a:lnTo>
                  <a:pt x="123747" y="2317690"/>
                </a:lnTo>
                <a:lnTo>
                  <a:pt x="128200" y="2279842"/>
                </a:lnTo>
                <a:lnTo>
                  <a:pt x="130428" y="2241992"/>
                </a:lnTo>
                <a:lnTo>
                  <a:pt x="130428" y="2205256"/>
                </a:lnTo>
                <a:lnTo>
                  <a:pt x="125974" y="2170747"/>
                </a:lnTo>
                <a:lnTo>
                  <a:pt x="117069" y="2136238"/>
                </a:lnTo>
                <a:lnTo>
                  <a:pt x="103710" y="2103954"/>
                </a:lnTo>
                <a:lnTo>
                  <a:pt x="87012" y="2070559"/>
                </a:lnTo>
                <a:lnTo>
                  <a:pt x="68088" y="2037163"/>
                </a:lnTo>
                <a:lnTo>
                  <a:pt x="48051" y="2003766"/>
                </a:lnTo>
                <a:lnTo>
                  <a:pt x="29127" y="1971483"/>
                </a:lnTo>
                <a:lnTo>
                  <a:pt x="12427" y="1936974"/>
                </a:lnTo>
                <a:lnTo>
                  <a:pt x="0" y="1905903"/>
                </a:lnTo>
                <a:lnTo>
                  <a:pt x="0" y="1760990"/>
                </a:lnTo>
                <a:lnTo>
                  <a:pt x="12427" y="1729918"/>
                </a:lnTo>
                <a:lnTo>
                  <a:pt x="29127" y="1695410"/>
                </a:lnTo>
                <a:lnTo>
                  <a:pt x="48051" y="1663126"/>
                </a:lnTo>
                <a:lnTo>
                  <a:pt x="68088" y="1629730"/>
                </a:lnTo>
                <a:lnTo>
                  <a:pt x="87012" y="1596334"/>
                </a:lnTo>
                <a:lnTo>
                  <a:pt x="103710" y="1562938"/>
                </a:lnTo>
                <a:lnTo>
                  <a:pt x="117069" y="1530654"/>
                </a:lnTo>
                <a:lnTo>
                  <a:pt x="125974" y="1496145"/>
                </a:lnTo>
                <a:lnTo>
                  <a:pt x="130428" y="1461636"/>
                </a:lnTo>
                <a:lnTo>
                  <a:pt x="130428" y="1424901"/>
                </a:lnTo>
                <a:lnTo>
                  <a:pt x="128200" y="1387052"/>
                </a:lnTo>
                <a:lnTo>
                  <a:pt x="123747" y="1349203"/>
                </a:lnTo>
                <a:lnTo>
                  <a:pt x="118182" y="1311353"/>
                </a:lnTo>
                <a:lnTo>
                  <a:pt x="113728" y="1273505"/>
                </a:lnTo>
                <a:lnTo>
                  <a:pt x="110388" y="1235657"/>
                </a:lnTo>
                <a:lnTo>
                  <a:pt x="111502" y="1200034"/>
                </a:lnTo>
                <a:lnTo>
                  <a:pt x="115956" y="1165525"/>
                </a:lnTo>
                <a:lnTo>
                  <a:pt x="125974" y="1132128"/>
                </a:lnTo>
                <a:lnTo>
                  <a:pt x="140446" y="1104298"/>
                </a:lnTo>
                <a:lnTo>
                  <a:pt x="159370" y="1077582"/>
                </a:lnTo>
                <a:lnTo>
                  <a:pt x="181633" y="1054204"/>
                </a:lnTo>
                <a:lnTo>
                  <a:pt x="207237" y="1030827"/>
                </a:lnTo>
                <a:lnTo>
                  <a:pt x="233954" y="1009676"/>
                </a:lnTo>
                <a:lnTo>
                  <a:pt x="261783" y="988524"/>
                </a:lnTo>
                <a:lnTo>
                  <a:pt x="289612" y="967374"/>
                </a:lnTo>
                <a:lnTo>
                  <a:pt x="317443" y="946223"/>
                </a:lnTo>
                <a:lnTo>
                  <a:pt x="343046" y="923960"/>
                </a:lnTo>
                <a:lnTo>
                  <a:pt x="365311" y="898356"/>
                </a:lnTo>
                <a:lnTo>
                  <a:pt x="385348" y="873865"/>
                </a:lnTo>
                <a:lnTo>
                  <a:pt x="400932" y="846035"/>
                </a:lnTo>
                <a:lnTo>
                  <a:pt x="414290" y="815980"/>
                </a:lnTo>
                <a:lnTo>
                  <a:pt x="425422" y="783695"/>
                </a:lnTo>
                <a:lnTo>
                  <a:pt x="435442" y="750298"/>
                </a:lnTo>
                <a:lnTo>
                  <a:pt x="444347" y="716904"/>
                </a:lnTo>
                <a:lnTo>
                  <a:pt x="453253" y="682393"/>
                </a:lnTo>
                <a:lnTo>
                  <a:pt x="463271" y="650112"/>
                </a:lnTo>
                <a:lnTo>
                  <a:pt x="474403" y="617827"/>
                </a:lnTo>
                <a:lnTo>
                  <a:pt x="487762" y="587772"/>
                </a:lnTo>
                <a:lnTo>
                  <a:pt x="504460" y="561055"/>
                </a:lnTo>
                <a:lnTo>
                  <a:pt x="524495" y="536565"/>
                </a:lnTo>
                <a:lnTo>
                  <a:pt x="548987" y="516527"/>
                </a:lnTo>
                <a:lnTo>
                  <a:pt x="575704" y="499829"/>
                </a:lnTo>
                <a:lnTo>
                  <a:pt x="605759" y="486470"/>
                </a:lnTo>
                <a:lnTo>
                  <a:pt x="638042" y="475338"/>
                </a:lnTo>
                <a:lnTo>
                  <a:pt x="670325" y="465320"/>
                </a:lnTo>
                <a:lnTo>
                  <a:pt x="704834" y="456413"/>
                </a:lnTo>
                <a:lnTo>
                  <a:pt x="738229" y="447507"/>
                </a:lnTo>
                <a:lnTo>
                  <a:pt x="771626" y="437489"/>
                </a:lnTo>
                <a:lnTo>
                  <a:pt x="803907" y="426357"/>
                </a:lnTo>
                <a:lnTo>
                  <a:pt x="833964" y="412999"/>
                </a:lnTo>
                <a:lnTo>
                  <a:pt x="861794" y="397415"/>
                </a:lnTo>
                <a:lnTo>
                  <a:pt x="886284" y="377377"/>
                </a:lnTo>
                <a:lnTo>
                  <a:pt x="911888" y="355112"/>
                </a:lnTo>
                <a:lnTo>
                  <a:pt x="934152" y="329509"/>
                </a:lnTo>
                <a:lnTo>
                  <a:pt x="955302" y="302791"/>
                </a:lnTo>
                <a:lnTo>
                  <a:pt x="976452" y="274961"/>
                </a:lnTo>
                <a:lnTo>
                  <a:pt x="997604" y="247131"/>
                </a:lnTo>
                <a:lnTo>
                  <a:pt x="1018754" y="220414"/>
                </a:lnTo>
                <a:lnTo>
                  <a:pt x="1042131" y="194811"/>
                </a:lnTo>
                <a:lnTo>
                  <a:pt x="1065507" y="172547"/>
                </a:lnTo>
                <a:lnTo>
                  <a:pt x="1092225" y="153622"/>
                </a:lnTo>
                <a:lnTo>
                  <a:pt x="1120055" y="139150"/>
                </a:lnTo>
                <a:lnTo>
                  <a:pt x="1153451" y="129132"/>
                </a:lnTo>
                <a:lnTo>
                  <a:pt x="1187961" y="124678"/>
                </a:lnTo>
                <a:lnTo>
                  <a:pt x="1223581" y="123565"/>
                </a:lnTo>
                <a:lnTo>
                  <a:pt x="1261429" y="126906"/>
                </a:lnTo>
                <a:lnTo>
                  <a:pt x="1299279" y="131359"/>
                </a:lnTo>
                <a:lnTo>
                  <a:pt x="1337128" y="136924"/>
                </a:lnTo>
                <a:lnTo>
                  <a:pt x="1374976" y="141378"/>
                </a:lnTo>
                <a:lnTo>
                  <a:pt x="1412824" y="143604"/>
                </a:lnTo>
                <a:lnTo>
                  <a:pt x="1449561" y="143604"/>
                </a:lnTo>
                <a:lnTo>
                  <a:pt x="1484069" y="139150"/>
                </a:lnTo>
                <a:lnTo>
                  <a:pt x="1518579" y="130245"/>
                </a:lnTo>
                <a:lnTo>
                  <a:pt x="1551974" y="116887"/>
                </a:lnTo>
                <a:lnTo>
                  <a:pt x="1585369" y="99075"/>
                </a:lnTo>
                <a:lnTo>
                  <a:pt x="1618765" y="81264"/>
                </a:lnTo>
                <a:lnTo>
                  <a:pt x="1652161" y="61227"/>
                </a:lnTo>
                <a:lnTo>
                  <a:pt x="1684444" y="42302"/>
                </a:lnTo>
                <a:lnTo>
                  <a:pt x="1718953" y="25604"/>
                </a:lnTo>
                <a:lnTo>
                  <a:pt x="1752349" y="12245"/>
                </a:lnTo>
                <a:lnTo>
                  <a:pt x="1786858" y="3339"/>
                </a:ln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18" name="Graphic 17" descr="Dump truck">
            <a:extLst>
              <a:ext uri="{FF2B5EF4-FFF2-40B4-BE49-F238E27FC236}">
                <a16:creationId xmlns:a16="http://schemas.microsoft.com/office/drawing/2014/main" id="{66B044E7-C158-49CD-AC14-D6673E419093}"/>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rot="10800000" flipV="1">
            <a:off x="9868755" y="4733925"/>
            <a:ext cx="1812341" cy="1812341"/>
          </a:xfrm>
          <a:prstGeom prst="rect">
            <a:avLst/>
          </a:prstGeom>
        </p:spPr>
      </p:pic>
    </p:spTree>
    <p:extLst>
      <p:ext uri="{BB962C8B-B14F-4D97-AF65-F5344CB8AC3E}">
        <p14:creationId xmlns:p14="http://schemas.microsoft.com/office/powerpoint/2010/main" val="257697838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8" name="Rectangle 17">
            <a:extLst>
              <a:ext uri="{FF2B5EF4-FFF2-40B4-BE49-F238E27FC236}">
                <a16:creationId xmlns:a16="http://schemas.microsoft.com/office/drawing/2014/main" id="{9CDF6DAD-6680-48EA-B64B-A5F5A4E463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97794" y="364885"/>
            <a:ext cx="6025896" cy="5792929"/>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2" name="Title 1">
            <a:extLst>
              <a:ext uri="{FF2B5EF4-FFF2-40B4-BE49-F238E27FC236}">
                <a16:creationId xmlns:a16="http://schemas.microsoft.com/office/drawing/2014/main" id="{85D3AF01-6970-4636-86BF-52A545E0D309}"/>
              </a:ext>
            </a:extLst>
          </p:cNvPr>
          <p:cNvSpPr>
            <a:spLocks noGrp="1"/>
          </p:cNvSpPr>
          <p:nvPr>
            <p:ph type="title"/>
          </p:nvPr>
        </p:nvSpPr>
        <p:spPr>
          <a:xfrm>
            <a:off x="950976" y="700186"/>
            <a:ext cx="5374494" cy="1188720"/>
          </a:xfrm>
        </p:spPr>
        <p:txBody>
          <a:bodyPr vert="horz" lIns="91440" tIns="45720" rIns="91440" bIns="45720" rtlCol="0" anchor="ctr">
            <a:normAutofit/>
          </a:bodyPr>
          <a:lstStyle/>
          <a:p>
            <a:pPr defTabSz="914400"/>
            <a:r>
              <a:rPr lang="en-US" sz="4000">
                <a:solidFill>
                  <a:schemeClr val="bg1"/>
                </a:solidFill>
              </a:rPr>
              <a:t>How to respond to corrections </a:t>
            </a:r>
            <a:endParaRPr lang="en-US" sz="4000" dirty="0">
              <a:solidFill>
                <a:schemeClr val="bg1"/>
              </a:solidFill>
            </a:endParaRPr>
          </a:p>
        </p:txBody>
      </p:sp>
      <p:sp>
        <p:nvSpPr>
          <p:cNvPr id="7" name="Content Placeholder 2">
            <a:extLst>
              <a:ext uri="{FF2B5EF4-FFF2-40B4-BE49-F238E27FC236}">
                <a16:creationId xmlns:a16="http://schemas.microsoft.com/office/drawing/2014/main" id="{BE0933EF-1D3E-473A-9393-5A447AC71776}"/>
              </a:ext>
            </a:extLst>
          </p:cNvPr>
          <p:cNvSpPr txBox="1">
            <a:spLocks/>
          </p:cNvSpPr>
          <p:nvPr/>
        </p:nvSpPr>
        <p:spPr>
          <a:xfrm>
            <a:off x="923495" y="2224207"/>
            <a:ext cx="5374494" cy="3788346"/>
          </a:xfrm>
          <a:prstGeom prst="rect">
            <a:avLst/>
          </a:prstGeom>
        </p:spPr>
        <p:txBody>
          <a:bodyPr vert="horz" lIns="91440" tIns="45720" rIns="91440" bIns="45720" rtlCol="0">
            <a:normAutofit/>
          </a:bodyPr>
          <a:lstStyle>
            <a:lvl1pPr marL="171450" indent="-171450" algn="l" defTabSz="685800" rtl="0" eaLnBrk="1" latinLnBrk="0" hangingPunct="1">
              <a:lnSpc>
                <a:spcPct val="90000"/>
              </a:lnSpc>
              <a:spcBef>
                <a:spcPts val="750"/>
              </a:spcBef>
              <a:buFont typeface="Arial" panose="020B0604020202020204" pitchFamily="34" charset="0"/>
              <a:buChar char="•"/>
              <a:defRPr sz="2400" kern="1200">
                <a:solidFill>
                  <a:schemeClr val="tx1">
                    <a:lumMod val="50000"/>
                  </a:schemeClr>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2100" kern="1200">
                <a:solidFill>
                  <a:schemeClr val="tx1">
                    <a:lumMod val="50000"/>
                  </a:schemeClr>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800" kern="1200">
                <a:solidFill>
                  <a:schemeClr val="tx1">
                    <a:lumMod val="50000"/>
                  </a:schemeClr>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500" kern="1200">
                <a:solidFill>
                  <a:schemeClr val="tx1">
                    <a:lumMod val="50000"/>
                  </a:schemeClr>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lumMod val="50000"/>
                  </a:schemeClr>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171450" marR="0" lvl="0" indent="-228600" algn="l" defTabSz="914400" rtl="0" eaLnBrk="1" fontAlgn="auto" latinLnBrk="0" hangingPunct="1">
              <a:lnSpc>
                <a:spcPct val="90000"/>
              </a:lnSpc>
              <a:spcBef>
                <a:spcPts val="750"/>
              </a:spcBef>
              <a:spcAft>
                <a:spcPts val="0"/>
              </a:spcAft>
              <a:buClrTx/>
              <a:buSzTx/>
              <a:buFont typeface="Arial" panose="020B0604020202020204" pitchFamily="34" charset="0"/>
              <a:buChar char="•"/>
              <a:tabLst/>
              <a:defRPr/>
            </a:pPr>
            <a:r>
              <a:rPr kumimoji="0" lang="en-US" sz="2800" b="0" i="0" u="none" strike="noStrike" kern="1200" cap="none" spc="0" normalizeH="0" baseline="0" noProof="0">
                <a:ln>
                  <a:noFill/>
                </a:ln>
                <a:solidFill>
                  <a:prstClr val="white"/>
                </a:solidFill>
                <a:effectLst/>
                <a:uLnTx/>
                <a:uFillTx/>
                <a:latin typeface="Calibri"/>
                <a:ea typeface="+mn-ea"/>
                <a:cs typeface="+mn-cs"/>
              </a:rPr>
              <a:t>Corrections can be required in the </a:t>
            </a:r>
            <a:r>
              <a:rPr kumimoji="0" lang="en-US" sz="2800" b="1" i="0" u="none" strike="noStrike" kern="1200" cap="none" spc="0" normalizeH="0" baseline="0" noProof="0">
                <a:ln>
                  <a:noFill/>
                </a:ln>
                <a:solidFill>
                  <a:prstClr val="white"/>
                </a:solidFill>
                <a:effectLst/>
                <a:uLnTx/>
                <a:uFillTx/>
                <a:latin typeface="Calibri"/>
                <a:ea typeface="+mn-ea"/>
                <a:cs typeface="+mn-cs"/>
              </a:rPr>
              <a:t>Screening</a:t>
            </a:r>
            <a:r>
              <a:rPr kumimoji="0" lang="en-US" sz="2800" b="0" i="0" u="none" strike="noStrike" kern="1200" cap="none" spc="0" normalizeH="0" baseline="0" noProof="0">
                <a:ln>
                  <a:noFill/>
                </a:ln>
                <a:solidFill>
                  <a:prstClr val="white"/>
                </a:solidFill>
                <a:effectLst/>
                <a:uLnTx/>
                <a:uFillTx/>
                <a:latin typeface="Calibri"/>
                <a:ea typeface="+mn-ea"/>
                <a:cs typeface="+mn-cs"/>
              </a:rPr>
              <a:t> or </a:t>
            </a:r>
            <a:r>
              <a:rPr kumimoji="0" lang="en-US" sz="2800" b="1" i="0" u="none" strike="noStrike" kern="1200" cap="none" spc="0" normalizeH="0" baseline="0" noProof="0">
                <a:ln>
                  <a:noFill/>
                </a:ln>
                <a:solidFill>
                  <a:prstClr val="white"/>
                </a:solidFill>
                <a:effectLst/>
                <a:uLnTx/>
                <a:uFillTx/>
                <a:latin typeface="Calibri"/>
                <a:ea typeface="+mn-ea"/>
                <a:cs typeface="+mn-cs"/>
              </a:rPr>
              <a:t>Review Evaluation </a:t>
            </a:r>
            <a:r>
              <a:rPr kumimoji="0" lang="en-US" sz="2800" b="0" i="0" u="none" strike="noStrike" kern="1200" cap="none" spc="0" normalizeH="0" baseline="0" noProof="0">
                <a:ln>
                  <a:noFill/>
                </a:ln>
                <a:solidFill>
                  <a:prstClr val="white"/>
                </a:solidFill>
                <a:effectLst/>
                <a:uLnTx/>
                <a:uFillTx/>
                <a:latin typeface="Calibri"/>
                <a:ea typeface="+mn-ea"/>
                <a:cs typeface="+mn-cs"/>
              </a:rPr>
              <a:t>task</a:t>
            </a:r>
          </a:p>
          <a:p>
            <a:pPr marL="171450" marR="0" lvl="0" indent="-228600" algn="l" defTabSz="914400" rtl="0" eaLnBrk="1" fontAlgn="auto" latinLnBrk="0" hangingPunct="1">
              <a:lnSpc>
                <a:spcPct val="90000"/>
              </a:lnSpc>
              <a:spcBef>
                <a:spcPts val="750"/>
              </a:spcBef>
              <a:spcAft>
                <a:spcPts val="0"/>
              </a:spcAft>
              <a:buClrTx/>
              <a:buSzTx/>
              <a:buFont typeface="Arial" panose="020B0604020202020204" pitchFamily="34" charset="0"/>
              <a:buChar char="•"/>
              <a:tabLst/>
              <a:defRPr/>
            </a:pPr>
            <a:endParaRPr kumimoji="0" lang="en-US" sz="2800" b="0" i="0" u="none" strike="noStrike" kern="1200" cap="none" spc="0" normalizeH="0" baseline="0" noProof="0">
              <a:ln>
                <a:noFill/>
              </a:ln>
              <a:solidFill>
                <a:prstClr val="white"/>
              </a:solidFill>
              <a:effectLst/>
              <a:uLnTx/>
              <a:uFillTx/>
              <a:latin typeface="Calibri"/>
              <a:ea typeface="+mn-ea"/>
              <a:cs typeface="+mn-cs"/>
            </a:endParaRPr>
          </a:p>
          <a:p>
            <a:pPr marL="171450" marR="0" lvl="0" indent="-228600" algn="l" defTabSz="914400" rtl="0" eaLnBrk="1" fontAlgn="auto" latinLnBrk="0" hangingPunct="1">
              <a:lnSpc>
                <a:spcPct val="90000"/>
              </a:lnSpc>
              <a:spcBef>
                <a:spcPts val="750"/>
              </a:spcBef>
              <a:spcAft>
                <a:spcPts val="0"/>
              </a:spcAft>
              <a:buClrTx/>
              <a:buSzTx/>
              <a:buFont typeface="Arial" panose="020B0604020202020204" pitchFamily="34" charset="0"/>
              <a:buChar char="•"/>
              <a:tabLst/>
              <a:defRPr/>
            </a:pPr>
            <a:r>
              <a:rPr kumimoji="0" lang="en-US" sz="2800" b="0" i="0" u="none" strike="noStrike" kern="1200" cap="none" spc="0" normalizeH="0" baseline="0" noProof="0">
                <a:ln>
                  <a:noFill/>
                </a:ln>
                <a:solidFill>
                  <a:prstClr val="white"/>
                </a:solidFill>
                <a:effectLst/>
                <a:uLnTx/>
                <a:uFillTx/>
                <a:latin typeface="Calibri"/>
                <a:ea typeface="+mn-ea"/>
                <a:cs typeface="+mn-cs"/>
              </a:rPr>
              <a:t>Once the task is set to request corrections, the record status will change from </a:t>
            </a:r>
            <a:r>
              <a:rPr kumimoji="0" lang="en-US" sz="2800" b="1" i="0" u="none" strike="noStrike" kern="1200" cap="none" spc="0" normalizeH="0" baseline="0" noProof="0">
                <a:ln>
                  <a:noFill/>
                </a:ln>
                <a:solidFill>
                  <a:prstClr val="white"/>
                </a:solidFill>
                <a:effectLst/>
                <a:uLnTx/>
                <a:uFillTx/>
                <a:latin typeface="Calibri"/>
                <a:ea typeface="+mn-ea"/>
                <a:cs typeface="+mn-cs"/>
              </a:rPr>
              <a:t>In Process </a:t>
            </a:r>
            <a:r>
              <a:rPr kumimoji="0" lang="en-US" sz="2800" b="0" i="0" u="none" strike="noStrike" kern="1200" cap="none" spc="0" normalizeH="0" baseline="0" noProof="0">
                <a:ln>
                  <a:noFill/>
                </a:ln>
                <a:solidFill>
                  <a:prstClr val="white"/>
                </a:solidFill>
                <a:effectLst/>
                <a:uLnTx/>
                <a:uFillTx/>
                <a:latin typeface="Calibri"/>
                <a:ea typeface="+mn-ea"/>
                <a:cs typeface="+mn-cs"/>
              </a:rPr>
              <a:t>to </a:t>
            </a:r>
            <a:r>
              <a:rPr kumimoji="0" lang="en-US" sz="2800" b="1" i="0" u="none" strike="noStrike" kern="1200" cap="none" spc="0" normalizeH="0" baseline="0" noProof="0">
                <a:ln>
                  <a:noFill/>
                </a:ln>
                <a:solidFill>
                  <a:prstClr val="white"/>
                </a:solidFill>
                <a:effectLst/>
                <a:uLnTx/>
                <a:uFillTx/>
                <a:latin typeface="Calibri"/>
                <a:ea typeface="+mn-ea"/>
                <a:cs typeface="+mn-cs"/>
              </a:rPr>
              <a:t>Awaiting Corrections</a:t>
            </a:r>
          </a:p>
          <a:p>
            <a:pPr marL="342900" marR="0" lvl="1" indent="-228600" algn="l" defTabSz="914400" rtl="0" eaLnBrk="1" fontAlgn="auto" latinLnBrk="0" hangingPunct="1">
              <a:lnSpc>
                <a:spcPct val="90000"/>
              </a:lnSpc>
              <a:spcBef>
                <a:spcPts val="375"/>
              </a:spcBef>
              <a:spcAft>
                <a:spcPts val="0"/>
              </a:spcAft>
              <a:buClrTx/>
              <a:buSzTx/>
              <a:buFont typeface="Arial" panose="020B0604020202020204" pitchFamily="34" charset="0"/>
              <a:buChar char="•"/>
              <a:tabLst/>
              <a:defRPr/>
            </a:pPr>
            <a:endParaRPr kumimoji="0" lang="en-US" sz="2200" b="0" i="0" u="none" strike="noStrike" kern="1200" cap="none" spc="0" normalizeH="0" baseline="0" noProof="0">
              <a:ln>
                <a:noFill/>
              </a:ln>
              <a:solidFill>
                <a:prstClr val="white"/>
              </a:solidFill>
              <a:effectLst/>
              <a:uLnTx/>
              <a:uFillTx/>
              <a:latin typeface="Calibri"/>
              <a:ea typeface="+mn-ea"/>
              <a:cs typeface="+mn-cs"/>
            </a:endParaRPr>
          </a:p>
          <a:p>
            <a:pPr marL="800100" marR="0" lvl="1" indent="-228600" algn="l" defTabSz="914400" rtl="0" eaLnBrk="1" fontAlgn="auto" latinLnBrk="0" hangingPunct="1">
              <a:lnSpc>
                <a:spcPct val="90000"/>
              </a:lnSpc>
              <a:spcBef>
                <a:spcPts val="375"/>
              </a:spcBef>
              <a:spcAft>
                <a:spcPts val="0"/>
              </a:spcAft>
              <a:buClrTx/>
              <a:buSzTx/>
              <a:buFont typeface="Arial" panose="020B0604020202020204" pitchFamily="34" charset="0"/>
              <a:buChar char="•"/>
              <a:tabLst/>
              <a:defRPr/>
            </a:pPr>
            <a:endParaRPr kumimoji="0" lang="en-US" sz="2200" b="0" i="0" u="none" strike="noStrike" kern="1200" cap="none" spc="0" normalizeH="0" baseline="0" noProof="0">
              <a:ln>
                <a:noFill/>
              </a:ln>
              <a:solidFill>
                <a:prstClr val="white"/>
              </a:solidFill>
              <a:effectLst/>
              <a:uLnTx/>
              <a:uFillTx/>
              <a:latin typeface="Calibri"/>
              <a:ea typeface="+mn-ea"/>
              <a:cs typeface="+mn-cs"/>
            </a:endParaRPr>
          </a:p>
          <a:p>
            <a:pPr marL="342900" marR="0" lvl="1" indent="-228600" algn="l" defTabSz="914400" rtl="0" eaLnBrk="1" fontAlgn="auto" latinLnBrk="0" hangingPunct="1">
              <a:lnSpc>
                <a:spcPct val="90000"/>
              </a:lnSpc>
              <a:spcBef>
                <a:spcPts val="375"/>
              </a:spcBef>
              <a:spcAft>
                <a:spcPts val="0"/>
              </a:spcAft>
              <a:buClrTx/>
              <a:buSzTx/>
              <a:buFont typeface="Arial" panose="020B0604020202020204" pitchFamily="34" charset="0"/>
              <a:buChar char="•"/>
              <a:tabLst/>
              <a:defRPr/>
            </a:pPr>
            <a:endParaRPr kumimoji="0" lang="en-US" sz="2200" b="0" i="0" u="none" strike="noStrike" kern="1200" cap="none" spc="0" normalizeH="0" baseline="0" noProof="0" dirty="0">
              <a:ln>
                <a:noFill/>
              </a:ln>
              <a:solidFill>
                <a:prstClr val="white"/>
              </a:solidFill>
              <a:effectLst/>
              <a:uLnTx/>
              <a:uFillTx/>
              <a:latin typeface="Calibri"/>
              <a:ea typeface="+mn-ea"/>
              <a:cs typeface="+mn-cs"/>
            </a:endParaRPr>
          </a:p>
        </p:txBody>
      </p:sp>
      <p:pic>
        <p:nvPicPr>
          <p:cNvPr id="11" name="Picture 10">
            <a:extLst>
              <a:ext uri="{FF2B5EF4-FFF2-40B4-BE49-F238E27FC236}">
                <a16:creationId xmlns:a16="http://schemas.microsoft.com/office/drawing/2014/main" id="{ACC405B1-3343-413D-A6B1-CEA538303A58}"/>
              </a:ext>
            </a:extLst>
          </p:cNvPr>
          <p:cNvPicPr>
            <a:picLocks noChangeAspect="1"/>
          </p:cNvPicPr>
          <p:nvPr/>
        </p:nvPicPr>
        <p:blipFill rotWithShape="1">
          <a:blip r:embed="rId3"/>
          <a:srcRect l="3712" r="6291"/>
          <a:stretch/>
        </p:blipFill>
        <p:spPr>
          <a:xfrm>
            <a:off x="6737990" y="2754630"/>
            <a:ext cx="5374494" cy="2926080"/>
          </a:xfrm>
          <a:prstGeom prst="rect">
            <a:avLst/>
          </a:prstGeom>
        </p:spPr>
      </p:pic>
      <p:pic>
        <p:nvPicPr>
          <p:cNvPr id="12" name="Picture 11">
            <a:extLst>
              <a:ext uri="{FF2B5EF4-FFF2-40B4-BE49-F238E27FC236}">
                <a16:creationId xmlns:a16="http://schemas.microsoft.com/office/drawing/2014/main" id="{D6DD8185-B6C5-4988-AD12-D5E1028C492E}"/>
              </a:ext>
            </a:extLst>
          </p:cNvPr>
          <p:cNvPicPr>
            <a:picLocks noChangeAspect="1"/>
          </p:cNvPicPr>
          <p:nvPr/>
        </p:nvPicPr>
        <p:blipFill>
          <a:blip r:embed="rId4"/>
          <a:stretch>
            <a:fillRect/>
          </a:stretch>
        </p:blipFill>
        <p:spPr>
          <a:xfrm>
            <a:off x="7543800" y="582076"/>
            <a:ext cx="4267200" cy="1752600"/>
          </a:xfrm>
          <a:prstGeom prst="rect">
            <a:avLst/>
          </a:prstGeom>
        </p:spPr>
      </p:pic>
    </p:spTree>
    <p:extLst>
      <p:ext uri="{BB962C8B-B14F-4D97-AF65-F5344CB8AC3E}">
        <p14:creationId xmlns:p14="http://schemas.microsoft.com/office/powerpoint/2010/main" val="315762614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EBF87945-A001-489F-9D9B-7D9435F0B9C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48639" y="347471"/>
            <a:ext cx="11100816" cy="1801368"/>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2" name="Title 1">
            <a:extLst>
              <a:ext uri="{FF2B5EF4-FFF2-40B4-BE49-F238E27FC236}">
                <a16:creationId xmlns:a16="http://schemas.microsoft.com/office/drawing/2014/main" id="{85D3AF01-6970-4636-86BF-52A545E0D309}"/>
              </a:ext>
            </a:extLst>
          </p:cNvPr>
          <p:cNvSpPr>
            <a:spLocks noGrp="1"/>
          </p:cNvSpPr>
          <p:nvPr>
            <p:ph type="title"/>
          </p:nvPr>
        </p:nvSpPr>
        <p:spPr>
          <a:xfrm>
            <a:off x="838200" y="585216"/>
            <a:ext cx="10515600" cy="1325563"/>
          </a:xfrm>
        </p:spPr>
        <p:txBody>
          <a:bodyPr vert="horz" lIns="91440" tIns="45720" rIns="91440" bIns="45720" rtlCol="0" anchor="ctr">
            <a:normAutofit/>
          </a:bodyPr>
          <a:lstStyle/>
          <a:p>
            <a:pPr defTabSz="914400"/>
            <a:r>
              <a:rPr lang="en-US">
                <a:solidFill>
                  <a:schemeClr val="bg1"/>
                </a:solidFill>
              </a:rPr>
              <a:t>How to respond to corrections </a:t>
            </a:r>
          </a:p>
        </p:txBody>
      </p:sp>
      <p:pic>
        <p:nvPicPr>
          <p:cNvPr id="8" name="Picture 7">
            <a:extLst>
              <a:ext uri="{FF2B5EF4-FFF2-40B4-BE49-F238E27FC236}">
                <a16:creationId xmlns:a16="http://schemas.microsoft.com/office/drawing/2014/main" id="{FAE5CF74-CA45-4FE9-A337-CA35E98A8C51}"/>
              </a:ext>
            </a:extLst>
          </p:cNvPr>
          <p:cNvPicPr/>
          <p:nvPr/>
        </p:nvPicPr>
        <p:blipFill rotWithShape="1">
          <a:blip r:embed="rId3">
            <a:extLst>
              <a:ext uri="{28A0092B-C50C-407E-A947-70E740481C1C}">
                <a14:useLocalDpi xmlns:a14="http://schemas.microsoft.com/office/drawing/2010/main" val="0"/>
              </a:ext>
            </a:extLst>
          </a:blip>
          <a:srcRect l="-1041" r="12314" b="2"/>
          <a:stretch/>
        </p:blipFill>
        <p:spPr bwMode="auto">
          <a:xfrm>
            <a:off x="3914775" y="2278717"/>
            <a:ext cx="8109586" cy="3474720"/>
          </a:xfrm>
          <a:prstGeom prst="rect">
            <a:avLst/>
          </a:prstGeom>
          <a:noFill/>
        </p:spPr>
      </p:pic>
      <p:sp>
        <p:nvSpPr>
          <p:cNvPr id="7" name="Content Placeholder 2">
            <a:extLst>
              <a:ext uri="{FF2B5EF4-FFF2-40B4-BE49-F238E27FC236}">
                <a16:creationId xmlns:a16="http://schemas.microsoft.com/office/drawing/2014/main" id="{BE0933EF-1D3E-473A-9393-5A447AC71776}"/>
              </a:ext>
            </a:extLst>
          </p:cNvPr>
          <p:cNvSpPr txBox="1">
            <a:spLocks/>
          </p:cNvSpPr>
          <p:nvPr/>
        </p:nvSpPr>
        <p:spPr>
          <a:xfrm>
            <a:off x="167639" y="2466975"/>
            <a:ext cx="3803904" cy="3805809"/>
          </a:xfrm>
          <a:prstGeom prst="rect">
            <a:avLst/>
          </a:prstGeom>
        </p:spPr>
        <p:txBody>
          <a:bodyPr vert="horz" lIns="91440" tIns="45720" rIns="91440" bIns="45720" rtlCol="0" anchor="ctr">
            <a:normAutofit/>
          </a:bodyPr>
          <a:lstStyle>
            <a:lvl1pPr marL="171450" indent="-171450" algn="l" defTabSz="685800" rtl="0" eaLnBrk="1" latinLnBrk="0" hangingPunct="1">
              <a:lnSpc>
                <a:spcPct val="90000"/>
              </a:lnSpc>
              <a:spcBef>
                <a:spcPts val="750"/>
              </a:spcBef>
              <a:buFont typeface="Arial" panose="020B0604020202020204" pitchFamily="34" charset="0"/>
              <a:buChar char="•"/>
              <a:defRPr sz="2400" kern="1200">
                <a:solidFill>
                  <a:schemeClr val="tx1">
                    <a:lumMod val="50000"/>
                  </a:schemeClr>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2100" kern="1200">
                <a:solidFill>
                  <a:schemeClr val="tx1">
                    <a:lumMod val="50000"/>
                  </a:schemeClr>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800" kern="1200">
                <a:solidFill>
                  <a:schemeClr val="tx1">
                    <a:lumMod val="50000"/>
                  </a:schemeClr>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500" kern="1200">
                <a:solidFill>
                  <a:schemeClr val="tx1">
                    <a:lumMod val="50000"/>
                  </a:schemeClr>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lumMod val="50000"/>
                  </a:schemeClr>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750"/>
              </a:spcBef>
              <a:spcAft>
                <a:spcPts val="0"/>
              </a:spcAft>
              <a:buClrTx/>
              <a:buSzTx/>
              <a:buFont typeface="Arial" panose="020B0604020202020204" pitchFamily="34" charset="0"/>
              <a:buNone/>
              <a:tabLst/>
              <a:defRPr/>
            </a:pPr>
            <a:r>
              <a:rPr kumimoji="0" lang="en-US" sz="2400" b="1" i="0" u="none" strike="noStrike" kern="1200" cap="none" spc="0" normalizeH="0" baseline="0" noProof="0" dirty="0">
                <a:ln>
                  <a:noFill/>
                </a:ln>
                <a:solidFill>
                  <a:srgbClr val="003DA5">
                    <a:lumMod val="50000"/>
                  </a:srgbClr>
                </a:solidFill>
                <a:effectLst/>
                <a:uLnTx/>
                <a:uFillTx/>
                <a:latin typeface="Calibri"/>
                <a:ea typeface="+mn-ea"/>
                <a:cs typeface="+mn-cs"/>
              </a:rPr>
              <a:t>How to respond to corrections</a:t>
            </a:r>
          </a:p>
          <a:p>
            <a:pPr marL="400050" marR="0" lvl="0" indent="-457200" algn="l" defTabSz="914400" rtl="0" eaLnBrk="1" fontAlgn="auto" latinLnBrk="0" hangingPunct="1">
              <a:lnSpc>
                <a:spcPct val="90000"/>
              </a:lnSpc>
              <a:spcBef>
                <a:spcPts val="750"/>
              </a:spcBef>
              <a:spcAft>
                <a:spcPts val="0"/>
              </a:spcAft>
              <a:buClrTx/>
              <a:buSzTx/>
              <a:buFont typeface="+mj-lt"/>
              <a:buAutoNum type="arabicPeriod"/>
              <a:tabLst/>
              <a:defRPr/>
            </a:pPr>
            <a:r>
              <a:rPr kumimoji="0" lang="en-US" sz="2200" b="0" i="0" u="none" strike="noStrike" kern="1200" cap="none" spc="0" normalizeH="0" baseline="0" noProof="0" dirty="0">
                <a:ln>
                  <a:noFill/>
                </a:ln>
                <a:solidFill>
                  <a:srgbClr val="003DA5">
                    <a:lumMod val="50000"/>
                  </a:srgbClr>
                </a:solidFill>
                <a:effectLst/>
                <a:uLnTx/>
                <a:uFillTx/>
                <a:latin typeface="Calibri"/>
                <a:ea typeface="+mn-ea"/>
                <a:cs typeface="+mn-cs"/>
              </a:rPr>
              <a:t>From the </a:t>
            </a:r>
            <a:r>
              <a:rPr kumimoji="0" lang="en-US" sz="2200" b="1" i="0" u="none" strike="noStrike" kern="1200" cap="none" spc="0" normalizeH="0" baseline="0" noProof="0" dirty="0">
                <a:ln>
                  <a:noFill/>
                </a:ln>
                <a:solidFill>
                  <a:srgbClr val="003DA5">
                    <a:lumMod val="50000"/>
                  </a:srgbClr>
                </a:solidFill>
                <a:effectLst/>
                <a:uLnTx/>
                <a:uFillTx/>
                <a:latin typeface="Calibri"/>
                <a:ea typeface="+mn-ea"/>
                <a:cs typeface="+mn-cs"/>
              </a:rPr>
              <a:t>My Records </a:t>
            </a:r>
            <a:r>
              <a:rPr kumimoji="0" lang="en-US" sz="2200" b="0" i="0" u="none" strike="noStrike" kern="1200" cap="none" spc="0" normalizeH="0" baseline="0" noProof="0" dirty="0">
                <a:ln>
                  <a:noFill/>
                </a:ln>
                <a:solidFill>
                  <a:srgbClr val="003DA5">
                    <a:lumMod val="50000"/>
                  </a:srgbClr>
                </a:solidFill>
                <a:effectLst/>
                <a:uLnTx/>
                <a:uFillTx/>
                <a:latin typeface="Calibri"/>
                <a:ea typeface="+mn-ea"/>
                <a:cs typeface="+mn-cs"/>
              </a:rPr>
              <a:t>page, the </a:t>
            </a:r>
            <a:r>
              <a:rPr kumimoji="0" lang="en-US" sz="2200" b="1" i="0" u="none" strike="noStrike" kern="1200" cap="none" spc="0" normalizeH="0" baseline="0" noProof="0" dirty="0">
                <a:ln>
                  <a:noFill/>
                </a:ln>
                <a:solidFill>
                  <a:srgbClr val="003DA5">
                    <a:lumMod val="50000"/>
                  </a:srgbClr>
                </a:solidFill>
                <a:effectLst/>
                <a:uLnTx/>
                <a:uFillTx/>
                <a:latin typeface="Calibri"/>
                <a:ea typeface="+mn-ea"/>
                <a:cs typeface="+mn-cs"/>
              </a:rPr>
              <a:t>Status</a:t>
            </a:r>
            <a:r>
              <a:rPr kumimoji="0" lang="en-US" sz="2200" b="0" i="0" u="none" strike="noStrike" kern="1200" cap="none" spc="0" normalizeH="0" baseline="0" noProof="0" dirty="0">
                <a:ln>
                  <a:noFill/>
                </a:ln>
                <a:solidFill>
                  <a:srgbClr val="003DA5">
                    <a:lumMod val="50000"/>
                  </a:srgbClr>
                </a:solidFill>
                <a:effectLst/>
                <a:uLnTx/>
                <a:uFillTx/>
                <a:latin typeface="Calibri"/>
                <a:ea typeface="+mn-ea"/>
                <a:cs typeface="+mn-cs"/>
              </a:rPr>
              <a:t> of the permit will show as </a:t>
            </a:r>
            <a:r>
              <a:rPr kumimoji="0" lang="en-US" sz="2200" b="1" i="0" u="none" strike="noStrike" kern="1200" cap="none" spc="0" normalizeH="0" baseline="0" noProof="0" dirty="0">
                <a:ln>
                  <a:noFill/>
                </a:ln>
                <a:solidFill>
                  <a:srgbClr val="003DA5">
                    <a:lumMod val="50000"/>
                  </a:srgbClr>
                </a:solidFill>
                <a:effectLst/>
                <a:uLnTx/>
                <a:uFillTx/>
                <a:latin typeface="Calibri"/>
                <a:ea typeface="+mn-ea"/>
                <a:cs typeface="+mn-cs"/>
              </a:rPr>
              <a:t>Awaiting Corrections</a:t>
            </a:r>
          </a:p>
          <a:p>
            <a:pPr marL="400050" marR="0" lvl="0" indent="-457200" algn="l" defTabSz="914400" rtl="0" eaLnBrk="1" fontAlgn="auto" latinLnBrk="0" hangingPunct="1">
              <a:lnSpc>
                <a:spcPct val="90000"/>
              </a:lnSpc>
              <a:spcBef>
                <a:spcPts val="750"/>
              </a:spcBef>
              <a:spcAft>
                <a:spcPts val="0"/>
              </a:spcAft>
              <a:buClrTx/>
              <a:buSzTx/>
              <a:buFont typeface="+mj-lt"/>
              <a:buAutoNum type="arabicPeriod"/>
              <a:tabLst/>
              <a:defRPr/>
            </a:pPr>
            <a:endParaRPr kumimoji="0" lang="en-US" sz="2200" b="0" i="0" u="none" strike="noStrike" kern="1200" cap="none" spc="0" normalizeH="0" baseline="0" noProof="0" dirty="0">
              <a:ln>
                <a:noFill/>
              </a:ln>
              <a:solidFill>
                <a:srgbClr val="003DA5">
                  <a:lumMod val="50000"/>
                </a:srgbClr>
              </a:solidFill>
              <a:effectLst/>
              <a:uLnTx/>
              <a:uFillTx/>
              <a:latin typeface="Calibri"/>
              <a:ea typeface="+mn-ea"/>
              <a:cs typeface="+mn-cs"/>
            </a:endParaRPr>
          </a:p>
          <a:p>
            <a:pPr marL="400050" marR="0" lvl="0" indent="-457200" algn="l" defTabSz="914400" rtl="0" eaLnBrk="1" fontAlgn="auto" latinLnBrk="0" hangingPunct="1">
              <a:lnSpc>
                <a:spcPct val="90000"/>
              </a:lnSpc>
              <a:spcBef>
                <a:spcPts val="750"/>
              </a:spcBef>
              <a:spcAft>
                <a:spcPts val="0"/>
              </a:spcAft>
              <a:buClrTx/>
              <a:buSzTx/>
              <a:buFont typeface="+mj-lt"/>
              <a:buAutoNum type="arabicPeriod"/>
              <a:tabLst/>
              <a:defRPr/>
            </a:pPr>
            <a:r>
              <a:rPr kumimoji="0" lang="en-US" sz="2200" b="0" i="0" u="none" strike="noStrike" kern="1200" cap="none" spc="0" normalizeH="0" baseline="0" noProof="0" dirty="0">
                <a:ln>
                  <a:noFill/>
                </a:ln>
                <a:solidFill>
                  <a:srgbClr val="003DA5">
                    <a:lumMod val="50000"/>
                  </a:srgbClr>
                </a:solidFill>
                <a:effectLst/>
                <a:uLnTx/>
                <a:uFillTx/>
                <a:latin typeface="Calibri"/>
                <a:ea typeface="+mn-ea"/>
                <a:cs typeface="+mn-cs"/>
              </a:rPr>
              <a:t>Click on the blue hyperlink permit number</a:t>
            </a:r>
          </a:p>
          <a:p>
            <a:pPr marL="342900" marR="0" lvl="1" indent="-228600" algn="l" defTabSz="914400" rtl="0" eaLnBrk="1" fontAlgn="auto" latinLnBrk="0" hangingPunct="1">
              <a:lnSpc>
                <a:spcPct val="90000"/>
              </a:lnSpc>
              <a:spcBef>
                <a:spcPts val="375"/>
              </a:spcBef>
              <a:spcAft>
                <a:spcPts val="0"/>
              </a:spcAft>
              <a:buClrTx/>
              <a:buSzTx/>
              <a:buFont typeface="Arial" panose="020B0604020202020204" pitchFamily="34" charset="0"/>
              <a:buChar char="•"/>
              <a:tabLst/>
              <a:defRPr/>
            </a:pPr>
            <a:endParaRPr kumimoji="0" lang="en-US" sz="2200" b="0" i="0" u="none" strike="noStrike" kern="1200" cap="none" spc="0" normalizeH="0" baseline="0" noProof="0" dirty="0">
              <a:ln>
                <a:noFill/>
              </a:ln>
              <a:solidFill>
                <a:srgbClr val="003DA5">
                  <a:lumMod val="50000"/>
                </a:srgbClr>
              </a:solidFill>
              <a:effectLst/>
              <a:uLnTx/>
              <a:uFillTx/>
              <a:latin typeface="Calibri"/>
              <a:ea typeface="+mn-ea"/>
              <a:cs typeface="+mn-cs"/>
            </a:endParaRPr>
          </a:p>
          <a:p>
            <a:pPr marL="800100" marR="0" lvl="1" indent="-228600" algn="l" defTabSz="914400" rtl="0" eaLnBrk="1" fontAlgn="auto" latinLnBrk="0" hangingPunct="1">
              <a:lnSpc>
                <a:spcPct val="90000"/>
              </a:lnSpc>
              <a:spcBef>
                <a:spcPts val="375"/>
              </a:spcBef>
              <a:spcAft>
                <a:spcPts val="0"/>
              </a:spcAft>
              <a:buClrTx/>
              <a:buSzTx/>
              <a:buFont typeface="Arial" panose="020B0604020202020204" pitchFamily="34" charset="0"/>
              <a:buChar char="•"/>
              <a:tabLst/>
              <a:defRPr/>
            </a:pPr>
            <a:endParaRPr kumimoji="0" lang="en-US" sz="2200" b="0" i="0" u="none" strike="noStrike" kern="1200" cap="none" spc="0" normalizeH="0" baseline="0" noProof="0" dirty="0">
              <a:ln>
                <a:noFill/>
              </a:ln>
              <a:solidFill>
                <a:srgbClr val="003DA5">
                  <a:lumMod val="50000"/>
                </a:srgbClr>
              </a:solidFill>
              <a:effectLst/>
              <a:uLnTx/>
              <a:uFillTx/>
              <a:latin typeface="Calibri"/>
              <a:ea typeface="+mn-ea"/>
              <a:cs typeface="+mn-cs"/>
            </a:endParaRPr>
          </a:p>
          <a:p>
            <a:pPr marL="342900" marR="0" lvl="1" indent="-228600" algn="l" defTabSz="914400" rtl="0" eaLnBrk="1" fontAlgn="auto" latinLnBrk="0" hangingPunct="1">
              <a:lnSpc>
                <a:spcPct val="90000"/>
              </a:lnSpc>
              <a:spcBef>
                <a:spcPts val="375"/>
              </a:spcBef>
              <a:spcAft>
                <a:spcPts val="0"/>
              </a:spcAft>
              <a:buClrTx/>
              <a:buSzTx/>
              <a:buFont typeface="Arial" panose="020B0604020202020204" pitchFamily="34" charset="0"/>
              <a:buChar char="•"/>
              <a:tabLst/>
              <a:defRPr/>
            </a:pPr>
            <a:endParaRPr kumimoji="0" lang="en-US" sz="2200" b="0" i="0" u="none" strike="noStrike" kern="1200" cap="none" spc="0" normalizeH="0" baseline="0" noProof="0" dirty="0">
              <a:ln>
                <a:noFill/>
              </a:ln>
              <a:solidFill>
                <a:srgbClr val="003DA5">
                  <a:lumMod val="50000"/>
                </a:srgbClr>
              </a:solidFill>
              <a:effectLst/>
              <a:uLnTx/>
              <a:uFillTx/>
              <a:latin typeface="Calibri"/>
              <a:ea typeface="+mn-ea"/>
              <a:cs typeface="+mn-cs"/>
            </a:endParaRPr>
          </a:p>
        </p:txBody>
      </p:sp>
      <p:sp>
        <p:nvSpPr>
          <p:cNvPr id="6" name="Flowchart: Alternate Process 5">
            <a:extLst>
              <a:ext uri="{FF2B5EF4-FFF2-40B4-BE49-F238E27FC236}">
                <a16:creationId xmlns:a16="http://schemas.microsoft.com/office/drawing/2014/main" id="{97227AF7-B8AB-478A-99EF-336293DA03CA}"/>
              </a:ext>
            </a:extLst>
          </p:cNvPr>
          <p:cNvSpPr/>
          <p:nvPr/>
        </p:nvSpPr>
        <p:spPr>
          <a:xfrm>
            <a:off x="11015662" y="3037367"/>
            <a:ext cx="811779" cy="291643"/>
          </a:xfrm>
          <a:prstGeom prst="flowChartAlternateProcess">
            <a:avLst/>
          </a:prstGeom>
          <a:noFill/>
          <a:ln w="57150" cap="flat" cmpd="sng">
            <a:solidFill>
              <a:schemeClr val="accent2"/>
            </a:solidFill>
            <a:prstDash val="solid"/>
            <a:miter lim="800000"/>
            <a:headEnd type="none" w="med" len="med"/>
            <a:tailEnd type="none" w="med" len="med"/>
          </a:ln>
        </p:spPr>
        <p:txBody>
          <a:bodyPr wrap="square" lIns="91425" tIns="45700" rIns="91425" bIns="45700" rtlCol="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1" i="0" u="none" strike="noStrike" kern="1200" cap="none" spc="0" normalizeH="0" baseline="0" noProof="0" dirty="0">
              <a:ln>
                <a:noFill/>
              </a:ln>
              <a:solidFill>
                <a:prstClr val="white"/>
              </a:solidFill>
              <a:effectLst/>
              <a:uLnTx/>
              <a:uFillTx/>
              <a:latin typeface="Calibri"/>
              <a:ea typeface="Calibri"/>
              <a:cs typeface="Calibri"/>
              <a:sym typeface="Calibri"/>
            </a:endParaRPr>
          </a:p>
        </p:txBody>
      </p:sp>
      <p:sp>
        <p:nvSpPr>
          <p:cNvPr id="9" name="Flowchart: Alternate Process 8">
            <a:extLst>
              <a:ext uri="{FF2B5EF4-FFF2-40B4-BE49-F238E27FC236}">
                <a16:creationId xmlns:a16="http://schemas.microsoft.com/office/drawing/2014/main" id="{8D579934-9E02-465E-882F-72AE724D8EE1}"/>
              </a:ext>
            </a:extLst>
          </p:cNvPr>
          <p:cNvSpPr/>
          <p:nvPr/>
        </p:nvSpPr>
        <p:spPr>
          <a:xfrm>
            <a:off x="10974058" y="5218791"/>
            <a:ext cx="1050303" cy="291643"/>
          </a:xfrm>
          <a:prstGeom prst="flowChartAlternateProcess">
            <a:avLst/>
          </a:prstGeom>
          <a:noFill/>
          <a:ln w="57150" cap="flat" cmpd="sng">
            <a:solidFill>
              <a:schemeClr val="accent2"/>
            </a:solidFill>
            <a:prstDash val="solid"/>
            <a:miter lim="800000"/>
            <a:headEnd type="none" w="med" len="med"/>
            <a:tailEnd type="none" w="med" len="med"/>
          </a:ln>
        </p:spPr>
        <p:txBody>
          <a:bodyPr wrap="square" lIns="91425" tIns="45700" rIns="91425" bIns="45700" rtlCol="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1" i="0" u="none" strike="noStrike" kern="1200" cap="none" spc="0" normalizeH="0" baseline="0" noProof="0" dirty="0">
              <a:ln>
                <a:noFill/>
              </a:ln>
              <a:solidFill>
                <a:prstClr val="white"/>
              </a:solidFill>
              <a:effectLst/>
              <a:uLnTx/>
              <a:uFillTx/>
              <a:latin typeface="Calibri"/>
              <a:ea typeface="Calibri"/>
              <a:cs typeface="Calibri"/>
              <a:sym typeface="Calibri"/>
            </a:endParaRPr>
          </a:p>
        </p:txBody>
      </p:sp>
      <p:sp>
        <p:nvSpPr>
          <p:cNvPr id="10" name="Flowchart: Connector 9">
            <a:extLst>
              <a:ext uri="{FF2B5EF4-FFF2-40B4-BE49-F238E27FC236}">
                <a16:creationId xmlns:a16="http://schemas.microsoft.com/office/drawing/2014/main" id="{4E00A7DE-1D2F-4B26-B15A-751FF1192FBB}"/>
              </a:ext>
            </a:extLst>
          </p:cNvPr>
          <p:cNvSpPr/>
          <p:nvPr/>
        </p:nvSpPr>
        <p:spPr>
          <a:xfrm>
            <a:off x="9358250" y="3999276"/>
            <a:ext cx="355034" cy="309708"/>
          </a:xfrm>
          <a:prstGeom prst="flowChartConnector">
            <a:avLst/>
          </a:prstGeom>
          <a:solidFill>
            <a:srgbClr val="FF6600"/>
          </a:solidFill>
          <a:ln>
            <a:solidFill>
              <a:srgbClr val="FF6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prstClr val="white"/>
                </a:solidFill>
                <a:effectLst/>
                <a:uLnTx/>
                <a:uFillTx/>
                <a:latin typeface="Calibri"/>
                <a:ea typeface="+mn-ea"/>
                <a:cs typeface="+mn-cs"/>
              </a:rPr>
              <a:t>1</a:t>
            </a:r>
          </a:p>
        </p:txBody>
      </p:sp>
      <p:cxnSp>
        <p:nvCxnSpPr>
          <p:cNvPr id="11" name="Straight Arrow Connector 10">
            <a:extLst>
              <a:ext uri="{FF2B5EF4-FFF2-40B4-BE49-F238E27FC236}">
                <a16:creationId xmlns:a16="http://schemas.microsoft.com/office/drawing/2014/main" id="{0BECCD40-759E-4935-AA24-A5D5EB7053BB}"/>
              </a:ext>
            </a:extLst>
          </p:cNvPr>
          <p:cNvCxnSpPr>
            <a:cxnSpLocks/>
            <a:stCxn id="10" idx="6"/>
            <a:endCxn id="6" idx="1"/>
          </p:cNvCxnSpPr>
          <p:nvPr/>
        </p:nvCxnSpPr>
        <p:spPr>
          <a:xfrm flipV="1">
            <a:off x="9713284" y="3183189"/>
            <a:ext cx="1302378" cy="970941"/>
          </a:xfrm>
          <a:prstGeom prst="straightConnector1">
            <a:avLst/>
          </a:prstGeom>
          <a:ln w="38100">
            <a:solidFill>
              <a:srgbClr val="FF6600"/>
            </a:solidFill>
            <a:tailEnd type="triangle"/>
          </a:ln>
        </p:spPr>
        <p:style>
          <a:lnRef idx="1">
            <a:schemeClr val="accent5"/>
          </a:lnRef>
          <a:fillRef idx="0">
            <a:schemeClr val="accent5"/>
          </a:fillRef>
          <a:effectRef idx="0">
            <a:schemeClr val="accent5"/>
          </a:effectRef>
          <a:fontRef idx="minor">
            <a:schemeClr val="tx1"/>
          </a:fontRef>
        </p:style>
      </p:cxnSp>
      <p:cxnSp>
        <p:nvCxnSpPr>
          <p:cNvPr id="12" name="Straight Arrow Connector 11">
            <a:extLst>
              <a:ext uri="{FF2B5EF4-FFF2-40B4-BE49-F238E27FC236}">
                <a16:creationId xmlns:a16="http://schemas.microsoft.com/office/drawing/2014/main" id="{ED0C30D7-DBFA-4B3C-B8C6-11ACC0B7765D}"/>
              </a:ext>
            </a:extLst>
          </p:cNvPr>
          <p:cNvCxnSpPr>
            <a:cxnSpLocks/>
            <a:stCxn id="10" idx="6"/>
            <a:endCxn id="9" idx="1"/>
          </p:cNvCxnSpPr>
          <p:nvPr/>
        </p:nvCxnSpPr>
        <p:spPr>
          <a:xfrm>
            <a:off x="9713284" y="4154130"/>
            <a:ext cx="1260774" cy="1210483"/>
          </a:xfrm>
          <a:prstGeom prst="straightConnector1">
            <a:avLst/>
          </a:prstGeom>
          <a:ln w="38100">
            <a:solidFill>
              <a:srgbClr val="FF6600"/>
            </a:solidFill>
            <a:tailEnd type="triangle"/>
          </a:ln>
        </p:spPr>
        <p:style>
          <a:lnRef idx="1">
            <a:schemeClr val="accent5"/>
          </a:lnRef>
          <a:fillRef idx="0">
            <a:schemeClr val="accent5"/>
          </a:fillRef>
          <a:effectRef idx="0">
            <a:schemeClr val="accent5"/>
          </a:effectRef>
          <a:fontRef idx="minor">
            <a:schemeClr val="tx1"/>
          </a:fontRef>
        </p:style>
      </p:cxnSp>
      <p:sp>
        <p:nvSpPr>
          <p:cNvPr id="14" name="Flowchart: Alternate Process 13">
            <a:extLst>
              <a:ext uri="{FF2B5EF4-FFF2-40B4-BE49-F238E27FC236}">
                <a16:creationId xmlns:a16="http://schemas.microsoft.com/office/drawing/2014/main" id="{61BEF058-3B5E-4BBD-87DF-64B54325593A}"/>
              </a:ext>
            </a:extLst>
          </p:cNvPr>
          <p:cNvSpPr/>
          <p:nvPr/>
        </p:nvSpPr>
        <p:spPr>
          <a:xfrm>
            <a:off x="5045697" y="5218790"/>
            <a:ext cx="1050303" cy="291643"/>
          </a:xfrm>
          <a:prstGeom prst="flowChartAlternateProcess">
            <a:avLst/>
          </a:prstGeom>
          <a:noFill/>
          <a:ln w="57150" cap="flat" cmpd="sng">
            <a:solidFill>
              <a:schemeClr val="accent2"/>
            </a:solidFill>
            <a:prstDash val="solid"/>
            <a:miter lim="800000"/>
            <a:headEnd type="none" w="med" len="med"/>
            <a:tailEnd type="none" w="med" len="med"/>
          </a:ln>
        </p:spPr>
        <p:txBody>
          <a:bodyPr wrap="square" lIns="91425" tIns="45700" rIns="91425" bIns="45700" rtlCol="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1" i="0" u="none" strike="noStrike" kern="1200" cap="none" spc="0" normalizeH="0" baseline="0" noProof="0" dirty="0">
              <a:ln>
                <a:noFill/>
              </a:ln>
              <a:solidFill>
                <a:prstClr val="white"/>
              </a:solidFill>
              <a:effectLst/>
              <a:uLnTx/>
              <a:uFillTx/>
              <a:latin typeface="Calibri"/>
              <a:ea typeface="Calibri"/>
              <a:cs typeface="Calibri"/>
              <a:sym typeface="Calibri"/>
            </a:endParaRPr>
          </a:p>
        </p:txBody>
      </p:sp>
      <p:sp>
        <p:nvSpPr>
          <p:cNvPr id="16" name="Flowchart: Connector 15">
            <a:extLst>
              <a:ext uri="{FF2B5EF4-FFF2-40B4-BE49-F238E27FC236}">
                <a16:creationId xmlns:a16="http://schemas.microsoft.com/office/drawing/2014/main" id="{AD1506CB-E695-4CB6-9A71-F72F8EDD77B9}"/>
              </a:ext>
            </a:extLst>
          </p:cNvPr>
          <p:cNvSpPr/>
          <p:nvPr/>
        </p:nvSpPr>
        <p:spPr>
          <a:xfrm>
            <a:off x="4894117" y="4998997"/>
            <a:ext cx="355034" cy="309708"/>
          </a:xfrm>
          <a:prstGeom prst="flowChartConnector">
            <a:avLst/>
          </a:prstGeom>
          <a:solidFill>
            <a:srgbClr val="FF6600"/>
          </a:solidFill>
          <a:ln>
            <a:solidFill>
              <a:srgbClr val="FF6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prstClr val="white"/>
                </a:solidFill>
                <a:effectLst/>
                <a:uLnTx/>
                <a:uFillTx/>
                <a:latin typeface="Calibri"/>
                <a:ea typeface="+mn-ea"/>
                <a:cs typeface="+mn-cs"/>
              </a:rPr>
              <a:t>2</a:t>
            </a:r>
          </a:p>
        </p:txBody>
      </p:sp>
    </p:spTree>
    <p:extLst>
      <p:ext uri="{BB962C8B-B14F-4D97-AF65-F5344CB8AC3E}">
        <p14:creationId xmlns:p14="http://schemas.microsoft.com/office/powerpoint/2010/main" val="175807897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EBF87945-A001-489F-9D9B-7D9435F0B9C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48639" y="347471"/>
            <a:ext cx="11100816" cy="1801368"/>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2" name="Title 1">
            <a:extLst>
              <a:ext uri="{FF2B5EF4-FFF2-40B4-BE49-F238E27FC236}">
                <a16:creationId xmlns:a16="http://schemas.microsoft.com/office/drawing/2014/main" id="{85D3AF01-6970-4636-86BF-52A545E0D309}"/>
              </a:ext>
            </a:extLst>
          </p:cNvPr>
          <p:cNvSpPr>
            <a:spLocks noGrp="1"/>
          </p:cNvSpPr>
          <p:nvPr>
            <p:ph type="title"/>
          </p:nvPr>
        </p:nvSpPr>
        <p:spPr>
          <a:xfrm>
            <a:off x="838200" y="585216"/>
            <a:ext cx="10515600" cy="1325563"/>
          </a:xfrm>
        </p:spPr>
        <p:txBody>
          <a:bodyPr vert="horz" lIns="91440" tIns="45720" rIns="91440" bIns="45720" rtlCol="0" anchor="ctr">
            <a:normAutofit/>
          </a:bodyPr>
          <a:lstStyle/>
          <a:p>
            <a:pPr defTabSz="914400"/>
            <a:r>
              <a:rPr lang="en-US" dirty="0">
                <a:solidFill>
                  <a:schemeClr val="bg1"/>
                </a:solidFill>
              </a:rPr>
              <a:t>How to respond to </a:t>
            </a:r>
            <a:br>
              <a:rPr lang="en-US" dirty="0">
                <a:solidFill>
                  <a:schemeClr val="bg1"/>
                </a:solidFill>
              </a:rPr>
            </a:br>
            <a:r>
              <a:rPr lang="en-US" dirty="0">
                <a:solidFill>
                  <a:schemeClr val="bg1"/>
                </a:solidFill>
              </a:rPr>
              <a:t>corrections </a:t>
            </a:r>
          </a:p>
        </p:txBody>
      </p:sp>
      <p:sp>
        <p:nvSpPr>
          <p:cNvPr id="7" name="Content Placeholder 2">
            <a:extLst>
              <a:ext uri="{FF2B5EF4-FFF2-40B4-BE49-F238E27FC236}">
                <a16:creationId xmlns:a16="http://schemas.microsoft.com/office/drawing/2014/main" id="{BE0933EF-1D3E-473A-9393-5A447AC71776}"/>
              </a:ext>
            </a:extLst>
          </p:cNvPr>
          <p:cNvSpPr txBox="1">
            <a:spLocks/>
          </p:cNvSpPr>
          <p:nvPr/>
        </p:nvSpPr>
        <p:spPr>
          <a:xfrm>
            <a:off x="474431" y="2386584"/>
            <a:ext cx="5252414" cy="3785616"/>
          </a:xfrm>
          <a:prstGeom prst="rect">
            <a:avLst/>
          </a:prstGeom>
        </p:spPr>
        <p:txBody>
          <a:bodyPr vert="horz" lIns="91440" tIns="45720" rIns="91440" bIns="45720" rtlCol="0" anchor="t">
            <a:normAutofit fontScale="92500" lnSpcReduction="20000"/>
          </a:bodyPr>
          <a:lstStyle>
            <a:lvl1pPr marL="171450" indent="-171450" algn="l" defTabSz="685800" rtl="0" eaLnBrk="1" latinLnBrk="0" hangingPunct="1">
              <a:lnSpc>
                <a:spcPct val="90000"/>
              </a:lnSpc>
              <a:spcBef>
                <a:spcPts val="750"/>
              </a:spcBef>
              <a:buFont typeface="Arial" panose="020B0604020202020204" pitchFamily="34" charset="0"/>
              <a:buChar char="•"/>
              <a:defRPr sz="2400" kern="1200">
                <a:solidFill>
                  <a:schemeClr val="tx1">
                    <a:lumMod val="50000"/>
                  </a:schemeClr>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2100" kern="1200">
                <a:solidFill>
                  <a:schemeClr val="tx1">
                    <a:lumMod val="50000"/>
                  </a:schemeClr>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800" kern="1200">
                <a:solidFill>
                  <a:schemeClr val="tx1">
                    <a:lumMod val="50000"/>
                  </a:schemeClr>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500" kern="1200">
                <a:solidFill>
                  <a:schemeClr val="tx1">
                    <a:lumMod val="50000"/>
                  </a:schemeClr>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lumMod val="50000"/>
                  </a:schemeClr>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750"/>
              </a:spcBef>
              <a:spcAft>
                <a:spcPts val="0"/>
              </a:spcAft>
              <a:buClrTx/>
              <a:buSzTx/>
              <a:buFont typeface="Arial" panose="020B0604020202020204" pitchFamily="34" charset="0"/>
              <a:buNone/>
              <a:tabLst/>
              <a:defRPr/>
            </a:pPr>
            <a:r>
              <a:rPr kumimoji="0" lang="en-US" sz="2400" b="1" i="0" u="none" strike="noStrike" kern="1200" cap="none" spc="0" normalizeH="0" baseline="0" noProof="0" dirty="0">
                <a:ln>
                  <a:noFill/>
                </a:ln>
                <a:solidFill>
                  <a:srgbClr val="003DA5">
                    <a:lumMod val="50000"/>
                  </a:srgbClr>
                </a:solidFill>
                <a:effectLst/>
                <a:uLnTx/>
                <a:uFillTx/>
                <a:latin typeface="Calibri"/>
                <a:ea typeface="+mn-ea"/>
                <a:cs typeface="+mn-cs"/>
              </a:rPr>
              <a:t>How to respond to corrections</a:t>
            </a:r>
          </a:p>
          <a:p>
            <a:pPr marL="400050" marR="0" lvl="0" indent="-457200" algn="l" defTabSz="914400" rtl="0" eaLnBrk="1" fontAlgn="auto" latinLnBrk="0" hangingPunct="1">
              <a:lnSpc>
                <a:spcPct val="90000"/>
              </a:lnSpc>
              <a:spcBef>
                <a:spcPts val="750"/>
              </a:spcBef>
              <a:spcAft>
                <a:spcPts val="0"/>
              </a:spcAft>
              <a:buClrTx/>
              <a:buSzTx/>
              <a:buFont typeface="+mj-lt"/>
              <a:buAutoNum type="arabicPeriod" startAt="3"/>
              <a:tabLst/>
              <a:defRPr/>
            </a:pPr>
            <a:r>
              <a:rPr kumimoji="0" lang="en-US" sz="2200" b="0" i="0" u="none" strike="noStrike" kern="1200" cap="none" spc="0" normalizeH="0" baseline="0" noProof="0" dirty="0">
                <a:ln>
                  <a:noFill/>
                </a:ln>
                <a:solidFill>
                  <a:srgbClr val="003DA5">
                    <a:lumMod val="50000"/>
                  </a:srgbClr>
                </a:solidFill>
                <a:effectLst/>
                <a:uLnTx/>
                <a:uFillTx/>
                <a:latin typeface="Calibri"/>
                <a:ea typeface="+mn-ea"/>
                <a:cs typeface="+mn-cs"/>
              </a:rPr>
              <a:t>Click on the </a:t>
            </a:r>
            <a:r>
              <a:rPr kumimoji="0" lang="en-US" sz="2200" b="1" i="0" u="none" strike="noStrike" kern="1200" cap="none" spc="0" normalizeH="0" baseline="0" noProof="0" dirty="0">
                <a:ln>
                  <a:noFill/>
                </a:ln>
                <a:solidFill>
                  <a:srgbClr val="003DA5">
                    <a:lumMod val="50000"/>
                  </a:srgbClr>
                </a:solidFill>
                <a:effectLst/>
                <a:uLnTx/>
                <a:uFillTx/>
                <a:latin typeface="Calibri"/>
                <a:ea typeface="+mn-ea"/>
                <a:cs typeface="+mn-cs"/>
              </a:rPr>
              <a:t>Status</a:t>
            </a:r>
            <a:r>
              <a:rPr kumimoji="0" lang="en-US" sz="2200" b="0" i="0" u="none" strike="noStrike" kern="1200" cap="none" spc="0" normalizeH="0" baseline="0" noProof="0" dirty="0">
                <a:ln>
                  <a:noFill/>
                </a:ln>
                <a:solidFill>
                  <a:srgbClr val="003DA5">
                    <a:lumMod val="50000"/>
                  </a:srgbClr>
                </a:solidFill>
                <a:effectLst/>
                <a:uLnTx/>
                <a:uFillTx/>
                <a:latin typeface="Calibri"/>
                <a:ea typeface="+mn-ea"/>
                <a:cs typeface="+mn-cs"/>
              </a:rPr>
              <a:t> tab</a:t>
            </a:r>
          </a:p>
          <a:p>
            <a:pPr marL="742950" marR="0" lvl="1" indent="-457200" algn="l" defTabSz="914400" rtl="0" eaLnBrk="1" fontAlgn="auto" latinLnBrk="0" hangingPunct="1">
              <a:lnSpc>
                <a:spcPct val="90000"/>
              </a:lnSpc>
              <a:spcBef>
                <a:spcPts val="375"/>
              </a:spcBef>
              <a:spcAft>
                <a:spcPts val="0"/>
              </a:spcAft>
              <a:buClrTx/>
              <a:buSzTx/>
              <a:buFont typeface="+mj-lt"/>
              <a:buAutoNum type="alphaLcPeriod"/>
              <a:tabLst/>
              <a:defRPr/>
            </a:pPr>
            <a:r>
              <a:rPr kumimoji="0" lang="en-US" sz="1900" b="0" i="0" u="none" strike="noStrike" kern="1200" cap="none" spc="0" normalizeH="0" baseline="0" noProof="0" dirty="0">
                <a:ln>
                  <a:noFill/>
                </a:ln>
                <a:solidFill>
                  <a:srgbClr val="003DA5">
                    <a:lumMod val="50000"/>
                  </a:srgbClr>
                </a:solidFill>
                <a:effectLst/>
                <a:uLnTx/>
                <a:uFillTx/>
                <a:latin typeface="Calibri"/>
                <a:ea typeface="+mn-ea"/>
                <a:cs typeface="+mn-cs"/>
              </a:rPr>
              <a:t>The red banner will indicate what document is required</a:t>
            </a:r>
          </a:p>
          <a:p>
            <a:pPr marL="742950" marR="0" lvl="1" indent="-457200" algn="l" defTabSz="914400" rtl="0" eaLnBrk="1" fontAlgn="auto" latinLnBrk="0" hangingPunct="1">
              <a:lnSpc>
                <a:spcPct val="90000"/>
              </a:lnSpc>
              <a:spcBef>
                <a:spcPts val="375"/>
              </a:spcBef>
              <a:spcAft>
                <a:spcPts val="0"/>
              </a:spcAft>
              <a:buClrTx/>
              <a:buSzTx/>
              <a:buFont typeface="+mj-lt"/>
              <a:buAutoNum type="alphaLcPeriod"/>
              <a:tabLst/>
              <a:defRPr/>
            </a:pPr>
            <a:endParaRPr kumimoji="0" lang="en-US" sz="1900" b="0" i="0" u="none" strike="noStrike" kern="1200" cap="none" spc="0" normalizeH="0" baseline="0" noProof="0" dirty="0">
              <a:ln>
                <a:noFill/>
              </a:ln>
              <a:solidFill>
                <a:srgbClr val="003DA5">
                  <a:lumMod val="50000"/>
                </a:srgbClr>
              </a:solidFill>
              <a:effectLst/>
              <a:uLnTx/>
              <a:uFillTx/>
              <a:latin typeface="Calibri"/>
              <a:ea typeface="+mn-ea"/>
              <a:cs typeface="+mn-cs"/>
            </a:endParaRPr>
          </a:p>
          <a:p>
            <a:pPr marL="742950" marR="0" lvl="1" indent="-457200" algn="l" defTabSz="914400" rtl="0" eaLnBrk="1" fontAlgn="auto" latinLnBrk="0" hangingPunct="1">
              <a:lnSpc>
                <a:spcPct val="90000"/>
              </a:lnSpc>
              <a:spcBef>
                <a:spcPts val="375"/>
              </a:spcBef>
              <a:spcAft>
                <a:spcPts val="0"/>
              </a:spcAft>
              <a:buClrTx/>
              <a:buSzTx/>
              <a:buFont typeface="+mj-lt"/>
              <a:buAutoNum type="alphaLcPeriod"/>
              <a:tabLst/>
              <a:defRPr/>
            </a:pPr>
            <a:r>
              <a:rPr kumimoji="0" lang="en-US" sz="1900" b="0" i="0" u="none" strike="noStrike" kern="1200" cap="none" spc="0" normalizeH="0" baseline="0" noProof="0" dirty="0">
                <a:ln>
                  <a:noFill/>
                </a:ln>
                <a:solidFill>
                  <a:srgbClr val="003DA5">
                    <a:lumMod val="50000"/>
                  </a:srgbClr>
                </a:solidFill>
                <a:effectLst/>
                <a:uLnTx/>
                <a:uFillTx/>
                <a:latin typeface="Calibri"/>
                <a:ea typeface="+mn-ea"/>
                <a:cs typeface="+mn-cs"/>
              </a:rPr>
              <a:t>Click on the </a:t>
            </a:r>
            <a:r>
              <a:rPr kumimoji="0" lang="en-US" sz="1900" b="1" i="0" u="none" strike="noStrike" kern="1200" cap="none" spc="0" normalizeH="0" baseline="0" noProof="0" dirty="0">
                <a:ln>
                  <a:noFill/>
                </a:ln>
                <a:solidFill>
                  <a:srgbClr val="003DA5">
                    <a:lumMod val="50000"/>
                  </a:srgbClr>
                </a:solidFill>
                <a:effectLst/>
                <a:uLnTx/>
                <a:uFillTx/>
                <a:latin typeface="Calibri"/>
                <a:ea typeface="+mn-ea"/>
                <a:cs typeface="+mn-cs"/>
              </a:rPr>
              <a:t>View Condition </a:t>
            </a:r>
            <a:r>
              <a:rPr kumimoji="0" lang="en-US" sz="1900" b="0" i="0" u="none" strike="noStrike" kern="1200" cap="none" spc="0" normalizeH="0" baseline="0" noProof="0" dirty="0">
                <a:ln>
                  <a:noFill/>
                </a:ln>
                <a:solidFill>
                  <a:srgbClr val="003DA5">
                    <a:lumMod val="50000"/>
                  </a:srgbClr>
                </a:solidFill>
                <a:effectLst/>
                <a:uLnTx/>
                <a:uFillTx/>
                <a:latin typeface="Calibri"/>
                <a:ea typeface="+mn-ea"/>
                <a:cs typeface="+mn-cs"/>
              </a:rPr>
              <a:t>button for more information about each document/condition</a:t>
            </a:r>
          </a:p>
          <a:p>
            <a:pPr marL="742950" marR="0" lvl="1" indent="-457200" algn="l" defTabSz="914400" rtl="0" eaLnBrk="1" fontAlgn="auto" latinLnBrk="0" hangingPunct="1">
              <a:lnSpc>
                <a:spcPct val="90000"/>
              </a:lnSpc>
              <a:spcBef>
                <a:spcPts val="375"/>
              </a:spcBef>
              <a:spcAft>
                <a:spcPts val="0"/>
              </a:spcAft>
              <a:buClrTx/>
              <a:buSzTx/>
              <a:buFont typeface="+mj-lt"/>
              <a:buAutoNum type="alphaLcPeriod"/>
              <a:tabLst/>
              <a:defRPr/>
            </a:pPr>
            <a:endParaRPr kumimoji="0" lang="en-US" sz="1900" b="0" i="0" u="none" strike="noStrike" kern="1200" cap="none" spc="0" normalizeH="0" baseline="0" noProof="0" dirty="0">
              <a:ln>
                <a:noFill/>
              </a:ln>
              <a:solidFill>
                <a:srgbClr val="003DA5">
                  <a:lumMod val="50000"/>
                </a:srgbClr>
              </a:solidFill>
              <a:effectLst/>
              <a:uLnTx/>
              <a:uFillTx/>
              <a:latin typeface="Calibri"/>
              <a:ea typeface="+mn-ea"/>
              <a:cs typeface="+mn-cs"/>
            </a:endParaRPr>
          </a:p>
          <a:p>
            <a:pPr marL="742950" marR="0" lvl="1" indent="-457200" algn="l" defTabSz="914400" rtl="0" eaLnBrk="1" fontAlgn="auto" latinLnBrk="0" hangingPunct="1">
              <a:lnSpc>
                <a:spcPct val="90000"/>
              </a:lnSpc>
              <a:spcBef>
                <a:spcPts val="375"/>
              </a:spcBef>
              <a:spcAft>
                <a:spcPts val="0"/>
              </a:spcAft>
              <a:buClrTx/>
              <a:buSzTx/>
              <a:buFont typeface="+mj-lt"/>
              <a:buAutoNum type="alphaLcPeriod"/>
              <a:tabLst/>
              <a:defRPr/>
            </a:pPr>
            <a:r>
              <a:rPr kumimoji="0" lang="en-US" sz="1900" b="0" i="0" u="none" strike="noStrike" kern="1200" cap="none" spc="0" normalizeH="0" baseline="0" noProof="0" dirty="0">
                <a:ln>
                  <a:noFill/>
                </a:ln>
                <a:solidFill>
                  <a:srgbClr val="003DA5">
                    <a:lumMod val="50000"/>
                  </a:srgbClr>
                </a:solidFill>
                <a:effectLst/>
                <a:uLnTx/>
                <a:uFillTx/>
                <a:latin typeface="Calibri"/>
                <a:ea typeface="+mn-ea"/>
                <a:cs typeface="+mn-cs"/>
              </a:rPr>
              <a:t>The </a:t>
            </a:r>
            <a:r>
              <a:rPr kumimoji="0" lang="en-US" sz="1900" b="1" i="0" u="none" strike="noStrike" kern="1200" cap="none" spc="0" normalizeH="0" baseline="0" noProof="0" dirty="0">
                <a:ln>
                  <a:noFill/>
                </a:ln>
                <a:solidFill>
                  <a:srgbClr val="003DA5">
                    <a:lumMod val="50000"/>
                  </a:srgbClr>
                </a:solidFill>
                <a:effectLst/>
                <a:uLnTx/>
                <a:uFillTx/>
                <a:latin typeface="Calibri"/>
                <a:ea typeface="+mn-ea"/>
                <a:cs typeface="+mn-cs"/>
              </a:rPr>
              <a:t>Review Evaluation </a:t>
            </a:r>
            <a:r>
              <a:rPr kumimoji="0" lang="en-US" sz="1900" b="0" i="0" u="none" strike="noStrike" kern="1200" cap="none" spc="0" normalizeH="0" baseline="0" noProof="0" dirty="0">
                <a:ln>
                  <a:noFill/>
                </a:ln>
                <a:solidFill>
                  <a:srgbClr val="003DA5">
                    <a:lumMod val="50000"/>
                  </a:srgbClr>
                </a:solidFill>
                <a:effectLst/>
                <a:uLnTx/>
                <a:uFillTx/>
                <a:latin typeface="Calibri"/>
                <a:ea typeface="+mn-ea"/>
                <a:cs typeface="+mn-cs"/>
              </a:rPr>
              <a:t>task shows an asterisk indicating there has been at least one corrections cycle</a:t>
            </a:r>
          </a:p>
          <a:p>
            <a:pPr marL="742950" marR="0" lvl="1" indent="-457200" algn="l" defTabSz="914400" rtl="0" eaLnBrk="1" fontAlgn="auto" latinLnBrk="0" hangingPunct="1">
              <a:lnSpc>
                <a:spcPct val="90000"/>
              </a:lnSpc>
              <a:spcBef>
                <a:spcPts val="375"/>
              </a:spcBef>
              <a:spcAft>
                <a:spcPts val="0"/>
              </a:spcAft>
              <a:buClrTx/>
              <a:buSzTx/>
              <a:buFont typeface="+mj-lt"/>
              <a:buAutoNum type="alphaLcPeriod"/>
              <a:tabLst/>
              <a:defRPr/>
            </a:pPr>
            <a:endParaRPr kumimoji="0" lang="en-US" sz="1900" b="0" i="0" u="none" strike="noStrike" kern="1200" cap="none" spc="0" normalizeH="0" baseline="0" noProof="0" dirty="0">
              <a:ln>
                <a:noFill/>
              </a:ln>
              <a:solidFill>
                <a:srgbClr val="003DA5">
                  <a:lumMod val="50000"/>
                </a:srgbClr>
              </a:solidFill>
              <a:effectLst/>
              <a:uLnTx/>
              <a:uFillTx/>
              <a:latin typeface="Calibri"/>
              <a:ea typeface="+mn-ea"/>
              <a:cs typeface="+mn-cs"/>
            </a:endParaRPr>
          </a:p>
          <a:p>
            <a:pPr marL="742950" marR="0" lvl="1" indent="-457200" algn="l" defTabSz="914400" rtl="0" eaLnBrk="1" fontAlgn="auto" latinLnBrk="0" hangingPunct="1">
              <a:lnSpc>
                <a:spcPct val="90000"/>
              </a:lnSpc>
              <a:spcBef>
                <a:spcPts val="375"/>
              </a:spcBef>
              <a:spcAft>
                <a:spcPts val="0"/>
              </a:spcAft>
              <a:buClrTx/>
              <a:buSzTx/>
              <a:buFont typeface="+mj-lt"/>
              <a:buAutoNum type="alphaLcPeriod"/>
              <a:tabLst/>
              <a:defRPr/>
            </a:pPr>
            <a:r>
              <a:rPr kumimoji="0" lang="en-US" sz="1900" b="0" i="0" u="none" strike="noStrike" kern="1200" cap="none" spc="0" normalizeH="0" baseline="0" noProof="0" dirty="0">
                <a:ln>
                  <a:noFill/>
                </a:ln>
                <a:solidFill>
                  <a:srgbClr val="003DA5">
                    <a:lumMod val="50000"/>
                  </a:srgbClr>
                </a:solidFill>
                <a:effectLst/>
                <a:uLnTx/>
                <a:uFillTx/>
                <a:latin typeface="Calibri"/>
                <a:ea typeface="+mn-ea"/>
                <a:cs typeface="+mn-cs"/>
              </a:rPr>
              <a:t>The </a:t>
            </a:r>
            <a:r>
              <a:rPr kumimoji="0" lang="en-US" sz="1900" b="1" i="0" u="none" strike="noStrike" kern="1200" cap="none" spc="0" normalizeH="0" baseline="0" noProof="0" dirty="0">
                <a:ln>
                  <a:noFill/>
                </a:ln>
                <a:solidFill>
                  <a:srgbClr val="003DA5">
                    <a:lumMod val="50000"/>
                  </a:srgbClr>
                </a:solidFill>
                <a:effectLst/>
                <a:uLnTx/>
                <a:uFillTx/>
                <a:latin typeface="Calibri"/>
                <a:ea typeface="+mn-ea"/>
                <a:cs typeface="+mn-cs"/>
              </a:rPr>
              <a:t>Screening</a:t>
            </a:r>
            <a:r>
              <a:rPr kumimoji="0" lang="en-US" sz="1900" b="0" i="0" u="none" strike="noStrike" kern="1200" cap="none" spc="0" normalizeH="0" baseline="0" noProof="0" dirty="0">
                <a:ln>
                  <a:noFill/>
                </a:ln>
                <a:solidFill>
                  <a:srgbClr val="003DA5">
                    <a:lumMod val="50000"/>
                  </a:srgbClr>
                </a:solidFill>
                <a:effectLst/>
                <a:uLnTx/>
                <a:uFillTx/>
                <a:latin typeface="Calibri"/>
                <a:ea typeface="+mn-ea"/>
                <a:cs typeface="+mn-cs"/>
              </a:rPr>
              <a:t> task shows as </a:t>
            </a:r>
            <a:r>
              <a:rPr kumimoji="0" lang="en-US" sz="1900" b="1" i="0" u="none" strike="noStrike" kern="1200" cap="none" spc="0" normalizeH="0" baseline="0" noProof="0" dirty="0">
                <a:ln>
                  <a:noFill/>
                </a:ln>
                <a:solidFill>
                  <a:srgbClr val="003DA5">
                    <a:lumMod val="50000"/>
                  </a:srgbClr>
                </a:solidFill>
                <a:effectLst/>
                <a:uLnTx/>
                <a:uFillTx/>
                <a:latin typeface="Calibri"/>
                <a:ea typeface="+mn-ea"/>
                <a:cs typeface="+mn-cs"/>
              </a:rPr>
              <a:t>In Process </a:t>
            </a:r>
            <a:r>
              <a:rPr kumimoji="0" lang="en-US" sz="1900" b="0" i="0" u="none" strike="noStrike" kern="1200" cap="none" spc="0" normalizeH="0" baseline="0" noProof="0" dirty="0">
                <a:ln>
                  <a:noFill/>
                </a:ln>
                <a:solidFill>
                  <a:srgbClr val="003DA5">
                    <a:lumMod val="50000"/>
                  </a:srgbClr>
                </a:solidFill>
                <a:effectLst/>
                <a:uLnTx/>
                <a:uFillTx/>
                <a:latin typeface="Calibri"/>
                <a:ea typeface="+mn-ea"/>
                <a:cs typeface="+mn-cs"/>
              </a:rPr>
              <a:t>with the hourglass because that is the beginning of the review process </a:t>
            </a:r>
          </a:p>
          <a:p>
            <a:pPr marL="400050" marR="0" lvl="0" indent="-457200" algn="l" defTabSz="914400" rtl="0" eaLnBrk="1" fontAlgn="auto" latinLnBrk="0" hangingPunct="1">
              <a:lnSpc>
                <a:spcPct val="90000"/>
              </a:lnSpc>
              <a:spcBef>
                <a:spcPts val="750"/>
              </a:spcBef>
              <a:spcAft>
                <a:spcPts val="0"/>
              </a:spcAft>
              <a:buClrTx/>
              <a:buSzTx/>
              <a:buFont typeface="+mj-lt"/>
              <a:buAutoNum type="arabicPeriod" startAt="3"/>
              <a:tabLst/>
              <a:defRPr/>
            </a:pPr>
            <a:endParaRPr kumimoji="0" lang="en-US" sz="2200" b="0" i="0" u="none" strike="noStrike" kern="1200" cap="none" spc="0" normalizeH="0" baseline="0" noProof="0" dirty="0">
              <a:ln>
                <a:noFill/>
              </a:ln>
              <a:solidFill>
                <a:srgbClr val="003DA5">
                  <a:lumMod val="50000"/>
                </a:srgbClr>
              </a:solidFill>
              <a:effectLst/>
              <a:uLnTx/>
              <a:uFillTx/>
              <a:latin typeface="Calibri"/>
              <a:ea typeface="+mn-ea"/>
              <a:cs typeface="+mn-cs"/>
            </a:endParaRPr>
          </a:p>
          <a:p>
            <a:pPr marL="114300" marR="0" lvl="1" indent="0" algn="l" defTabSz="914400" rtl="0" eaLnBrk="1" fontAlgn="auto" latinLnBrk="0" hangingPunct="1">
              <a:lnSpc>
                <a:spcPct val="90000"/>
              </a:lnSpc>
              <a:spcBef>
                <a:spcPts val="375"/>
              </a:spcBef>
              <a:spcAft>
                <a:spcPts val="0"/>
              </a:spcAft>
              <a:buClrTx/>
              <a:buSzTx/>
              <a:buFont typeface="Arial" panose="020B0604020202020204" pitchFamily="34" charset="0"/>
              <a:buNone/>
              <a:tabLst/>
              <a:defRPr/>
            </a:pPr>
            <a:endParaRPr kumimoji="0" lang="en-US" sz="2200" b="0" i="0" u="none" strike="noStrike" kern="1200" cap="none" spc="0" normalizeH="0" baseline="0" noProof="0" dirty="0">
              <a:ln>
                <a:noFill/>
              </a:ln>
              <a:solidFill>
                <a:srgbClr val="003DA5">
                  <a:lumMod val="50000"/>
                </a:srgbClr>
              </a:solidFill>
              <a:effectLst/>
              <a:uLnTx/>
              <a:uFillTx/>
              <a:latin typeface="Calibri"/>
              <a:ea typeface="+mn-ea"/>
              <a:cs typeface="+mn-cs"/>
            </a:endParaRPr>
          </a:p>
          <a:p>
            <a:pPr marL="800100" marR="0" lvl="1" indent="-228600" algn="l" defTabSz="914400" rtl="0" eaLnBrk="1" fontAlgn="auto" latinLnBrk="0" hangingPunct="1">
              <a:lnSpc>
                <a:spcPct val="90000"/>
              </a:lnSpc>
              <a:spcBef>
                <a:spcPts val="375"/>
              </a:spcBef>
              <a:spcAft>
                <a:spcPts val="0"/>
              </a:spcAft>
              <a:buClrTx/>
              <a:buSzTx/>
              <a:buFont typeface="Arial" panose="020B0604020202020204" pitchFamily="34" charset="0"/>
              <a:buChar char="•"/>
              <a:tabLst/>
              <a:defRPr/>
            </a:pPr>
            <a:endParaRPr kumimoji="0" lang="en-US" sz="2200" b="0" i="0" u="none" strike="noStrike" kern="1200" cap="none" spc="0" normalizeH="0" baseline="0" noProof="0" dirty="0">
              <a:ln>
                <a:noFill/>
              </a:ln>
              <a:solidFill>
                <a:srgbClr val="003DA5">
                  <a:lumMod val="50000"/>
                </a:srgbClr>
              </a:solidFill>
              <a:effectLst/>
              <a:uLnTx/>
              <a:uFillTx/>
              <a:latin typeface="Calibri"/>
              <a:ea typeface="+mn-ea"/>
              <a:cs typeface="+mn-cs"/>
            </a:endParaRPr>
          </a:p>
          <a:p>
            <a:pPr marL="342900" marR="0" lvl="1" indent="-228600" algn="l" defTabSz="914400" rtl="0" eaLnBrk="1" fontAlgn="auto" latinLnBrk="0" hangingPunct="1">
              <a:lnSpc>
                <a:spcPct val="90000"/>
              </a:lnSpc>
              <a:spcBef>
                <a:spcPts val="375"/>
              </a:spcBef>
              <a:spcAft>
                <a:spcPts val="0"/>
              </a:spcAft>
              <a:buClrTx/>
              <a:buSzTx/>
              <a:buFont typeface="Arial" panose="020B0604020202020204" pitchFamily="34" charset="0"/>
              <a:buChar char="•"/>
              <a:tabLst/>
              <a:defRPr/>
            </a:pPr>
            <a:endParaRPr kumimoji="0" lang="en-US" sz="2200" b="0" i="0" u="none" strike="noStrike" kern="1200" cap="none" spc="0" normalizeH="0" baseline="0" noProof="0" dirty="0">
              <a:ln>
                <a:noFill/>
              </a:ln>
              <a:solidFill>
                <a:srgbClr val="003DA5">
                  <a:lumMod val="50000"/>
                </a:srgbClr>
              </a:solidFill>
              <a:effectLst/>
              <a:uLnTx/>
              <a:uFillTx/>
              <a:latin typeface="Calibri"/>
              <a:ea typeface="+mn-ea"/>
              <a:cs typeface="+mn-cs"/>
            </a:endParaRPr>
          </a:p>
        </p:txBody>
      </p:sp>
      <p:pic>
        <p:nvPicPr>
          <p:cNvPr id="15" name="Picture 14">
            <a:extLst>
              <a:ext uri="{FF2B5EF4-FFF2-40B4-BE49-F238E27FC236}">
                <a16:creationId xmlns:a16="http://schemas.microsoft.com/office/drawing/2014/main" id="{CF070EAD-DFD2-4C39-8E78-CAD5E8E992F1}"/>
              </a:ext>
            </a:extLst>
          </p:cNvPr>
          <p:cNvPicPr/>
          <p:nvPr/>
        </p:nvPicPr>
        <p:blipFill rotWithShape="1">
          <a:blip r:embed="rId3"/>
          <a:srcRect t="-823"/>
          <a:stretch/>
        </p:blipFill>
        <p:spPr>
          <a:xfrm>
            <a:off x="6159218" y="1106895"/>
            <a:ext cx="5943600" cy="5153840"/>
          </a:xfrm>
          <a:prstGeom prst="rect">
            <a:avLst/>
          </a:prstGeom>
          <a:ln>
            <a:noFill/>
          </a:ln>
          <a:effectLst>
            <a:outerShdw blurRad="292100" dist="139700" dir="2700000" algn="tl" rotWithShape="0">
              <a:srgbClr val="333333">
                <a:alpha val="65000"/>
              </a:srgbClr>
            </a:outerShdw>
          </a:effectLst>
        </p:spPr>
      </p:pic>
      <p:sp>
        <p:nvSpPr>
          <p:cNvPr id="6" name="Flowchart: Alternate Process 5">
            <a:extLst>
              <a:ext uri="{FF2B5EF4-FFF2-40B4-BE49-F238E27FC236}">
                <a16:creationId xmlns:a16="http://schemas.microsoft.com/office/drawing/2014/main" id="{97227AF7-B8AB-478A-99EF-336293DA03CA}"/>
              </a:ext>
            </a:extLst>
          </p:cNvPr>
          <p:cNvSpPr/>
          <p:nvPr/>
        </p:nvSpPr>
        <p:spPr>
          <a:xfrm>
            <a:off x="7081838" y="2265591"/>
            <a:ext cx="528638" cy="249009"/>
          </a:xfrm>
          <a:prstGeom prst="flowChartAlternateProcess">
            <a:avLst/>
          </a:prstGeom>
          <a:noFill/>
          <a:ln w="57150" cap="flat" cmpd="sng">
            <a:solidFill>
              <a:schemeClr val="accent2"/>
            </a:solidFill>
            <a:prstDash val="solid"/>
            <a:miter lim="800000"/>
            <a:headEnd type="none" w="med" len="med"/>
            <a:tailEnd type="none" w="med" len="med"/>
          </a:ln>
        </p:spPr>
        <p:txBody>
          <a:bodyPr wrap="square" lIns="91425" tIns="45700" rIns="91425" bIns="45700" rtlCol="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1" i="0" u="none" strike="noStrike" kern="1200" cap="none" spc="0" normalizeH="0" baseline="0" noProof="0" dirty="0">
              <a:ln>
                <a:noFill/>
              </a:ln>
              <a:solidFill>
                <a:prstClr val="white"/>
              </a:solidFill>
              <a:effectLst/>
              <a:uLnTx/>
              <a:uFillTx/>
              <a:latin typeface="Calibri"/>
              <a:ea typeface="Calibri"/>
              <a:cs typeface="Calibri"/>
              <a:sym typeface="Calibri"/>
            </a:endParaRPr>
          </a:p>
        </p:txBody>
      </p:sp>
      <p:sp>
        <p:nvSpPr>
          <p:cNvPr id="10" name="Flowchart: Connector 9">
            <a:extLst>
              <a:ext uri="{FF2B5EF4-FFF2-40B4-BE49-F238E27FC236}">
                <a16:creationId xmlns:a16="http://schemas.microsoft.com/office/drawing/2014/main" id="{4E00A7DE-1D2F-4B26-B15A-751FF1192FBB}"/>
              </a:ext>
            </a:extLst>
          </p:cNvPr>
          <p:cNvSpPr/>
          <p:nvPr/>
        </p:nvSpPr>
        <p:spPr>
          <a:xfrm>
            <a:off x="8986847" y="2832983"/>
            <a:ext cx="355034" cy="309708"/>
          </a:xfrm>
          <a:prstGeom prst="flowChartConnector">
            <a:avLst/>
          </a:prstGeom>
          <a:solidFill>
            <a:srgbClr val="FF6600"/>
          </a:solidFill>
          <a:ln>
            <a:solidFill>
              <a:srgbClr val="FF6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prstClr val="white"/>
                </a:solidFill>
                <a:effectLst/>
                <a:uLnTx/>
                <a:uFillTx/>
                <a:latin typeface="Calibri"/>
                <a:ea typeface="+mn-ea"/>
                <a:cs typeface="+mn-cs"/>
              </a:rPr>
              <a:t>a</a:t>
            </a:r>
          </a:p>
        </p:txBody>
      </p:sp>
      <p:cxnSp>
        <p:nvCxnSpPr>
          <p:cNvPr id="11" name="Straight Arrow Connector 10">
            <a:extLst>
              <a:ext uri="{FF2B5EF4-FFF2-40B4-BE49-F238E27FC236}">
                <a16:creationId xmlns:a16="http://schemas.microsoft.com/office/drawing/2014/main" id="{0BECCD40-759E-4935-AA24-A5D5EB7053BB}"/>
              </a:ext>
            </a:extLst>
          </p:cNvPr>
          <p:cNvCxnSpPr>
            <a:cxnSpLocks/>
            <a:stCxn id="10" idx="4"/>
          </p:cNvCxnSpPr>
          <p:nvPr/>
        </p:nvCxnSpPr>
        <p:spPr>
          <a:xfrm flipH="1">
            <a:off x="8986847" y="3142691"/>
            <a:ext cx="177517" cy="313710"/>
          </a:xfrm>
          <a:prstGeom prst="straightConnector1">
            <a:avLst/>
          </a:prstGeom>
          <a:ln w="38100">
            <a:solidFill>
              <a:srgbClr val="FF6600"/>
            </a:solidFill>
            <a:tailEnd type="triangle"/>
          </a:ln>
        </p:spPr>
        <p:style>
          <a:lnRef idx="1">
            <a:schemeClr val="accent5"/>
          </a:lnRef>
          <a:fillRef idx="0">
            <a:schemeClr val="accent5"/>
          </a:fillRef>
          <a:effectRef idx="0">
            <a:schemeClr val="accent5"/>
          </a:effectRef>
          <a:fontRef idx="minor">
            <a:schemeClr val="tx1"/>
          </a:fontRef>
        </p:style>
      </p:cxnSp>
      <p:sp>
        <p:nvSpPr>
          <p:cNvPr id="16" name="Flowchart: Connector 15">
            <a:extLst>
              <a:ext uri="{FF2B5EF4-FFF2-40B4-BE49-F238E27FC236}">
                <a16:creationId xmlns:a16="http://schemas.microsoft.com/office/drawing/2014/main" id="{AD1506CB-E695-4CB6-9A71-F72F8EDD77B9}"/>
              </a:ext>
            </a:extLst>
          </p:cNvPr>
          <p:cNvSpPr/>
          <p:nvPr/>
        </p:nvSpPr>
        <p:spPr>
          <a:xfrm>
            <a:off x="6904321" y="1998415"/>
            <a:ext cx="355034" cy="309708"/>
          </a:xfrm>
          <a:prstGeom prst="flowChartConnector">
            <a:avLst/>
          </a:prstGeom>
          <a:solidFill>
            <a:srgbClr val="FF6600"/>
          </a:solidFill>
          <a:ln>
            <a:solidFill>
              <a:srgbClr val="FF6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prstClr val="white"/>
                </a:solidFill>
                <a:effectLst/>
                <a:uLnTx/>
                <a:uFillTx/>
                <a:latin typeface="Calibri"/>
                <a:ea typeface="+mn-ea"/>
                <a:cs typeface="+mn-cs"/>
              </a:rPr>
              <a:t>3</a:t>
            </a:r>
          </a:p>
        </p:txBody>
      </p:sp>
      <p:sp>
        <p:nvSpPr>
          <p:cNvPr id="14" name="Flowchart: Alternate Process 13">
            <a:extLst>
              <a:ext uri="{FF2B5EF4-FFF2-40B4-BE49-F238E27FC236}">
                <a16:creationId xmlns:a16="http://schemas.microsoft.com/office/drawing/2014/main" id="{61BEF058-3B5E-4BBD-87DF-64B54325593A}"/>
              </a:ext>
            </a:extLst>
          </p:cNvPr>
          <p:cNvSpPr/>
          <p:nvPr/>
        </p:nvSpPr>
        <p:spPr>
          <a:xfrm>
            <a:off x="6265132" y="4590938"/>
            <a:ext cx="1050303" cy="291643"/>
          </a:xfrm>
          <a:prstGeom prst="flowChartAlternateProcess">
            <a:avLst/>
          </a:prstGeom>
          <a:noFill/>
          <a:ln w="57150" cap="flat" cmpd="sng">
            <a:solidFill>
              <a:schemeClr val="accent2"/>
            </a:solidFill>
            <a:prstDash val="solid"/>
            <a:miter lim="800000"/>
            <a:headEnd type="none" w="med" len="med"/>
            <a:tailEnd type="none" w="med" len="med"/>
          </a:ln>
        </p:spPr>
        <p:txBody>
          <a:bodyPr wrap="square" lIns="91425" tIns="45700" rIns="91425" bIns="45700" rtlCol="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1" i="0" u="none" strike="noStrike" kern="1200" cap="none" spc="0" normalizeH="0" baseline="0" noProof="0" dirty="0">
              <a:ln>
                <a:noFill/>
              </a:ln>
              <a:solidFill>
                <a:prstClr val="white"/>
              </a:solidFill>
              <a:effectLst/>
              <a:uLnTx/>
              <a:uFillTx/>
              <a:latin typeface="Calibri"/>
              <a:ea typeface="Calibri"/>
              <a:cs typeface="Calibri"/>
              <a:sym typeface="Calibri"/>
            </a:endParaRPr>
          </a:p>
        </p:txBody>
      </p:sp>
      <p:sp>
        <p:nvSpPr>
          <p:cNvPr id="21" name="Flowchart: Alternate Process 20">
            <a:extLst>
              <a:ext uri="{FF2B5EF4-FFF2-40B4-BE49-F238E27FC236}">
                <a16:creationId xmlns:a16="http://schemas.microsoft.com/office/drawing/2014/main" id="{90911901-FFEE-4D52-92C3-BA3016CB63EF}"/>
              </a:ext>
            </a:extLst>
          </p:cNvPr>
          <p:cNvSpPr/>
          <p:nvPr/>
        </p:nvSpPr>
        <p:spPr>
          <a:xfrm>
            <a:off x="6265132" y="5072969"/>
            <a:ext cx="1221518" cy="291643"/>
          </a:xfrm>
          <a:prstGeom prst="flowChartAlternateProcess">
            <a:avLst/>
          </a:prstGeom>
          <a:noFill/>
          <a:ln w="57150" cap="flat" cmpd="sng">
            <a:solidFill>
              <a:schemeClr val="accent2"/>
            </a:solidFill>
            <a:prstDash val="solid"/>
            <a:miter lim="800000"/>
            <a:headEnd type="none" w="med" len="med"/>
            <a:tailEnd type="none" w="med" len="med"/>
          </a:ln>
        </p:spPr>
        <p:txBody>
          <a:bodyPr wrap="square" lIns="91425" tIns="45700" rIns="91425" bIns="45700" rtlCol="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1" i="0" u="none" strike="noStrike" kern="1200" cap="none" spc="0" normalizeH="0" baseline="0" noProof="0" dirty="0">
              <a:ln>
                <a:noFill/>
              </a:ln>
              <a:solidFill>
                <a:prstClr val="white"/>
              </a:solidFill>
              <a:effectLst/>
              <a:uLnTx/>
              <a:uFillTx/>
              <a:latin typeface="Calibri"/>
              <a:ea typeface="Calibri"/>
              <a:cs typeface="Calibri"/>
              <a:sym typeface="Calibri"/>
            </a:endParaRPr>
          </a:p>
        </p:txBody>
      </p:sp>
      <p:sp>
        <p:nvSpPr>
          <p:cNvPr id="22" name="Flowchart: Connector 21">
            <a:extLst>
              <a:ext uri="{FF2B5EF4-FFF2-40B4-BE49-F238E27FC236}">
                <a16:creationId xmlns:a16="http://schemas.microsoft.com/office/drawing/2014/main" id="{5BF4D09A-F3BA-4527-B275-7DD91282A6DA}"/>
              </a:ext>
            </a:extLst>
          </p:cNvPr>
          <p:cNvSpPr/>
          <p:nvPr/>
        </p:nvSpPr>
        <p:spPr>
          <a:xfrm>
            <a:off x="5910098" y="4554308"/>
            <a:ext cx="355034" cy="309708"/>
          </a:xfrm>
          <a:prstGeom prst="flowChartConnector">
            <a:avLst/>
          </a:prstGeom>
          <a:solidFill>
            <a:srgbClr val="FF6600"/>
          </a:solidFill>
          <a:ln>
            <a:solidFill>
              <a:srgbClr val="FF6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prstClr val="white"/>
                </a:solidFill>
                <a:effectLst/>
                <a:uLnTx/>
                <a:uFillTx/>
                <a:latin typeface="Calibri"/>
                <a:ea typeface="+mn-ea"/>
                <a:cs typeface="+mn-cs"/>
              </a:rPr>
              <a:t>c</a:t>
            </a:r>
          </a:p>
        </p:txBody>
      </p:sp>
      <p:sp>
        <p:nvSpPr>
          <p:cNvPr id="23" name="Flowchart: Connector 22">
            <a:extLst>
              <a:ext uri="{FF2B5EF4-FFF2-40B4-BE49-F238E27FC236}">
                <a16:creationId xmlns:a16="http://schemas.microsoft.com/office/drawing/2014/main" id="{D92B4833-13BC-48EF-977D-C6C834414EF9}"/>
              </a:ext>
            </a:extLst>
          </p:cNvPr>
          <p:cNvSpPr/>
          <p:nvPr/>
        </p:nvSpPr>
        <p:spPr>
          <a:xfrm>
            <a:off x="5904362" y="5050512"/>
            <a:ext cx="355034" cy="309708"/>
          </a:xfrm>
          <a:prstGeom prst="flowChartConnector">
            <a:avLst/>
          </a:prstGeom>
          <a:solidFill>
            <a:srgbClr val="FF6600"/>
          </a:solidFill>
          <a:ln>
            <a:solidFill>
              <a:srgbClr val="FF6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prstClr val="white"/>
                </a:solidFill>
                <a:effectLst/>
                <a:uLnTx/>
                <a:uFillTx/>
                <a:latin typeface="Calibri"/>
                <a:ea typeface="+mn-ea"/>
                <a:cs typeface="+mn-cs"/>
              </a:rPr>
              <a:t>d</a:t>
            </a:r>
          </a:p>
        </p:txBody>
      </p:sp>
      <p:sp>
        <p:nvSpPr>
          <p:cNvPr id="24" name="Flowchart: Alternate Process 23">
            <a:extLst>
              <a:ext uri="{FF2B5EF4-FFF2-40B4-BE49-F238E27FC236}">
                <a16:creationId xmlns:a16="http://schemas.microsoft.com/office/drawing/2014/main" id="{3FB6F169-EAEE-4206-A81F-CA8C3D0F0410}"/>
              </a:ext>
            </a:extLst>
          </p:cNvPr>
          <p:cNvSpPr/>
          <p:nvPr/>
        </p:nvSpPr>
        <p:spPr>
          <a:xfrm>
            <a:off x="10599153" y="3505199"/>
            <a:ext cx="887998" cy="180975"/>
          </a:xfrm>
          <a:prstGeom prst="flowChartAlternateProcess">
            <a:avLst/>
          </a:prstGeom>
          <a:noFill/>
          <a:ln w="57150" cap="flat" cmpd="sng">
            <a:solidFill>
              <a:schemeClr val="accent2"/>
            </a:solidFill>
            <a:prstDash val="solid"/>
            <a:miter lim="800000"/>
            <a:headEnd type="none" w="med" len="med"/>
            <a:tailEnd type="none" w="med" len="med"/>
          </a:ln>
        </p:spPr>
        <p:txBody>
          <a:bodyPr wrap="square" lIns="91425" tIns="45700" rIns="91425" bIns="45700" rtlCol="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1" i="0" u="none" strike="noStrike" kern="1200" cap="none" spc="0" normalizeH="0" baseline="0" noProof="0" dirty="0">
              <a:ln>
                <a:noFill/>
              </a:ln>
              <a:solidFill>
                <a:prstClr val="white"/>
              </a:solidFill>
              <a:effectLst/>
              <a:uLnTx/>
              <a:uFillTx/>
              <a:latin typeface="Calibri"/>
              <a:ea typeface="Calibri"/>
              <a:cs typeface="Calibri"/>
              <a:sym typeface="Calibri"/>
            </a:endParaRPr>
          </a:p>
        </p:txBody>
      </p:sp>
      <p:sp>
        <p:nvSpPr>
          <p:cNvPr id="25" name="Flowchart: Connector 24">
            <a:extLst>
              <a:ext uri="{FF2B5EF4-FFF2-40B4-BE49-F238E27FC236}">
                <a16:creationId xmlns:a16="http://schemas.microsoft.com/office/drawing/2014/main" id="{0FCE1044-950B-4E03-AC58-95C6C8A9C5B5}"/>
              </a:ext>
            </a:extLst>
          </p:cNvPr>
          <p:cNvSpPr/>
          <p:nvPr/>
        </p:nvSpPr>
        <p:spPr>
          <a:xfrm>
            <a:off x="10421636" y="2322356"/>
            <a:ext cx="355034" cy="309708"/>
          </a:xfrm>
          <a:prstGeom prst="flowChartConnector">
            <a:avLst/>
          </a:prstGeom>
          <a:solidFill>
            <a:srgbClr val="FF6600"/>
          </a:solidFill>
          <a:ln>
            <a:solidFill>
              <a:srgbClr val="FF6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prstClr val="white"/>
                </a:solidFill>
                <a:effectLst/>
                <a:uLnTx/>
                <a:uFillTx/>
                <a:latin typeface="Calibri"/>
                <a:ea typeface="+mn-ea"/>
                <a:cs typeface="+mn-cs"/>
              </a:rPr>
              <a:t>b</a:t>
            </a:r>
          </a:p>
        </p:txBody>
      </p:sp>
      <p:pic>
        <p:nvPicPr>
          <p:cNvPr id="17" name="Picture 16">
            <a:extLst>
              <a:ext uri="{FF2B5EF4-FFF2-40B4-BE49-F238E27FC236}">
                <a16:creationId xmlns:a16="http://schemas.microsoft.com/office/drawing/2014/main" id="{BBEE08DC-51B9-4BE4-8FE1-B0F9190868B2}"/>
              </a:ext>
            </a:extLst>
          </p:cNvPr>
          <p:cNvPicPr>
            <a:picLocks noChangeAspect="1"/>
          </p:cNvPicPr>
          <p:nvPr/>
        </p:nvPicPr>
        <p:blipFill rotWithShape="1">
          <a:blip r:embed="rId4"/>
          <a:srcRect l="-2269" t="-1130" r="1499" b="77149"/>
          <a:stretch/>
        </p:blipFill>
        <p:spPr>
          <a:xfrm>
            <a:off x="6159218" y="1124527"/>
            <a:ext cx="2468880" cy="543082"/>
          </a:xfrm>
          <a:prstGeom prst="rect">
            <a:avLst/>
          </a:prstGeom>
        </p:spPr>
      </p:pic>
    </p:spTree>
    <p:extLst>
      <p:ext uri="{BB962C8B-B14F-4D97-AF65-F5344CB8AC3E}">
        <p14:creationId xmlns:p14="http://schemas.microsoft.com/office/powerpoint/2010/main" val="286900351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D45379-6C70-4FBE-96B0-718202168C7F}"/>
              </a:ext>
            </a:extLst>
          </p:cNvPr>
          <p:cNvSpPr>
            <a:spLocks noGrp="1"/>
          </p:cNvSpPr>
          <p:nvPr>
            <p:ph type="title"/>
          </p:nvPr>
        </p:nvSpPr>
        <p:spPr>
          <a:xfrm>
            <a:off x="377708" y="80413"/>
            <a:ext cx="10662248" cy="1200330"/>
          </a:xfrm>
        </p:spPr>
        <p:txBody>
          <a:bodyPr>
            <a:normAutofit/>
          </a:bodyPr>
          <a:lstStyle/>
          <a:p>
            <a:r>
              <a:rPr lang="en-US" sz="4000" dirty="0"/>
              <a:t>Our vision, mission, and core values</a:t>
            </a:r>
          </a:p>
        </p:txBody>
      </p:sp>
      <p:sp>
        <p:nvSpPr>
          <p:cNvPr id="3" name="Content Placeholder 2">
            <a:extLst>
              <a:ext uri="{FF2B5EF4-FFF2-40B4-BE49-F238E27FC236}">
                <a16:creationId xmlns:a16="http://schemas.microsoft.com/office/drawing/2014/main" id="{A82CB3AE-8732-4F5B-AADC-0BA1C32A1306}"/>
              </a:ext>
            </a:extLst>
          </p:cNvPr>
          <p:cNvSpPr>
            <a:spLocks noGrp="1"/>
          </p:cNvSpPr>
          <p:nvPr>
            <p:ph idx="1"/>
          </p:nvPr>
        </p:nvSpPr>
        <p:spPr>
          <a:xfrm>
            <a:off x="7129653" y="1654461"/>
            <a:ext cx="4993386" cy="3240901"/>
          </a:xfrm>
        </p:spPr>
        <p:txBody>
          <a:bodyPr numCol="1">
            <a:noAutofit/>
          </a:bodyPr>
          <a:lstStyle/>
          <a:p>
            <a:pPr marL="0" indent="0">
              <a:buNone/>
            </a:pPr>
            <a:r>
              <a:rPr lang="en-US" sz="2800" dirty="0"/>
              <a:t>Committed to </a:t>
            </a:r>
            <a:r>
              <a:rPr lang="en-US" sz="2800" b="1" dirty="0"/>
              <a:t>6 core values</a:t>
            </a:r>
            <a:r>
              <a:rPr lang="en-US" sz="2800" dirty="0"/>
              <a:t>:</a:t>
            </a:r>
          </a:p>
          <a:p>
            <a:r>
              <a:rPr lang="en-US" sz="2800" dirty="0"/>
              <a:t>Equity</a:t>
            </a:r>
          </a:p>
          <a:p>
            <a:r>
              <a:rPr lang="en-US" sz="2800" dirty="0"/>
              <a:t>Safety</a:t>
            </a:r>
          </a:p>
          <a:p>
            <a:r>
              <a:rPr lang="en-US" sz="2800" dirty="0"/>
              <a:t>Mobility</a:t>
            </a:r>
          </a:p>
          <a:p>
            <a:r>
              <a:rPr lang="en-US" sz="2800" dirty="0"/>
              <a:t>Sustainability</a:t>
            </a:r>
          </a:p>
          <a:p>
            <a:r>
              <a:rPr lang="en-US" sz="2800" dirty="0"/>
              <a:t>Livability</a:t>
            </a:r>
          </a:p>
          <a:p>
            <a:r>
              <a:rPr lang="en-US" sz="2800" dirty="0"/>
              <a:t>Excellence</a:t>
            </a:r>
          </a:p>
          <a:p>
            <a:endParaRPr lang="en-US" sz="2800" dirty="0"/>
          </a:p>
        </p:txBody>
      </p:sp>
      <p:sp>
        <p:nvSpPr>
          <p:cNvPr id="4" name="Rectangle 3">
            <a:extLst>
              <a:ext uri="{FF2B5EF4-FFF2-40B4-BE49-F238E27FC236}">
                <a16:creationId xmlns:a16="http://schemas.microsoft.com/office/drawing/2014/main" id="{D41105AE-31F5-4AD2-B12E-58C59E8886D6}"/>
              </a:ext>
            </a:extLst>
          </p:cNvPr>
          <p:cNvSpPr/>
          <p:nvPr/>
        </p:nvSpPr>
        <p:spPr>
          <a:xfrm>
            <a:off x="451450" y="1558596"/>
            <a:ext cx="6104208" cy="3600986"/>
          </a:xfrm>
          <a:prstGeom prst="rect">
            <a:avLst/>
          </a:prstGeom>
        </p:spPr>
        <p:txBody>
          <a:bodyPr wrap="square" numCol="1">
            <a:spAutoFit/>
          </a:bodyPr>
          <a:lstStyle/>
          <a:p>
            <a:pPr>
              <a:defRPr/>
            </a:pPr>
            <a:r>
              <a:rPr lang="en-US" sz="2800" b="1" dirty="0">
                <a:solidFill>
                  <a:srgbClr val="003DA5">
                    <a:lumMod val="50000"/>
                  </a:srgbClr>
                </a:solidFill>
              </a:rPr>
              <a:t>Vision: </a:t>
            </a:r>
            <a:r>
              <a:rPr lang="en-US" sz="2800" dirty="0">
                <a:solidFill>
                  <a:srgbClr val="003DA5">
                    <a:lumMod val="50000"/>
                  </a:srgbClr>
                </a:solidFill>
              </a:rPr>
              <a:t>Seattle is a thriving equitable community powered by dependable transportation</a:t>
            </a:r>
          </a:p>
          <a:p>
            <a:pPr>
              <a:defRPr/>
            </a:pPr>
            <a:endParaRPr lang="en-US" sz="2800" dirty="0">
              <a:solidFill>
                <a:srgbClr val="003DA5">
                  <a:lumMod val="50000"/>
                </a:srgbClr>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srgbClr val="003DA5">
                    <a:lumMod val="50000"/>
                  </a:srgbClr>
                </a:solidFill>
                <a:effectLst/>
                <a:uLnTx/>
                <a:uFillTx/>
                <a:latin typeface="Calibri"/>
                <a:ea typeface="+mn-ea"/>
                <a:cs typeface="+mn-cs"/>
              </a:rPr>
              <a:t>Mission: </a:t>
            </a:r>
            <a:r>
              <a:rPr lang="en-US" sz="2800" dirty="0">
                <a:solidFill>
                  <a:srgbClr val="003DA5">
                    <a:lumMod val="50000"/>
                  </a:srgbClr>
                </a:solidFill>
                <a:latin typeface="Calibri"/>
              </a:rPr>
              <a:t>to deliver a transportation system that provides safe and affordable access to places and opportunities</a:t>
            </a:r>
            <a:endParaRPr kumimoji="0" lang="en-US" sz="2800" b="0" i="0" u="none" strike="noStrike" kern="1200" cap="none" spc="0" normalizeH="0" baseline="0" noProof="0" dirty="0">
              <a:ln>
                <a:noFill/>
              </a:ln>
              <a:solidFill>
                <a:srgbClr val="003DA5">
                  <a:lumMod val="50000"/>
                </a:srgbClr>
              </a:solidFill>
              <a:effectLst/>
              <a:uLnTx/>
              <a:uFillTx/>
              <a:latin typeface="Calibri"/>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3200" b="1" i="0" u="none" strike="noStrike" kern="1200" cap="none" spc="0" normalizeH="0" baseline="0" noProof="0" dirty="0">
              <a:ln>
                <a:noFill/>
              </a:ln>
              <a:solidFill>
                <a:srgbClr val="003DA5">
                  <a:lumMod val="50000"/>
                </a:srgbClr>
              </a:solidFill>
              <a:effectLst/>
              <a:uLnTx/>
              <a:uFillTx/>
              <a:latin typeface="Calibri"/>
              <a:ea typeface="+mn-ea"/>
              <a:cs typeface="+mn-cs"/>
            </a:endParaRPr>
          </a:p>
        </p:txBody>
      </p:sp>
    </p:spTree>
    <p:extLst>
      <p:ext uri="{BB962C8B-B14F-4D97-AF65-F5344CB8AC3E}">
        <p14:creationId xmlns:p14="http://schemas.microsoft.com/office/powerpoint/2010/main" val="398639741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67BEDA-345A-4280-81B3-22619785CF20}"/>
              </a:ext>
            </a:extLst>
          </p:cNvPr>
          <p:cNvSpPr>
            <a:spLocks noGrp="1"/>
          </p:cNvSpPr>
          <p:nvPr>
            <p:ph type="title"/>
          </p:nvPr>
        </p:nvSpPr>
        <p:spPr>
          <a:xfrm>
            <a:off x="294830" y="0"/>
            <a:ext cx="10592245" cy="1181100"/>
          </a:xfrm>
        </p:spPr>
        <p:txBody>
          <a:bodyPr>
            <a:normAutofit fontScale="90000"/>
          </a:bodyPr>
          <a:lstStyle/>
          <a:p>
            <a:r>
              <a:rPr lang="en-US" dirty="0"/>
              <a:t>Corrections and Corrections Response documents</a:t>
            </a:r>
          </a:p>
        </p:txBody>
      </p:sp>
      <p:sp>
        <p:nvSpPr>
          <p:cNvPr id="4" name="Slide Number Placeholder 3">
            <a:extLst>
              <a:ext uri="{FF2B5EF4-FFF2-40B4-BE49-F238E27FC236}">
                <a16:creationId xmlns:a16="http://schemas.microsoft.com/office/drawing/2014/main" id="{63E44624-AE69-457E-AC65-5E28325DFF99}"/>
              </a:ext>
            </a:extLst>
          </p:cNvPr>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659ED83C-2D8A-42B0-BBF1-CDE43C1054AA}" type="slidenum">
              <a:rPr kumimoji="0" lang="en-US" sz="1200" b="0" i="0" u="none" strike="noStrike" kern="1200" cap="none" spc="0" normalizeH="0" baseline="0" noProof="0" smtClean="0">
                <a:ln>
                  <a:noFill/>
                </a:ln>
                <a:solidFill>
                  <a:srgbClr val="003DA5">
                    <a:tint val="75000"/>
                  </a:srgb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20</a:t>
            </a:fld>
            <a:endParaRPr kumimoji="0" lang="en-US" sz="1200" b="0" i="0" u="none" strike="noStrike" kern="1200" cap="none" spc="0" normalizeH="0" baseline="0" noProof="0" dirty="0">
              <a:ln>
                <a:noFill/>
              </a:ln>
              <a:solidFill>
                <a:srgbClr val="003DA5">
                  <a:tint val="75000"/>
                </a:srgbClr>
              </a:solidFill>
              <a:effectLst/>
              <a:uLnTx/>
              <a:uFillTx/>
              <a:latin typeface="Calibri"/>
              <a:ea typeface="+mn-ea"/>
              <a:cs typeface="+mn-cs"/>
            </a:endParaRPr>
          </a:p>
        </p:txBody>
      </p:sp>
      <p:sp>
        <p:nvSpPr>
          <p:cNvPr id="15" name="Content Placeholder 2">
            <a:extLst>
              <a:ext uri="{FF2B5EF4-FFF2-40B4-BE49-F238E27FC236}">
                <a16:creationId xmlns:a16="http://schemas.microsoft.com/office/drawing/2014/main" id="{B3D38CBC-3248-46CA-90D9-7C945A9A9003}"/>
              </a:ext>
            </a:extLst>
          </p:cNvPr>
          <p:cNvSpPr txBox="1">
            <a:spLocks/>
          </p:cNvSpPr>
          <p:nvPr/>
        </p:nvSpPr>
        <p:spPr>
          <a:xfrm>
            <a:off x="294830" y="1181100"/>
            <a:ext cx="8601520" cy="3422194"/>
          </a:xfrm>
          <a:prstGeom prst="rect">
            <a:avLst/>
          </a:prstGeom>
        </p:spPr>
        <p:txBody>
          <a:bodyPr vert="horz" lIns="91440" tIns="45720" rIns="91440" bIns="45720" rtlCol="0" anchor="t">
            <a:normAutofit/>
          </a:bodyPr>
          <a:lstStyle>
            <a:lvl1pPr marL="171450" indent="-171450" algn="l" defTabSz="685800" rtl="0" eaLnBrk="1" latinLnBrk="0" hangingPunct="1">
              <a:lnSpc>
                <a:spcPct val="90000"/>
              </a:lnSpc>
              <a:spcBef>
                <a:spcPts val="750"/>
              </a:spcBef>
              <a:buFont typeface="Arial" panose="020B0604020202020204" pitchFamily="34" charset="0"/>
              <a:buChar char="•"/>
              <a:defRPr sz="2400" kern="1200">
                <a:solidFill>
                  <a:schemeClr val="tx1">
                    <a:lumMod val="50000"/>
                  </a:schemeClr>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2100" kern="1200">
                <a:solidFill>
                  <a:schemeClr val="tx1">
                    <a:lumMod val="50000"/>
                  </a:schemeClr>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800" kern="1200">
                <a:solidFill>
                  <a:schemeClr val="tx1">
                    <a:lumMod val="50000"/>
                  </a:schemeClr>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500" kern="1200">
                <a:solidFill>
                  <a:schemeClr val="tx1">
                    <a:lumMod val="50000"/>
                  </a:schemeClr>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lumMod val="50000"/>
                  </a:schemeClr>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171450" marR="0" lvl="0" indent="-171450" algn="l" defTabSz="914400" rtl="0" eaLnBrk="1" fontAlgn="auto" latinLnBrk="0" hangingPunct="1">
              <a:lnSpc>
                <a:spcPct val="90000"/>
              </a:lnSpc>
              <a:spcBef>
                <a:spcPts val="750"/>
              </a:spcBef>
              <a:spcAft>
                <a:spcPts val="0"/>
              </a:spcAft>
              <a:buClrTx/>
              <a:buSzTx/>
              <a:buFont typeface="Arial" panose="020B0604020202020204" pitchFamily="34" charset="0"/>
              <a:buChar char="•"/>
              <a:tabLst/>
              <a:defRPr/>
            </a:pPr>
            <a:r>
              <a:rPr kumimoji="0" lang="en-US" sz="2200" b="0" i="0" u="none" strike="noStrike" kern="1200" cap="none" spc="0" normalizeH="0" baseline="0" noProof="0" dirty="0">
                <a:ln>
                  <a:noFill/>
                </a:ln>
                <a:solidFill>
                  <a:srgbClr val="003DA5">
                    <a:lumMod val="50000"/>
                  </a:srgbClr>
                </a:solidFill>
                <a:effectLst/>
                <a:uLnTx/>
                <a:uFillTx/>
                <a:latin typeface="Calibri"/>
                <a:ea typeface="+mn-ea"/>
                <a:cs typeface="+mn-cs"/>
              </a:rPr>
              <a:t>The </a:t>
            </a:r>
            <a:r>
              <a:rPr kumimoji="0" lang="en-US" sz="2200" b="1" i="0" u="none" strike="noStrike" kern="1200" cap="none" spc="0" normalizeH="0" baseline="0" noProof="0" dirty="0">
                <a:ln>
                  <a:noFill/>
                </a:ln>
                <a:solidFill>
                  <a:srgbClr val="003DA5">
                    <a:lumMod val="50000"/>
                  </a:srgbClr>
                </a:solidFill>
                <a:effectLst/>
                <a:uLnTx/>
                <a:uFillTx/>
                <a:latin typeface="Calibri"/>
                <a:ea typeface="+mn-ea"/>
                <a:cs typeface="+mn-cs"/>
              </a:rPr>
              <a:t>Corrections</a:t>
            </a:r>
            <a:r>
              <a:rPr kumimoji="0" lang="en-US" sz="2200" b="0" i="0" u="none" strike="noStrike" kern="1200" cap="none" spc="0" normalizeH="0" baseline="0" noProof="0" dirty="0">
                <a:ln>
                  <a:noFill/>
                </a:ln>
                <a:solidFill>
                  <a:srgbClr val="003DA5">
                    <a:lumMod val="50000"/>
                  </a:srgbClr>
                </a:solidFill>
                <a:effectLst/>
                <a:uLnTx/>
                <a:uFillTx/>
                <a:latin typeface="Calibri"/>
                <a:ea typeface="+mn-ea"/>
                <a:cs typeface="+mn-cs"/>
              </a:rPr>
              <a:t> document is the </a:t>
            </a:r>
            <a:r>
              <a:rPr kumimoji="0" lang="en-US" sz="2200" b="1" i="0" u="none" strike="noStrike" kern="1200" cap="none" spc="0" normalizeH="0" baseline="0" noProof="0" dirty="0">
                <a:ln>
                  <a:noFill/>
                </a:ln>
                <a:solidFill>
                  <a:srgbClr val="003DA5">
                    <a:lumMod val="50000"/>
                  </a:srgbClr>
                </a:solidFill>
                <a:effectLst/>
                <a:uLnTx/>
                <a:uFillTx/>
                <a:latin typeface="Calibri"/>
                <a:ea typeface="+mn-ea"/>
                <a:cs typeface="+mn-cs"/>
              </a:rPr>
              <a:t>Street Use Comment Sheet</a:t>
            </a:r>
          </a:p>
          <a:p>
            <a:pPr marL="171450" marR="0" lvl="0" indent="-171450" algn="l" defTabSz="914400" rtl="0" eaLnBrk="1" fontAlgn="auto" latinLnBrk="0" hangingPunct="1">
              <a:lnSpc>
                <a:spcPct val="90000"/>
              </a:lnSpc>
              <a:spcBef>
                <a:spcPts val="750"/>
              </a:spcBef>
              <a:spcAft>
                <a:spcPts val="0"/>
              </a:spcAft>
              <a:buClrTx/>
              <a:buSzTx/>
              <a:buFont typeface="Arial" panose="020B0604020202020204" pitchFamily="34" charset="0"/>
              <a:buChar char="•"/>
              <a:tabLst/>
              <a:defRPr/>
            </a:pPr>
            <a:endParaRPr kumimoji="0" lang="en-US" sz="2200" b="0" i="0" u="none" strike="noStrike" kern="1200" cap="none" spc="0" normalizeH="0" baseline="0" noProof="0" dirty="0">
              <a:ln>
                <a:noFill/>
              </a:ln>
              <a:solidFill>
                <a:srgbClr val="003DA5">
                  <a:lumMod val="50000"/>
                </a:srgbClr>
              </a:solidFill>
              <a:effectLst/>
              <a:uLnTx/>
              <a:uFillTx/>
              <a:latin typeface="Calibri"/>
              <a:ea typeface="+mn-ea"/>
              <a:cs typeface="+mn-cs"/>
            </a:endParaRPr>
          </a:p>
          <a:p>
            <a:pPr marL="171450" marR="0" lvl="0" indent="-171450" algn="l" defTabSz="914400" rtl="0" eaLnBrk="1" fontAlgn="auto" latinLnBrk="0" hangingPunct="1">
              <a:lnSpc>
                <a:spcPct val="90000"/>
              </a:lnSpc>
              <a:spcBef>
                <a:spcPts val="750"/>
              </a:spcBef>
              <a:spcAft>
                <a:spcPts val="0"/>
              </a:spcAft>
              <a:buClrTx/>
              <a:buSzTx/>
              <a:buFont typeface="Arial" panose="020B0604020202020204" pitchFamily="34" charset="0"/>
              <a:buChar char="•"/>
              <a:tabLst/>
              <a:defRPr/>
            </a:pPr>
            <a:r>
              <a:rPr kumimoji="0" lang="en-US" sz="2200" b="0" i="0" u="none" strike="noStrike" kern="1200" cap="none" spc="0" normalizeH="0" baseline="0" noProof="0" dirty="0">
                <a:ln>
                  <a:noFill/>
                </a:ln>
                <a:solidFill>
                  <a:srgbClr val="003DA5">
                    <a:lumMod val="50000"/>
                  </a:srgbClr>
                </a:solidFill>
                <a:effectLst/>
                <a:uLnTx/>
                <a:uFillTx/>
                <a:latin typeface="Calibri"/>
                <a:ea typeface="+mn-ea"/>
                <a:cs typeface="+mn-cs"/>
              </a:rPr>
              <a:t>The </a:t>
            </a:r>
            <a:r>
              <a:rPr kumimoji="0" lang="en-US" sz="2200" b="1" i="0" u="none" strike="noStrike" kern="1200" cap="none" spc="0" normalizeH="0" baseline="0" noProof="0" dirty="0">
                <a:ln>
                  <a:noFill/>
                </a:ln>
                <a:solidFill>
                  <a:srgbClr val="003DA5">
                    <a:lumMod val="50000"/>
                  </a:srgbClr>
                </a:solidFill>
                <a:effectLst/>
                <a:uLnTx/>
                <a:uFillTx/>
                <a:latin typeface="Calibri"/>
                <a:ea typeface="+mn-ea"/>
                <a:cs typeface="+mn-cs"/>
              </a:rPr>
              <a:t>Corrections Response </a:t>
            </a:r>
            <a:r>
              <a:rPr kumimoji="0" lang="en-US" sz="2200" b="0" i="0" u="none" strike="noStrike" kern="1200" cap="none" spc="0" normalizeH="0" baseline="0" noProof="0" dirty="0">
                <a:ln>
                  <a:noFill/>
                </a:ln>
                <a:solidFill>
                  <a:srgbClr val="003DA5">
                    <a:lumMod val="50000"/>
                  </a:srgbClr>
                </a:solidFill>
                <a:effectLst/>
                <a:uLnTx/>
                <a:uFillTx/>
                <a:latin typeface="Calibri"/>
                <a:ea typeface="+mn-ea"/>
                <a:cs typeface="+mn-cs"/>
              </a:rPr>
              <a:t>document is the </a:t>
            </a:r>
            <a:r>
              <a:rPr kumimoji="0" lang="en-US" sz="2200" b="1" i="0" u="none" strike="noStrike" kern="1200" cap="none" spc="0" normalizeH="0" baseline="0" noProof="0" dirty="0">
                <a:ln>
                  <a:noFill/>
                </a:ln>
                <a:solidFill>
                  <a:srgbClr val="003DA5">
                    <a:lumMod val="50000"/>
                  </a:srgbClr>
                </a:solidFill>
                <a:effectLst/>
                <a:uLnTx/>
                <a:uFillTx/>
                <a:latin typeface="Calibri"/>
                <a:ea typeface="+mn-ea"/>
                <a:cs typeface="+mn-cs"/>
              </a:rPr>
              <a:t>Street Use Comment Sheet</a:t>
            </a:r>
            <a:r>
              <a:rPr kumimoji="0" lang="en-US" sz="2200" b="0" i="0" u="none" strike="noStrike" kern="1200" cap="none" spc="0" normalizeH="0" baseline="0" noProof="0" dirty="0">
                <a:ln>
                  <a:noFill/>
                </a:ln>
                <a:solidFill>
                  <a:srgbClr val="003DA5">
                    <a:lumMod val="50000"/>
                  </a:srgbClr>
                </a:solidFill>
                <a:effectLst/>
                <a:uLnTx/>
                <a:uFillTx/>
                <a:latin typeface="Calibri"/>
                <a:ea typeface="+mn-ea"/>
                <a:cs typeface="+mn-cs"/>
              </a:rPr>
              <a:t> </a:t>
            </a:r>
            <a:r>
              <a:rPr kumimoji="0" lang="en-US" sz="2200" b="0" i="1" u="none" strike="noStrike" kern="1200" cap="none" spc="0" normalizeH="0" baseline="0" noProof="0" dirty="0">
                <a:ln>
                  <a:noFill/>
                </a:ln>
                <a:solidFill>
                  <a:srgbClr val="003DA5">
                    <a:lumMod val="50000"/>
                  </a:srgbClr>
                </a:solidFill>
                <a:effectLst/>
                <a:uLnTx/>
                <a:uFillTx/>
                <a:latin typeface="Calibri"/>
                <a:ea typeface="+mn-ea"/>
                <a:cs typeface="+mn-cs"/>
              </a:rPr>
              <a:t>with</a:t>
            </a:r>
            <a:r>
              <a:rPr kumimoji="0" lang="en-US" sz="2200" b="0" i="0" u="none" strike="noStrike" kern="1200" cap="none" spc="0" normalizeH="0" baseline="0" noProof="0" dirty="0">
                <a:ln>
                  <a:noFill/>
                </a:ln>
                <a:solidFill>
                  <a:srgbClr val="003DA5">
                    <a:lumMod val="50000"/>
                  </a:srgbClr>
                </a:solidFill>
                <a:effectLst/>
                <a:uLnTx/>
                <a:uFillTx/>
                <a:latin typeface="Calibri"/>
                <a:ea typeface="+mn-ea"/>
                <a:cs typeface="+mn-cs"/>
              </a:rPr>
              <a:t> your responses added</a:t>
            </a:r>
            <a:endParaRPr kumimoji="0" lang="en-US" sz="2200" b="1" i="0" u="none" strike="noStrike" kern="1200" cap="none" spc="0" normalizeH="0" baseline="0" noProof="0" dirty="0">
              <a:ln>
                <a:noFill/>
              </a:ln>
              <a:solidFill>
                <a:srgbClr val="003DA5">
                  <a:lumMod val="50000"/>
                </a:srgbClr>
              </a:solidFill>
              <a:effectLst/>
              <a:uLnTx/>
              <a:uFillTx/>
              <a:latin typeface="Calibri"/>
              <a:ea typeface="+mn-ea"/>
              <a:cs typeface="+mn-cs"/>
            </a:endParaRPr>
          </a:p>
          <a:p>
            <a:pPr marL="0" marR="0" lvl="0" indent="0" algn="l" defTabSz="914400" rtl="0" eaLnBrk="1" fontAlgn="auto" latinLnBrk="0" hangingPunct="1">
              <a:lnSpc>
                <a:spcPct val="90000"/>
              </a:lnSpc>
              <a:spcBef>
                <a:spcPts val="750"/>
              </a:spcBef>
              <a:spcAft>
                <a:spcPts val="0"/>
              </a:spcAft>
              <a:buClrTx/>
              <a:buSzTx/>
              <a:buFont typeface="Arial" panose="020B0604020202020204" pitchFamily="34" charset="0"/>
              <a:buNone/>
              <a:tabLst/>
              <a:defRPr/>
            </a:pPr>
            <a:endParaRPr kumimoji="0" lang="en-US" sz="2200" b="0" i="0" u="none" strike="noStrike" kern="1200" cap="none" spc="0" normalizeH="0" baseline="0" noProof="0" dirty="0">
              <a:ln>
                <a:noFill/>
              </a:ln>
              <a:solidFill>
                <a:srgbClr val="003DA5">
                  <a:lumMod val="50000"/>
                </a:srgbClr>
              </a:solidFill>
              <a:effectLst/>
              <a:uLnTx/>
              <a:uFillTx/>
              <a:latin typeface="Calibri"/>
              <a:ea typeface="+mn-ea"/>
              <a:cs typeface="+mn-cs"/>
            </a:endParaRPr>
          </a:p>
          <a:p>
            <a:pPr marL="171450" marR="0" lvl="0" indent="-171450" algn="l" defTabSz="914400" rtl="0" eaLnBrk="1" fontAlgn="auto" latinLnBrk="0" hangingPunct="1">
              <a:lnSpc>
                <a:spcPct val="90000"/>
              </a:lnSpc>
              <a:spcBef>
                <a:spcPts val="750"/>
              </a:spcBef>
              <a:spcAft>
                <a:spcPts val="0"/>
              </a:spcAft>
              <a:buClrTx/>
              <a:buSzTx/>
              <a:buFont typeface="Arial" panose="020B0604020202020204" pitchFamily="34" charset="0"/>
              <a:buChar char="•"/>
              <a:tabLst/>
              <a:defRPr/>
            </a:pPr>
            <a:r>
              <a:rPr kumimoji="0" lang="en-US" sz="2200" b="0" i="0" u="none" strike="noStrike" kern="1200" cap="none" spc="0" normalizeH="0" baseline="0" noProof="0" dirty="0">
                <a:ln>
                  <a:noFill/>
                </a:ln>
                <a:solidFill>
                  <a:srgbClr val="003DA5">
                    <a:lumMod val="50000"/>
                  </a:srgbClr>
                </a:solidFill>
                <a:effectLst/>
                <a:uLnTx/>
                <a:uFillTx/>
                <a:latin typeface="Calibri"/>
                <a:ea typeface="+mn-ea"/>
                <a:cs typeface="+mn-cs"/>
              </a:rPr>
              <a:t>If there is a </a:t>
            </a:r>
            <a:r>
              <a:rPr kumimoji="0" lang="en-US" sz="2200" b="1" i="0" u="none" strike="noStrike" kern="1200" cap="none" spc="0" normalizeH="0" baseline="0" noProof="0" dirty="0">
                <a:ln>
                  <a:noFill/>
                </a:ln>
                <a:solidFill>
                  <a:srgbClr val="003DA5">
                    <a:lumMod val="50000"/>
                  </a:srgbClr>
                </a:solidFill>
                <a:effectLst/>
                <a:uLnTx/>
                <a:uFillTx/>
                <a:latin typeface="Calibri"/>
                <a:ea typeface="+mn-ea"/>
                <a:cs typeface="+mn-cs"/>
              </a:rPr>
              <a:t>Corrections Response </a:t>
            </a:r>
            <a:r>
              <a:rPr kumimoji="0" lang="en-US" sz="2200" b="0" i="0" u="none" strike="noStrike" kern="1200" cap="none" spc="0" normalizeH="0" baseline="0" noProof="0" dirty="0">
                <a:ln>
                  <a:noFill/>
                </a:ln>
                <a:solidFill>
                  <a:srgbClr val="003DA5">
                    <a:lumMod val="50000"/>
                  </a:srgbClr>
                </a:solidFill>
                <a:effectLst/>
                <a:uLnTx/>
                <a:uFillTx/>
                <a:latin typeface="Calibri"/>
                <a:ea typeface="+mn-ea"/>
                <a:cs typeface="+mn-cs"/>
              </a:rPr>
              <a:t>condition requirement, you will need to upload the </a:t>
            </a:r>
            <a:r>
              <a:rPr kumimoji="0" lang="en-US" sz="2200" b="1" i="0" u="none" strike="noStrike" kern="1200" cap="none" spc="0" normalizeH="0" baseline="0" noProof="0" dirty="0">
                <a:ln>
                  <a:noFill/>
                </a:ln>
                <a:solidFill>
                  <a:srgbClr val="003DA5">
                    <a:lumMod val="50000"/>
                  </a:srgbClr>
                </a:solidFill>
                <a:effectLst/>
                <a:uLnTx/>
                <a:uFillTx/>
                <a:latin typeface="Calibri"/>
                <a:ea typeface="+mn-ea"/>
                <a:cs typeface="+mn-cs"/>
              </a:rPr>
              <a:t>Street Use Comment Sheet </a:t>
            </a:r>
            <a:r>
              <a:rPr kumimoji="0" lang="en-US" sz="2200" b="0" i="0" u="none" strike="noStrike" kern="1200" cap="none" spc="0" normalizeH="0" baseline="0" noProof="0" dirty="0">
                <a:ln>
                  <a:noFill/>
                </a:ln>
                <a:solidFill>
                  <a:srgbClr val="003DA5">
                    <a:lumMod val="50000"/>
                  </a:srgbClr>
                </a:solidFill>
                <a:effectLst/>
                <a:uLnTx/>
                <a:uFillTx/>
                <a:latin typeface="Calibri"/>
                <a:ea typeface="+mn-ea"/>
                <a:cs typeface="+mn-cs"/>
              </a:rPr>
              <a:t>with your responses </a:t>
            </a:r>
          </a:p>
          <a:p>
            <a:pPr marL="114300" marR="0" lvl="1" indent="0" algn="l" defTabSz="914400" rtl="0" eaLnBrk="1" fontAlgn="auto" latinLnBrk="0" hangingPunct="1">
              <a:lnSpc>
                <a:spcPct val="90000"/>
              </a:lnSpc>
              <a:spcBef>
                <a:spcPts val="375"/>
              </a:spcBef>
              <a:spcAft>
                <a:spcPts val="0"/>
              </a:spcAft>
              <a:buClrTx/>
              <a:buSzTx/>
              <a:buFont typeface="Arial" panose="020B0604020202020204" pitchFamily="34" charset="0"/>
              <a:buNone/>
              <a:tabLst/>
              <a:defRPr/>
            </a:pPr>
            <a:endParaRPr kumimoji="0" lang="en-US" sz="2200" b="0" i="0" u="none" strike="noStrike" kern="1200" cap="none" spc="0" normalizeH="0" baseline="0" noProof="0" dirty="0">
              <a:ln>
                <a:noFill/>
              </a:ln>
              <a:solidFill>
                <a:srgbClr val="003DA5">
                  <a:lumMod val="50000"/>
                </a:srgbClr>
              </a:solidFill>
              <a:effectLst/>
              <a:uLnTx/>
              <a:uFillTx/>
              <a:latin typeface="Calibri"/>
              <a:ea typeface="+mn-ea"/>
              <a:cs typeface="+mn-cs"/>
            </a:endParaRPr>
          </a:p>
          <a:p>
            <a:pPr marL="800100" marR="0" lvl="1" indent="-228600" algn="l" defTabSz="914400" rtl="0" eaLnBrk="1" fontAlgn="auto" latinLnBrk="0" hangingPunct="1">
              <a:lnSpc>
                <a:spcPct val="90000"/>
              </a:lnSpc>
              <a:spcBef>
                <a:spcPts val="375"/>
              </a:spcBef>
              <a:spcAft>
                <a:spcPts val="0"/>
              </a:spcAft>
              <a:buClrTx/>
              <a:buSzTx/>
              <a:buFont typeface="Arial" panose="020B0604020202020204" pitchFamily="34" charset="0"/>
              <a:buChar char="•"/>
              <a:tabLst/>
              <a:defRPr/>
            </a:pPr>
            <a:endParaRPr kumimoji="0" lang="en-US" sz="2200" b="0" i="0" u="none" strike="noStrike" kern="1200" cap="none" spc="0" normalizeH="0" baseline="0" noProof="0" dirty="0">
              <a:ln>
                <a:noFill/>
              </a:ln>
              <a:solidFill>
                <a:srgbClr val="003DA5">
                  <a:lumMod val="50000"/>
                </a:srgbClr>
              </a:solidFill>
              <a:effectLst/>
              <a:uLnTx/>
              <a:uFillTx/>
              <a:latin typeface="Calibri"/>
              <a:ea typeface="+mn-ea"/>
              <a:cs typeface="+mn-cs"/>
            </a:endParaRPr>
          </a:p>
          <a:p>
            <a:pPr marL="342900" marR="0" lvl="1" indent="-228600" algn="l" defTabSz="914400" rtl="0" eaLnBrk="1" fontAlgn="auto" latinLnBrk="0" hangingPunct="1">
              <a:lnSpc>
                <a:spcPct val="90000"/>
              </a:lnSpc>
              <a:spcBef>
                <a:spcPts val="375"/>
              </a:spcBef>
              <a:spcAft>
                <a:spcPts val="0"/>
              </a:spcAft>
              <a:buClrTx/>
              <a:buSzTx/>
              <a:buFont typeface="Arial" panose="020B0604020202020204" pitchFamily="34" charset="0"/>
              <a:buChar char="•"/>
              <a:tabLst/>
              <a:defRPr/>
            </a:pPr>
            <a:endParaRPr kumimoji="0" lang="en-US" sz="2200" b="0" i="0" u="none" strike="noStrike" kern="1200" cap="none" spc="0" normalizeH="0" baseline="0" noProof="0" dirty="0">
              <a:ln>
                <a:noFill/>
              </a:ln>
              <a:solidFill>
                <a:srgbClr val="003DA5">
                  <a:lumMod val="50000"/>
                </a:srgbClr>
              </a:solidFill>
              <a:effectLst/>
              <a:uLnTx/>
              <a:uFillTx/>
              <a:latin typeface="Calibri"/>
              <a:ea typeface="+mn-ea"/>
              <a:cs typeface="+mn-cs"/>
            </a:endParaRPr>
          </a:p>
        </p:txBody>
      </p:sp>
      <p:pic>
        <p:nvPicPr>
          <p:cNvPr id="10" name="Picture 9">
            <a:extLst>
              <a:ext uri="{FF2B5EF4-FFF2-40B4-BE49-F238E27FC236}">
                <a16:creationId xmlns:a16="http://schemas.microsoft.com/office/drawing/2014/main" id="{B9958374-C08B-4EBE-A787-D07FCBCBE41B}"/>
              </a:ext>
            </a:extLst>
          </p:cNvPr>
          <p:cNvPicPr>
            <a:picLocks noChangeAspect="1"/>
          </p:cNvPicPr>
          <p:nvPr/>
        </p:nvPicPr>
        <p:blipFill>
          <a:blip r:embed="rId3"/>
          <a:stretch>
            <a:fillRect/>
          </a:stretch>
        </p:blipFill>
        <p:spPr>
          <a:xfrm>
            <a:off x="0" y="4110072"/>
            <a:ext cx="12192000" cy="1762055"/>
          </a:xfrm>
          <a:prstGeom prst="rect">
            <a:avLst/>
          </a:prstGeom>
        </p:spPr>
      </p:pic>
    </p:spTree>
    <p:extLst>
      <p:ext uri="{BB962C8B-B14F-4D97-AF65-F5344CB8AC3E}">
        <p14:creationId xmlns:p14="http://schemas.microsoft.com/office/powerpoint/2010/main" val="112005093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5373E46F-318C-4F0E-8ADE-FE420BBDE919}"/>
              </a:ext>
            </a:extLst>
          </p:cNvPr>
          <p:cNvPicPr/>
          <p:nvPr/>
        </p:nvPicPr>
        <p:blipFill rotWithShape="1">
          <a:blip r:embed="rId3">
            <a:extLst>
              <a:ext uri="{28A0092B-C50C-407E-A947-70E740481C1C}">
                <a14:useLocalDpi xmlns:a14="http://schemas.microsoft.com/office/drawing/2010/main" val="0"/>
              </a:ext>
            </a:extLst>
          </a:blip>
          <a:srcRect b="76844"/>
          <a:stretch/>
        </p:blipFill>
        <p:spPr bwMode="auto">
          <a:xfrm>
            <a:off x="6967669" y="1081276"/>
            <a:ext cx="4572000" cy="2194560"/>
          </a:xfrm>
          <a:prstGeom prst="rect">
            <a:avLst/>
          </a:prstGeom>
          <a:ln>
            <a:noFill/>
          </a:ln>
          <a:effectLst>
            <a:outerShdw blurRad="292100" dist="139700" dir="2700000" algn="tl" rotWithShape="0">
              <a:srgbClr val="333333">
                <a:alpha val="65000"/>
              </a:srgbClr>
            </a:outerShdw>
          </a:effectLst>
        </p:spPr>
      </p:pic>
      <p:pic>
        <p:nvPicPr>
          <p:cNvPr id="1026" name="Picture 1">
            <a:extLst>
              <a:ext uri="{FF2B5EF4-FFF2-40B4-BE49-F238E27FC236}">
                <a16:creationId xmlns:a16="http://schemas.microsoft.com/office/drawing/2014/main" id="{92584327-2EEA-4A3D-BEA4-F72E514CE0E6}"/>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173506" y="3275836"/>
            <a:ext cx="5485737" cy="155448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a:extLst>
              <a:ext uri="{FF2B5EF4-FFF2-40B4-BE49-F238E27FC236}">
                <a16:creationId xmlns:a16="http://schemas.microsoft.com/office/drawing/2014/main" id="{D867BEDA-345A-4280-81B3-22619785CF20}"/>
              </a:ext>
            </a:extLst>
          </p:cNvPr>
          <p:cNvSpPr>
            <a:spLocks noGrp="1"/>
          </p:cNvSpPr>
          <p:nvPr>
            <p:ph type="title"/>
          </p:nvPr>
        </p:nvSpPr>
        <p:spPr>
          <a:xfrm>
            <a:off x="294830" y="0"/>
            <a:ext cx="11125645" cy="1181100"/>
          </a:xfrm>
        </p:spPr>
        <p:txBody>
          <a:bodyPr>
            <a:normAutofit fontScale="90000"/>
          </a:bodyPr>
          <a:lstStyle/>
          <a:p>
            <a:r>
              <a:rPr lang="en-US" dirty="0"/>
              <a:t>How to find the Street Use Comment Sheet and other documents</a:t>
            </a:r>
          </a:p>
        </p:txBody>
      </p:sp>
      <p:sp>
        <p:nvSpPr>
          <p:cNvPr id="4" name="Slide Number Placeholder 3">
            <a:extLst>
              <a:ext uri="{FF2B5EF4-FFF2-40B4-BE49-F238E27FC236}">
                <a16:creationId xmlns:a16="http://schemas.microsoft.com/office/drawing/2014/main" id="{63E44624-AE69-457E-AC65-5E28325DFF99}"/>
              </a:ext>
            </a:extLst>
          </p:cNvPr>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659ED83C-2D8A-42B0-BBF1-CDE43C1054AA}" type="slidenum">
              <a:rPr kumimoji="0" lang="en-US" sz="1200" b="0" i="0" u="none" strike="noStrike" kern="1200" cap="none" spc="0" normalizeH="0" baseline="0" noProof="0" smtClean="0">
                <a:ln>
                  <a:noFill/>
                </a:ln>
                <a:solidFill>
                  <a:srgbClr val="003DA5">
                    <a:tint val="75000"/>
                  </a:srgb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21</a:t>
            </a:fld>
            <a:endParaRPr kumimoji="0" lang="en-US" sz="1200" b="0" i="0" u="none" strike="noStrike" kern="1200" cap="none" spc="0" normalizeH="0" baseline="0" noProof="0" dirty="0">
              <a:ln>
                <a:noFill/>
              </a:ln>
              <a:solidFill>
                <a:srgbClr val="003DA5">
                  <a:tint val="75000"/>
                </a:srgbClr>
              </a:solidFill>
              <a:effectLst/>
              <a:uLnTx/>
              <a:uFillTx/>
              <a:latin typeface="Calibri"/>
              <a:ea typeface="+mn-ea"/>
              <a:cs typeface="+mn-cs"/>
            </a:endParaRPr>
          </a:p>
        </p:txBody>
      </p:sp>
      <p:sp>
        <p:nvSpPr>
          <p:cNvPr id="15" name="Content Placeholder 2">
            <a:extLst>
              <a:ext uri="{FF2B5EF4-FFF2-40B4-BE49-F238E27FC236}">
                <a16:creationId xmlns:a16="http://schemas.microsoft.com/office/drawing/2014/main" id="{B3D38CBC-3248-46CA-90D9-7C945A9A9003}"/>
              </a:ext>
            </a:extLst>
          </p:cNvPr>
          <p:cNvSpPr txBox="1">
            <a:spLocks/>
          </p:cNvSpPr>
          <p:nvPr/>
        </p:nvSpPr>
        <p:spPr>
          <a:xfrm>
            <a:off x="81481" y="1181101"/>
            <a:ext cx="6017885" cy="4810124"/>
          </a:xfrm>
          <a:prstGeom prst="rect">
            <a:avLst/>
          </a:prstGeom>
        </p:spPr>
        <p:txBody>
          <a:bodyPr vert="horz" lIns="91440" tIns="45720" rIns="91440" bIns="45720" rtlCol="0" anchor="t">
            <a:normAutofit fontScale="92500" lnSpcReduction="10000"/>
          </a:bodyPr>
          <a:lstStyle>
            <a:lvl1pPr marL="171450" indent="-171450" algn="l" defTabSz="685800" rtl="0" eaLnBrk="1" latinLnBrk="0" hangingPunct="1">
              <a:lnSpc>
                <a:spcPct val="90000"/>
              </a:lnSpc>
              <a:spcBef>
                <a:spcPts val="750"/>
              </a:spcBef>
              <a:buFont typeface="Arial" panose="020B0604020202020204" pitchFamily="34" charset="0"/>
              <a:buChar char="•"/>
              <a:defRPr sz="2400" kern="1200">
                <a:solidFill>
                  <a:schemeClr val="tx1">
                    <a:lumMod val="50000"/>
                  </a:schemeClr>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2100" kern="1200">
                <a:solidFill>
                  <a:schemeClr val="tx1">
                    <a:lumMod val="50000"/>
                  </a:schemeClr>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800" kern="1200">
                <a:solidFill>
                  <a:schemeClr val="tx1">
                    <a:lumMod val="50000"/>
                  </a:schemeClr>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500" kern="1200">
                <a:solidFill>
                  <a:schemeClr val="tx1">
                    <a:lumMod val="50000"/>
                  </a:schemeClr>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lumMod val="50000"/>
                  </a:schemeClr>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171450" marR="0" lvl="0" indent="-171450" algn="l" defTabSz="914400" rtl="0" eaLnBrk="1" fontAlgn="auto" latinLnBrk="0" hangingPunct="1">
              <a:lnSpc>
                <a:spcPct val="90000"/>
              </a:lnSpc>
              <a:spcBef>
                <a:spcPts val="750"/>
              </a:spcBef>
              <a:spcAft>
                <a:spcPts val="0"/>
              </a:spcAft>
              <a:buClrTx/>
              <a:buSzTx/>
              <a:buFont typeface="Arial" panose="020B0604020202020204" pitchFamily="34" charset="0"/>
              <a:buChar char="•"/>
              <a:tabLst/>
              <a:defRPr/>
            </a:pPr>
            <a:r>
              <a:rPr kumimoji="0" lang="en-US" sz="2200" b="0" i="0" u="none" strike="noStrike" kern="1200" cap="none" spc="0" normalizeH="0" baseline="0" noProof="0" dirty="0">
                <a:ln>
                  <a:noFill/>
                </a:ln>
                <a:solidFill>
                  <a:srgbClr val="003DA5">
                    <a:lumMod val="50000"/>
                  </a:srgbClr>
                </a:solidFill>
                <a:effectLst/>
                <a:uLnTx/>
                <a:uFillTx/>
                <a:latin typeface="Calibri"/>
                <a:ea typeface="+mn-ea"/>
                <a:cs typeface="+mn-cs"/>
              </a:rPr>
              <a:t>To download the </a:t>
            </a:r>
            <a:r>
              <a:rPr kumimoji="0" lang="en-US" sz="2200" b="1" i="0" u="none" strike="noStrike" kern="1200" cap="none" spc="0" normalizeH="0" baseline="0" noProof="0" dirty="0">
                <a:ln>
                  <a:noFill/>
                </a:ln>
                <a:solidFill>
                  <a:srgbClr val="003DA5">
                    <a:lumMod val="50000"/>
                  </a:srgbClr>
                </a:solidFill>
                <a:effectLst/>
                <a:uLnTx/>
                <a:uFillTx/>
                <a:latin typeface="Calibri"/>
                <a:ea typeface="+mn-ea"/>
                <a:cs typeface="+mn-cs"/>
              </a:rPr>
              <a:t>Street Use Comment Sheet</a:t>
            </a:r>
            <a:r>
              <a:rPr kumimoji="0" lang="en-US" sz="2200" b="0" i="0" u="none" strike="noStrike" kern="1200" cap="none" spc="0" normalizeH="0" baseline="0" noProof="0" dirty="0">
                <a:ln>
                  <a:noFill/>
                </a:ln>
                <a:solidFill>
                  <a:srgbClr val="003DA5">
                    <a:lumMod val="50000"/>
                  </a:srgbClr>
                </a:solidFill>
                <a:effectLst/>
                <a:uLnTx/>
                <a:uFillTx/>
                <a:latin typeface="Calibri"/>
                <a:ea typeface="+mn-ea"/>
                <a:cs typeface="+mn-cs"/>
              </a:rPr>
              <a:t>:</a:t>
            </a:r>
          </a:p>
          <a:p>
            <a:pPr marL="800100" marR="0" lvl="1" indent="-457200" algn="l" defTabSz="914400" rtl="0" eaLnBrk="1" fontAlgn="auto" latinLnBrk="0" hangingPunct="1">
              <a:lnSpc>
                <a:spcPct val="90000"/>
              </a:lnSpc>
              <a:spcBef>
                <a:spcPts val="375"/>
              </a:spcBef>
              <a:spcAft>
                <a:spcPts val="0"/>
              </a:spcAft>
              <a:buClrTx/>
              <a:buSzTx/>
              <a:buFont typeface="+mj-lt"/>
              <a:buAutoNum type="alphaLcPeriod"/>
              <a:tabLst/>
              <a:defRPr/>
            </a:pPr>
            <a:r>
              <a:rPr kumimoji="0" lang="en-US" sz="1900" b="0" i="0" u="none" strike="noStrike" kern="1200" cap="none" spc="0" normalizeH="0" baseline="0" noProof="0" dirty="0">
                <a:ln>
                  <a:noFill/>
                </a:ln>
                <a:solidFill>
                  <a:srgbClr val="003DA5">
                    <a:lumMod val="50000"/>
                  </a:srgbClr>
                </a:solidFill>
                <a:effectLst/>
                <a:uLnTx/>
                <a:uFillTx/>
                <a:latin typeface="Calibri"/>
                <a:ea typeface="+mn-ea"/>
                <a:cs typeface="+mn-cs"/>
              </a:rPr>
              <a:t>Click on the</a:t>
            </a:r>
            <a:r>
              <a:rPr kumimoji="0" lang="en-US" sz="1900" b="1" i="0" u="none" strike="noStrike" kern="1200" cap="none" spc="0" normalizeH="0" baseline="0" noProof="0" dirty="0">
                <a:ln>
                  <a:noFill/>
                </a:ln>
                <a:solidFill>
                  <a:srgbClr val="003DA5">
                    <a:lumMod val="50000"/>
                  </a:srgbClr>
                </a:solidFill>
                <a:effectLst/>
                <a:uLnTx/>
                <a:uFillTx/>
                <a:latin typeface="Calibri"/>
                <a:ea typeface="+mn-ea"/>
                <a:cs typeface="+mn-cs"/>
              </a:rPr>
              <a:t> Attachments </a:t>
            </a:r>
            <a:r>
              <a:rPr kumimoji="0" lang="en-US" sz="1900" b="0" i="0" u="none" strike="noStrike" kern="1200" cap="none" spc="0" normalizeH="0" baseline="0" noProof="0" dirty="0">
                <a:ln>
                  <a:noFill/>
                </a:ln>
                <a:solidFill>
                  <a:srgbClr val="003DA5">
                    <a:lumMod val="50000"/>
                  </a:srgbClr>
                </a:solidFill>
                <a:effectLst/>
                <a:uLnTx/>
                <a:uFillTx/>
                <a:latin typeface="Calibri"/>
                <a:ea typeface="+mn-ea"/>
                <a:cs typeface="+mn-cs"/>
              </a:rPr>
              <a:t>tab of your permit</a:t>
            </a:r>
          </a:p>
          <a:p>
            <a:pPr marL="800100" marR="0" lvl="1" indent="-457200" algn="l" defTabSz="914400" rtl="0" eaLnBrk="1" fontAlgn="auto" latinLnBrk="0" hangingPunct="1">
              <a:lnSpc>
                <a:spcPct val="90000"/>
              </a:lnSpc>
              <a:spcBef>
                <a:spcPts val="375"/>
              </a:spcBef>
              <a:spcAft>
                <a:spcPts val="0"/>
              </a:spcAft>
              <a:buClrTx/>
              <a:buSzTx/>
              <a:buFont typeface="+mj-lt"/>
              <a:buAutoNum type="alphaLcPeriod"/>
              <a:tabLst/>
              <a:defRPr/>
            </a:pPr>
            <a:endParaRPr kumimoji="0" lang="en-US" sz="1900" b="0" i="0" u="none" strike="noStrike" kern="1200" cap="none" spc="0" normalizeH="0" baseline="0" noProof="0" dirty="0">
              <a:ln>
                <a:noFill/>
              </a:ln>
              <a:solidFill>
                <a:srgbClr val="003DA5">
                  <a:lumMod val="50000"/>
                </a:srgbClr>
              </a:solidFill>
              <a:effectLst/>
              <a:uLnTx/>
              <a:uFillTx/>
              <a:latin typeface="Calibri"/>
              <a:ea typeface="+mn-ea"/>
              <a:cs typeface="+mn-cs"/>
            </a:endParaRPr>
          </a:p>
          <a:p>
            <a:pPr marL="800100" marR="0" lvl="1" indent="-457200" algn="l" defTabSz="914400" rtl="0" eaLnBrk="1" fontAlgn="auto" latinLnBrk="0" hangingPunct="1">
              <a:lnSpc>
                <a:spcPct val="90000"/>
              </a:lnSpc>
              <a:spcBef>
                <a:spcPts val="375"/>
              </a:spcBef>
              <a:spcAft>
                <a:spcPts val="0"/>
              </a:spcAft>
              <a:buClrTx/>
              <a:buSzTx/>
              <a:buFont typeface="+mj-lt"/>
              <a:buAutoNum type="alphaLcPeriod"/>
              <a:tabLst/>
              <a:defRPr/>
            </a:pPr>
            <a:r>
              <a:rPr kumimoji="0" lang="en-US" sz="1900" b="0" i="0" u="none" strike="noStrike" kern="1200" cap="none" spc="0" normalizeH="0" baseline="0" noProof="0" dirty="0">
                <a:ln>
                  <a:noFill/>
                </a:ln>
                <a:solidFill>
                  <a:srgbClr val="003DA5">
                    <a:lumMod val="50000"/>
                  </a:srgbClr>
                </a:solidFill>
                <a:effectLst/>
                <a:uLnTx/>
                <a:uFillTx/>
                <a:latin typeface="Calibri"/>
                <a:ea typeface="+mn-ea"/>
                <a:cs typeface="+mn-cs"/>
              </a:rPr>
              <a:t>Find the most current </a:t>
            </a:r>
            <a:r>
              <a:rPr kumimoji="0" lang="en-US" sz="1900" b="1" i="0" u="none" strike="noStrike" kern="1200" cap="none" spc="0" normalizeH="0" baseline="0" noProof="0" dirty="0">
                <a:ln>
                  <a:noFill/>
                </a:ln>
                <a:solidFill>
                  <a:srgbClr val="003DA5">
                    <a:lumMod val="50000"/>
                  </a:srgbClr>
                </a:solidFill>
                <a:effectLst/>
                <a:uLnTx/>
                <a:uFillTx/>
                <a:latin typeface="Calibri"/>
                <a:ea typeface="+mn-ea"/>
                <a:cs typeface="+mn-cs"/>
              </a:rPr>
              <a:t>Corrections</a:t>
            </a:r>
            <a:r>
              <a:rPr kumimoji="0" lang="en-US" sz="1900" b="0" i="0" u="none" strike="noStrike" kern="1200" cap="none" spc="0" normalizeH="0" baseline="0" noProof="0" dirty="0">
                <a:ln>
                  <a:noFill/>
                </a:ln>
                <a:solidFill>
                  <a:srgbClr val="003DA5">
                    <a:lumMod val="50000"/>
                  </a:srgbClr>
                </a:solidFill>
                <a:effectLst/>
                <a:uLnTx/>
                <a:uFillTx/>
                <a:latin typeface="Calibri"/>
                <a:ea typeface="+mn-ea"/>
                <a:cs typeface="+mn-cs"/>
              </a:rPr>
              <a:t> document in the attachments list</a:t>
            </a:r>
          </a:p>
          <a:p>
            <a:pPr marL="800100" marR="0" lvl="1" indent="-457200" algn="l" defTabSz="914400" rtl="0" eaLnBrk="1" fontAlgn="auto" latinLnBrk="0" hangingPunct="1">
              <a:lnSpc>
                <a:spcPct val="90000"/>
              </a:lnSpc>
              <a:spcBef>
                <a:spcPts val="375"/>
              </a:spcBef>
              <a:spcAft>
                <a:spcPts val="0"/>
              </a:spcAft>
              <a:buClrTx/>
              <a:buSzTx/>
              <a:buFont typeface="+mj-lt"/>
              <a:buAutoNum type="alphaLcPeriod"/>
              <a:tabLst/>
              <a:defRPr/>
            </a:pPr>
            <a:endParaRPr kumimoji="0" lang="en-US" sz="1900" b="0" i="0" u="none" strike="noStrike" kern="1200" cap="none" spc="0" normalizeH="0" baseline="0" noProof="0" dirty="0">
              <a:ln>
                <a:noFill/>
              </a:ln>
              <a:solidFill>
                <a:srgbClr val="003DA5">
                  <a:lumMod val="50000"/>
                </a:srgbClr>
              </a:solidFill>
              <a:effectLst/>
              <a:uLnTx/>
              <a:uFillTx/>
              <a:latin typeface="Calibri"/>
              <a:ea typeface="+mn-ea"/>
              <a:cs typeface="+mn-cs"/>
            </a:endParaRPr>
          </a:p>
          <a:p>
            <a:pPr marL="800100" marR="0" lvl="1" indent="-457200" algn="l" defTabSz="914400" rtl="0" eaLnBrk="1" fontAlgn="auto" latinLnBrk="0" hangingPunct="1">
              <a:lnSpc>
                <a:spcPct val="90000"/>
              </a:lnSpc>
              <a:spcBef>
                <a:spcPts val="375"/>
              </a:spcBef>
              <a:spcAft>
                <a:spcPts val="0"/>
              </a:spcAft>
              <a:buClrTx/>
              <a:buSzTx/>
              <a:buFont typeface="+mj-lt"/>
              <a:buAutoNum type="alphaLcPeriod"/>
              <a:tabLst/>
              <a:defRPr/>
            </a:pPr>
            <a:r>
              <a:rPr kumimoji="0" lang="en-US" sz="1900" b="0" i="0" u="none" strike="noStrike" kern="1200" cap="none" spc="0" normalizeH="0" baseline="0" noProof="0" dirty="0">
                <a:ln>
                  <a:noFill/>
                </a:ln>
                <a:solidFill>
                  <a:srgbClr val="003DA5">
                    <a:lumMod val="50000"/>
                  </a:srgbClr>
                </a:solidFill>
                <a:effectLst/>
                <a:uLnTx/>
                <a:uFillTx/>
                <a:latin typeface="Calibri"/>
                <a:ea typeface="+mn-ea"/>
                <a:cs typeface="+mn-cs"/>
              </a:rPr>
              <a:t>Click on the document blue hyperlink</a:t>
            </a:r>
          </a:p>
          <a:p>
            <a:pPr marL="800100" marR="0" lvl="1" indent="-457200" algn="l" defTabSz="914400" rtl="0" eaLnBrk="1" fontAlgn="auto" latinLnBrk="0" hangingPunct="1">
              <a:lnSpc>
                <a:spcPct val="90000"/>
              </a:lnSpc>
              <a:spcBef>
                <a:spcPts val="375"/>
              </a:spcBef>
              <a:spcAft>
                <a:spcPts val="0"/>
              </a:spcAft>
              <a:buClrTx/>
              <a:buSzTx/>
              <a:buFont typeface="+mj-lt"/>
              <a:buAutoNum type="alphaLcPeriod"/>
              <a:tabLst/>
              <a:defRPr/>
            </a:pPr>
            <a:endParaRPr kumimoji="0" lang="en-US" sz="1900" b="0" i="0" u="none" strike="noStrike" kern="1200" cap="none" spc="0" normalizeH="0" baseline="0" noProof="0" dirty="0">
              <a:ln>
                <a:noFill/>
              </a:ln>
              <a:solidFill>
                <a:srgbClr val="003DA5">
                  <a:lumMod val="50000"/>
                </a:srgbClr>
              </a:solidFill>
              <a:effectLst/>
              <a:uLnTx/>
              <a:uFillTx/>
              <a:latin typeface="Calibri"/>
              <a:ea typeface="+mn-ea"/>
              <a:cs typeface="+mn-cs"/>
            </a:endParaRPr>
          </a:p>
          <a:p>
            <a:pPr marL="800100" marR="0" lvl="1" indent="-457200" algn="l" defTabSz="914400" rtl="0" eaLnBrk="1" fontAlgn="auto" latinLnBrk="0" hangingPunct="1">
              <a:lnSpc>
                <a:spcPct val="90000"/>
              </a:lnSpc>
              <a:spcBef>
                <a:spcPts val="375"/>
              </a:spcBef>
              <a:spcAft>
                <a:spcPts val="0"/>
              </a:spcAft>
              <a:buClrTx/>
              <a:buSzTx/>
              <a:buFont typeface="+mj-lt"/>
              <a:buAutoNum type="alphaLcPeriod"/>
              <a:tabLst/>
              <a:defRPr/>
            </a:pPr>
            <a:r>
              <a:rPr kumimoji="0" lang="en-US" sz="1900" b="0" i="0" u="none" strike="noStrike" kern="1200" cap="none" spc="0" normalizeH="0" baseline="0" noProof="0" dirty="0">
                <a:ln>
                  <a:noFill/>
                </a:ln>
                <a:solidFill>
                  <a:srgbClr val="003DA5">
                    <a:lumMod val="50000"/>
                  </a:srgbClr>
                </a:solidFill>
                <a:effectLst/>
                <a:uLnTx/>
                <a:uFillTx/>
                <a:latin typeface="Calibri"/>
                <a:ea typeface="+mn-ea"/>
                <a:cs typeface="+mn-cs"/>
              </a:rPr>
              <a:t>Download to your computer</a:t>
            </a:r>
          </a:p>
          <a:p>
            <a:pPr marL="800100" marR="0" lvl="1" indent="-457200" algn="l" defTabSz="914400" rtl="0" eaLnBrk="1" fontAlgn="auto" latinLnBrk="0" hangingPunct="1">
              <a:lnSpc>
                <a:spcPct val="90000"/>
              </a:lnSpc>
              <a:spcBef>
                <a:spcPts val="375"/>
              </a:spcBef>
              <a:spcAft>
                <a:spcPts val="0"/>
              </a:spcAft>
              <a:buClrTx/>
              <a:buSzTx/>
              <a:buFont typeface="+mj-lt"/>
              <a:buAutoNum type="alphaLcPeriod"/>
              <a:tabLst/>
              <a:defRPr/>
            </a:pPr>
            <a:endParaRPr kumimoji="0" lang="en-US" sz="1900" b="0" i="0" u="none" strike="noStrike" kern="1200" cap="none" spc="0" normalizeH="0" baseline="0" noProof="0" dirty="0">
              <a:ln>
                <a:noFill/>
              </a:ln>
              <a:solidFill>
                <a:srgbClr val="003DA5">
                  <a:lumMod val="50000"/>
                </a:srgbClr>
              </a:solidFill>
              <a:effectLst/>
              <a:uLnTx/>
              <a:uFillTx/>
              <a:latin typeface="Calibri"/>
              <a:ea typeface="+mn-ea"/>
              <a:cs typeface="+mn-cs"/>
            </a:endParaRPr>
          </a:p>
          <a:p>
            <a:pPr marL="800100" marR="0" lvl="1" indent="-457200" algn="l" defTabSz="914400" rtl="0" eaLnBrk="1" fontAlgn="auto" latinLnBrk="0" hangingPunct="1">
              <a:lnSpc>
                <a:spcPct val="90000"/>
              </a:lnSpc>
              <a:spcBef>
                <a:spcPts val="375"/>
              </a:spcBef>
              <a:spcAft>
                <a:spcPts val="0"/>
              </a:spcAft>
              <a:buClrTx/>
              <a:buSzTx/>
              <a:buFont typeface="+mj-lt"/>
              <a:buAutoNum type="alphaLcPeriod"/>
              <a:tabLst/>
              <a:defRPr/>
            </a:pPr>
            <a:r>
              <a:rPr kumimoji="0" lang="en-US" sz="1900" b="0" i="0" u="none" strike="noStrike" kern="1200" cap="none" spc="0" normalizeH="0" baseline="0" noProof="0" dirty="0">
                <a:ln>
                  <a:noFill/>
                </a:ln>
                <a:solidFill>
                  <a:srgbClr val="003DA5">
                    <a:lumMod val="50000"/>
                  </a:srgbClr>
                </a:solidFill>
                <a:effectLst/>
                <a:uLnTx/>
                <a:uFillTx/>
                <a:latin typeface="Calibri"/>
                <a:ea typeface="+mn-ea"/>
                <a:cs typeface="+mn-cs"/>
              </a:rPr>
              <a:t>Add responses to the </a:t>
            </a:r>
            <a:r>
              <a:rPr kumimoji="0" lang="en-US" sz="1900" b="1" i="0" u="none" strike="noStrike" kern="1200" cap="none" spc="0" normalizeH="0" baseline="0" noProof="0" dirty="0">
                <a:ln>
                  <a:noFill/>
                </a:ln>
                <a:solidFill>
                  <a:srgbClr val="003DA5">
                    <a:lumMod val="50000"/>
                  </a:srgbClr>
                </a:solidFill>
                <a:effectLst/>
                <a:uLnTx/>
                <a:uFillTx/>
                <a:latin typeface="Calibri"/>
                <a:ea typeface="+mn-ea"/>
                <a:cs typeface="+mn-cs"/>
              </a:rPr>
              <a:t>Street Use Comment Sheet</a:t>
            </a:r>
          </a:p>
          <a:p>
            <a:pPr marL="800100" marR="0" lvl="1" indent="-457200" algn="l" defTabSz="914400" rtl="0" eaLnBrk="1" fontAlgn="auto" latinLnBrk="0" hangingPunct="1">
              <a:lnSpc>
                <a:spcPct val="90000"/>
              </a:lnSpc>
              <a:spcBef>
                <a:spcPts val="375"/>
              </a:spcBef>
              <a:spcAft>
                <a:spcPts val="0"/>
              </a:spcAft>
              <a:buClrTx/>
              <a:buSzTx/>
              <a:buFont typeface="+mj-lt"/>
              <a:buAutoNum type="alphaLcPeriod"/>
              <a:tabLst/>
              <a:defRPr/>
            </a:pPr>
            <a:endParaRPr kumimoji="0" lang="en-US" sz="1900" b="0" i="0" u="none" strike="noStrike" kern="1200" cap="none" spc="0" normalizeH="0" baseline="0" noProof="0" dirty="0">
              <a:ln>
                <a:noFill/>
              </a:ln>
              <a:solidFill>
                <a:srgbClr val="003DA5">
                  <a:lumMod val="50000"/>
                </a:srgbClr>
              </a:solidFill>
              <a:effectLst/>
              <a:uLnTx/>
              <a:uFillTx/>
              <a:latin typeface="Calibri"/>
              <a:ea typeface="+mn-ea"/>
              <a:cs typeface="+mn-cs"/>
            </a:endParaRPr>
          </a:p>
          <a:p>
            <a:pPr marL="800100" marR="0" lvl="1" indent="-457200" algn="l" defTabSz="914400" rtl="0" eaLnBrk="1" fontAlgn="auto" latinLnBrk="0" hangingPunct="1">
              <a:lnSpc>
                <a:spcPct val="90000"/>
              </a:lnSpc>
              <a:spcBef>
                <a:spcPts val="375"/>
              </a:spcBef>
              <a:spcAft>
                <a:spcPts val="0"/>
              </a:spcAft>
              <a:buClrTx/>
              <a:buSzTx/>
              <a:buFont typeface="+mj-lt"/>
              <a:buAutoNum type="alphaLcPeriod"/>
              <a:tabLst/>
              <a:defRPr/>
            </a:pPr>
            <a:r>
              <a:rPr kumimoji="0" lang="en-US" sz="1900" b="0" i="0" u="none" strike="noStrike" kern="1200" cap="none" spc="0" normalizeH="0" baseline="0" noProof="0" dirty="0">
                <a:ln>
                  <a:noFill/>
                </a:ln>
                <a:solidFill>
                  <a:srgbClr val="003DA5">
                    <a:lumMod val="50000"/>
                  </a:srgbClr>
                </a:solidFill>
                <a:effectLst/>
                <a:uLnTx/>
                <a:uFillTx/>
                <a:latin typeface="Calibri"/>
                <a:ea typeface="+mn-ea"/>
                <a:cs typeface="+mn-cs"/>
              </a:rPr>
              <a:t>Repeat for any other documents needed (e.g., marked up plans, printed permit etc.)</a:t>
            </a:r>
          </a:p>
          <a:p>
            <a:pPr marL="800100" marR="0" lvl="1" indent="-457200" algn="l" defTabSz="914400" rtl="0" eaLnBrk="1" fontAlgn="auto" latinLnBrk="0" hangingPunct="1">
              <a:lnSpc>
                <a:spcPct val="90000"/>
              </a:lnSpc>
              <a:spcBef>
                <a:spcPts val="375"/>
              </a:spcBef>
              <a:spcAft>
                <a:spcPts val="0"/>
              </a:spcAft>
              <a:buClrTx/>
              <a:buSzTx/>
              <a:buFont typeface="+mj-lt"/>
              <a:buAutoNum type="alphaLcPeriod"/>
              <a:tabLst/>
              <a:defRPr/>
            </a:pPr>
            <a:endParaRPr kumimoji="0" lang="en-US" sz="1900" b="0" i="0" u="none" strike="noStrike" kern="1200" cap="none" spc="0" normalizeH="0" baseline="0" noProof="0" dirty="0">
              <a:ln>
                <a:noFill/>
              </a:ln>
              <a:solidFill>
                <a:srgbClr val="003DA5">
                  <a:lumMod val="50000"/>
                </a:srgbClr>
              </a:solidFill>
              <a:effectLst/>
              <a:uLnTx/>
              <a:uFillTx/>
              <a:latin typeface="Calibri"/>
              <a:ea typeface="+mn-ea"/>
              <a:cs typeface="+mn-cs"/>
            </a:endParaRPr>
          </a:p>
          <a:p>
            <a:pPr marL="800100" marR="0" lvl="1" indent="-457200" algn="l" defTabSz="914400" rtl="0" eaLnBrk="1" fontAlgn="auto" latinLnBrk="0" hangingPunct="1">
              <a:lnSpc>
                <a:spcPct val="90000"/>
              </a:lnSpc>
              <a:spcBef>
                <a:spcPts val="375"/>
              </a:spcBef>
              <a:spcAft>
                <a:spcPts val="0"/>
              </a:spcAft>
              <a:buClrTx/>
              <a:buSzTx/>
              <a:buFont typeface="+mj-lt"/>
              <a:buAutoNum type="alphaLcPeriod"/>
              <a:tabLst/>
              <a:defRPr/>
            </a:pPr>
            <a:r>
              <a:rPr kumimoji="0" lang="en-US" sz="1900" b="0" i="0" u="none" strike="noStrike" kern="1200" cap="none" spc="0" normalizeH="0" baseline="0" noProof="0" dirty="0">
                <a:ln>
                  <a:noFill/>
                </a:ln>
                <a:solidFill>
                  <a:srgbClr val="003DA5">
                    <a:lumMod val="50000"/>
                  </a:srgbClr>
                </a:solidFill>
                <a:effectLst/>
                <a:uLnTx/>
                <a:uFillTx/>
                <a:latin typeface="Calibri"/>
                <a:ea typeface="+mn-ea"/>
                <a:cs typeface="+mn-cs"/>
              </a:rPr>
              <a:t>When revised documents are ready, upload the </a:t>
            </a:r>
            <a:r>
              <a:rPr kumimoji="0" lang="en-US" sz="1900" b="1" i="0" u="none" strike="noStrike" kern="1200" cap="none" spc="0" normalizeH="0" baseline="0" noProof="0" dirty="0">
                <a:ln>
                  <a:noFill/>
                </a:ln>
                <a:solidFill>
                  <a:srgbClr val="003DA5">
                    <a:lumMod val="50000"/>
                  </a:srgbClr>
                </a:solidFill>
                <a:effectLst/>
                <a:uLnTx/>
                <a:uFillTx/>
                <a:latin typeface="Calibri"/>
                <a:ea typeface="+mn-ea"/>
                <a:cs typeface="+mn-cs"/>
              </a:rPr>
              <a:t>Street Use Comment Sheet </a:t>
            </a:r>
            <a:r>
              <a:rPr kumimoji="0" lang="en-US" sz="1900" b="0" i="1" u="none" strike="noStrike" kern="1200" cap="none" spc="0" normalizeH="0" baseline="0" noProof="0" dirty="0">
                <a:ln>
                  <a:noFill/>
                </a:ln>
                <a:solidFill>
                  <a:srgbClr val="003DA5">
                    <a:lumMod val="50000"/>
                  </a:srgbClr>
                </a:solidFill>
                <a:effectLst/>
                <a:uLnTx/>
                <a:uFillTx/>
                <a:latin typeface="Calibri"/>
                <a:ea typeface="+mn-ea"/>
                <a:cs typeface="+mn-cs"/>
              </a:rPr>
              <a:t>with</a:t>
            </a:r>
            <a:r>
              <a:rPr kumimoji="0" lang="en-US" sz="1900" b="0" i="0" u="none" strike="noStrike" kern="1200" cap="none" spc="0" normalizeH="0" baseline="0" noProof="0" dirty="0">
                <a:ln>
                  <a:noFill/>
                </a:ln>
                <a:solidFill>
                  <a:srgbClr val="003DA5">
                    <a:lumMod val="50000"/>
                  </a:srgbClr>
                </a:solidFill>
                <a:effectLst/>
                <a:uLnTx/>
                <a:uFillTx/>
                <a:latin typeface="Calibri"/>
                <a:ea typeface="+mn-ea"/>
                <a:cs typeface="+mn-cs"/>
              </a:rPr>
              <a:t> your responses as the </a:t>
            </a:r>
            <a:r>
              <a:rPr kumimoji="0" lang="en-US" sz="1900" b="1" i="0" u="none" strike="noStrike" kern="1200" cap="none" spc="0" normalizeH="0" baseline="0" noProof="0" dirty="0">
                <a:ln>
                  <a:noFill/>
                </a:ln>
                <a:solidFill>
                  <a:srgbClr val="003DA5">
                    <a:lumMod val="50000"/>
                  </a:srgbClr>
                </a:solidFill>
                <a:effectLst/>
                <a:uLnTx/>
                <a:uFillTx/>
                <a:latin typeface="Calibri"/>
                <a:ea typeface="+mn-ea"/>
                <a:cs typeface="+mn-cs"/>
              </a:rPr>
              <a:t>Corrections Response </a:t>
            </a:r>
            <a:r>
              <a:rPr kumimoji="0" lang="en-US" sz="1900" b="0" i="0" u="none" strike="noStrike" kern="1200" cap="none" spc="0" normalizeH="0" baseline="0" noProof="0" dirty="0">
                <a:ln>
                  <a:noFill/>
                </a:ln>
                <a:solidFill>
                  <a:srgbClr val="003DA5">
                    <a:lumMod val="50000"/>
                  </a:srgbClr>
                </a:solidFill>
                <a:effectLst/>
                <a:uLnTx/>
                <a:uFillTx/>
                <a:latin typeface="Calibri"/>
                <a:ea typeface="+mn-ea"/>
                <a:cs typeface="+mn-cs"/>
              </a:rPr>
              <a:t>document</a:t>
            </a:r>
          </a:p>
          <a:p>
            <a:pPr marL="0" marR="0" lvl="0" indent="0" algn="l" defTabSz="914400" rtl="0" eaLnBrk="1" fontAlgn="auto" latinLnBrk="0" hangingPunct="1">
              <a:lnSpc>
                <a:spcPct val="90000"/>
              </a:lnSpc>
              <a:spcBef>
                <a:spcPts val="750"/>
              </a:spcBef>
              <a:spcAft>
                <a:spcPts val="0"/>
              </a:spcAft>
              <a:buClrTx/>
              <a:buSzTx/>
              <a:buFont typeface="Arial" panose="020B0604020202020204" pitchFamily="34" charset="0"/>
              <a:buNone/>
              <a:tabLst/>
              <a:defRPr/>
            </a:pPr>
            <a:endParaRPr kumimoji="0" lang="en-US" sz="2200" b="0" i="0" u="none" strike="noStrike" kern="1200" cap="none" spc="0" normalizeH="0" baseline="0" noProof="0" dirty="0">
              <a:ln>
                <a:noFill/>
              </a:ln>
              <a:solidFill>
                <a:srgbClr val="003DA5">
                  <a:lumMod val="50000"/>
                </a:srgbClr>
              </a:solidFill>
              <a:effectLst/>
              <a:uLnTx/>
              <a:uFillTx/>
              <a:latin typeface="Calibri"/>
              <a:ea typeface="+mn-ea"/>
              <a:cs typeface="+mn-cs"/>
            </a:endParaRPr>
          </a:p>
          <a:p>
            <a:pPr marL="114300" marR="0" lvl="1" indent="0" algn="l" defTabSz="914400" rtl="0" eaLnBrk="1" fontAlgn="auto" latinLnBrk="0" hangingPunct="1">
              <a:lnSpc>
                <a:spcPct val="90000"/>
              </a:lnSpc>
              <a:spcBef>
                <a:spcPts val="375"/>
              </a:spcBef>
              <a:spcAft>
                <a:spcPts val="0"/>
              </a:spcAft>
              <a:buClrTx/>
              <a:buSzTx/>
              <a:buFont typeface="Arial" panose="020B0604020202020204" pitchFamily="34" charset="0"/>
              <a:buNone/>
              <a:tabLst/>
              <a:defRPr/>
            </a:pPr>
            <a:endParaRPr kumimoji="0" lang="en-US" sz="2200" b="0" i="0" u="none" strike="noStrike" kern="1200" cap="none" spc="0" normalizeH="0" baseline="0" noProof="0" dirty="0">
              <a:ln>
                <a:noFill/>
              </a:ln>
              <a:solidFill>
                <a:srgbClr val="003DA5">
                  <a:lumMod val="50000"/>
                </a:srgbClr>
              </a:solidFill>
              <a:effectLst/>
              <a:uLnTx/>
              <a:uFillTx/>
              <a:latin typeface="Calibri"/>
              <a:ea typeface="+mn-ea"/>
              <a:cs typeface="+mn-cs"/>
            </a:endParaRPr>
          </a:p>
          <a:p>
            <a:pPr marL="800100" marR="0" lvl="1" indent="-228600" algn="l" defTabSz="914400" rtl="0" eaLnBrk="1" fontAlgn="auto" latinLnBrk="0" hangingPunct="1">
              <a:lnSpc>
                <a:spcPct val="90000"/>
              </a:lnSpc>
              <a:spcBef>
                <a:spcPts val="375"/>
              </a:spcBef>
              <a:spcAft>
                <a:spcPts val="0"/>
              </a:spcAft>
              <a:buClrTx/>
              <a:buSzTx/>
              <a:buFont typeface="Arial" panose="020B0604020202020204" pitchFamily="34" charset="0"/>
              <a:buChar char="•"/>
              <a:tabLst/>
              <a:defRPr/>
            </a:pPr>
            <a:endParaRPr kumimoji="0" lang="en-US" sz="2200" b="0" i="0" u="none" strike="noStrike" kern="1200" cap="none" spc="0" normalizeH="0" baseline="0" noProof="0" dirty="0">
              <a:ln>
                <a:noFill/>
              </a:ln>
              <a:solidFill>
                <a:srgbClr val="003DA5">
                  <a:lumMod val="50000"/>
                </a:srgbClr>
              </a:solidFill>
              <a:effectLst/>
              <a:uLnTx/>
              <a:uFillTx/>
              <a:latin typeface="Calibri"/>
              <a:ea typeface="+mn-ea"/>
              <a:cs typeface="+mn-cs"/>
            </a:endParaRPr>
          </a:p>
          <a:p>
            <a:pPr marL="342900" marR="0" lvl="1" indent="-228600" algn="l" defTabSz="914400" rtl="0" eaLnBrk="1" fontAlgn="auto" latinLnBrk="0" hangingPunct="1">
              <a:lnSpc>
                <a:spcPct val="90000"/>
              </a:lnSpc>
              <a:spcBef>
                <a:spcPts val="375"/>
              </a:spcBef>
              <a:spcAft>
                <a:spcPts val="0"/>
              </a:spcAft>
              <a:buClrTx/>
              <a:buSzTx/>
              <a:buFont typeface="Arial" panose="020B0604020202020204" pitchFamily="34" charset="0"/>
              <a:buChar char="•"/>
              <a:tabLst/>
              <a:defRPr/>
            </a:pPr>
            <a:endParaRPr kumimoji="0" lang="en-US" sz="2200" b="0" i="0" u="none" strike="noStrike" kern="1200" cap="none" spc="0" normalizeH="0" baseline="0" noProof="0" dirty="0">
              <a:ln>
                <a:noFill/>
              </a:ln>
              <a:solidFill>
                <a:srgbClr val="003DA5">
                  <a:lumMod val="50000"/>
                </a:srgbClr>
              </a:solidFill>
              <a:effectLst/>
              <a:uLnTx/>
              <a:uFillTx/>
              <a:latin typeface="Calibri"/>
              <a:ea typeface="+mn-ea"/>
              <a:cs typeface="+mn-cs"/>
            </a:endParaRPr>
          </a:p>
        </p:txBody>
      </p:sp>
      <p:sp>
        <p:nvSpPr>
          <p:cNvPr id="7" name="Flowchart: Alternate Process 6">
            <a:extLst>
              <a:ext uri="{FF2B5EF4-FFF2-40B4-BE49-F238E27FC236}">
                <a16:creationId xmlns:a16="http://schemas.microsoft.com/office/drawing/2014/main" id="{F403D8B0-44F7-4477-A39A-C948F32C1852}"/>
              </a:ext>
            </a:extLst>
          </p:cNvPr>
          <p:cNvSpPr/>
          <p:nvPr/>
        </p:nvSpPr>
        <p:spPr>
          <a:xfrm>
            <a:off x="9639432" y="2445732"/>
            <a:ext cx="808320" cy="198852"/>
          </a:xfrm>
          <a:prstGeom prst="flowChartAlternateProcess">
            <a:avLst/>
          </a:prstGeom>
          <a:noFill/>
          <a:ln w="57150" cap="flat" cmpd="sng">
            <a:solidFill>
              <a:schemeClr val="accent2"/>
            </a:solidFill>
            <a:prstDash val="solid"/>
            <a:miter lim="800000"/>
            <a:headEnd type="none" w="med" len="med"/>
            <a:tailEnd type="none" w="med" len="med"/>
          </a:ln>
        </p:spPr>
        <p:txBody>
          <a:bodyPr wrap="square" lIns="91425" tIns="45700" rIns="91425" bIns="45700" rtlCol="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1" i="0" u="none" strike="noStrike" kern="1200" cap="none" spc="0" normalizeH="0" baseline="0" noProof="0" dirty="0">
              <a:ln>
                <a:noFill/>
              </a:ln>
              <a:solidFill>
                <a:prstClr val="white"/>
              </a:solidFill>
              <a:effectLst/>
              <a:uLnTx/>
              <a:uFillTx/>
              <a:latin typeface="Calibri"/>
              <a:ea typeface="Calibri"/>
              <a:cs typeface="Calibri"/>
              <a:sym typeface="Calibri"/>
            </a:endParaRPr>
          </a:p>
        </p:txBody>
      </p:sp>
      <p:sp>
        <p:nvSpPr>
          <p:cNvPr id="8" name="Flowchart: Connector 7">
            <a:extLst>
              <a:ext uri="{FF2B5EF4-FFF2-40B4-BE49-F238E27FC236}">
                <a16:creationId xmlns:a16="http://schemas.microsoft.com/office/drawing/2014/main" id="{186B3A6C-8007-43D8-8A5F-1B72C56611ED}"/>
              </a:ext>
            </a:extLst>
          </p:cNvPr>
          <p:cNvSpPr/>
          <p:nvPr/>
        </p:nvSpPr>
        <p:spPr>
          <a:xfrm>
            <a:off x="9461915" y="2178556"/>
            <a:ext cx="355034" cy="309708"/>
          </a:xfrm>
          <a:prstGeom prst="flowChartConnector">
            <a:avLst/>
          </a:prstGeom>
          <a:solidFill>
            <a:srgbClr val="FF6600"/>
          </a:solidFill>
          <a:ln>
            <a:solidFill>
              <a:srgbClr val="FF6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prstClr val="white"/>
                </a:solidFill>
                <a:effectLst/>
                <a:uLnTx/>
                <a:uFillTx/>
                <a:latin typeface="Calibri"/>
                <a:ea typeface="+mn-ea"/>
                <a:cs typeface="+mn-cs"/>
              </a:rPr>
              <a:t>a</a:t>
            </a:r>
          </a:p>
        </p:txBody>
      </p:sp>
      <p:sp>
        <p:nvSpPr>
          <p:cNvPr id="12" name="Flowchart: Connector 11">
            <a:extLst>
              <a:ext uri="{FF2B5EF4-FFF2-40B4-BE49-F238E27FC236}">
                <a16:creationId xmlns:a16="http://schemas.microsoft.com/office/drawing/2014/main" id="{D00358E8-9E3C-4108-B066-F8DCFDA80056}"/>
              </a:ext>
            </a:extLst>
          </p:cNvPr>
          <p:cNvSpPr/>
          <p:nvPr/>
        </p:nvSpPr>
        <p:spPr>
          <a:xfrm>
            <a:off x="5995989" y="4285422"/>
            <a:ext cx="355034" cy="309708"/>
          </a:xfrm>
          <a:prstGeom prst="flowChartConnector">
            <a:avLst/>
          </a:prstGeom>
          <a:solidFill>
            <a:srgbClr val="FF6600"/>
          </a:solidFill>
          <a:ln>
            <a:solidFill>
              <a:srgbClr val="FF6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prstClr val="white"/>
                </a:solidFill>
                <a:effectLst/>
                <a:uLnTx/>
                <a:uFillTx/>
                <a:latin typeface="Calibri"/>
                <a:ea typeface="+mn-ea"/>
                <a:cs typeface="+mn-cs"/>
              </a:rPr>
              <a:t>c</a:t>
            </a:r>
          </a:p>
        </p:txBody>
      </p:sp>
      <p:sp>
        <p:nvSpPr>
          <p:cNvPr id="13" name="Flowchart: Connector 12">
            <a:extLst>
              <a:ext uri="{FF2B5EF4-FFF2-40B4-BE49-F238E27FC236}">
                <a16:creationId xmlns:a16="http://schemas.microsoft.com/office/drawing/2014/main" id="{D7F64706-FAEB-442F-B8F0-F9B9F2C11B90}"/>
              </a:ext>
            </a:extLst>
          </p:cNvPr>
          <p:cNvSpPr/>
          <p:nvPr/>
        </p:nvSpPr>
        <p:spPr>
          <a:xfrm>
            <a:off x="10270235" y="3802917"/>
            <a:ext cx="355034" cy="309708"/>
          </a:xfrm>
          <a:prstGeom prst="flowChartConnector">
            <a:avLst/>
          </a:prstGeom>
          <a:solidFill>
            <a:srgbClr val="FF6600"/>
          </a:solidFill>
          <a:ln>
            <a:solidFill>
              <a:srgbClr val="FF6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prstClr val="white"/>
                </a:solidFill>
                <a:effectLst/>
                <a:uLnTx/>
                <a:uFillTx/>
                <a:latin typeface="Calibri"/>
                <a:ea typeface="+mn-ea"/>
                <a:cs typeface="+mn-cs"/>
              </a:rPr>
              <a:t>b</a:t>
            </a:r>
          </a:p>
        </p:txBody>
      </p:sp>
      <p:cxnSp>
        <p:nvCxnSpPr>
          <p:cNvPr id="14" name="Straight Arrow Connector 13">
            <a:extLst>
              <a:ext uri="{FF2B5EF4-FFF2-40B4-BE49-F238E27FC236}">
                <a16:creationId xmlns:a16="http://schemas.microsoft.com/office/drawing/2014/main" id="{C0A47971-08E9-47CE-917C-B870426B91AE}"/>
              </a:ext>
            </a:extLst>
          </p:cNvPr>
          <p:cNvCxnSpPr>
            <a:cxnSpLocks/>
            <a:stCxn id="13" idx="3"/>
          </p:cNvCxnSpPr>
          <p:nvPr/>
        </p:nvCxnSpPr>
        <p:spPr>
          <a:xfrm flipH="1">
            <a:off x="10090454" y="4067269"/>
            <a:ext cx="231775" cy="527861"/>
          </a:xfrm>
          <a:prstGeom prst="straightConnector1">
            <a:avLst/>
          </a:prstGeom>
          <a:ln w="38100">
            <a:solidFill>
              <a:srgbClr val="FF6600"/>
            </a:solidFill>
            <a:tailEnd type="triangle"/>
          </a:ln>
        </p:spPr>
        <p:style>
          <a:lnRef idx="1">
            <a:schemeClr val="accent5"/>
          </a:lnRef>
          <a:fillRef idx="0">
            <a:schemeClr val="accent5"/>
          </a:fillRef>
          <a:effectRef idx="0">
            <a:schemeClr val="accent5"/>
          </a:effectRef>
          <a:fontRef idx="minor">
            <a:schemeClr val="tx1"/>
          </a:fontRef>
        </p:style>
      </p:cxnSp>
      <p:sp>
        <p:nvSpPr>
          <p:cNvPr id="17" name="Arrow: Right 16">
            <a:extLst>
              <a:ext uri="{FF2B5EF4-FFF2-40B4-BE49-F238E27FC236}">
                <a16:creationId xmlns:a16="http://schemas.microsoft.com/office/drawing/2014/main" id="{8F502DDD-2C34-4C12-AAA7-1E4EEBBF97D1}"/>
              </a:ext>
            </a:extLst>
          </p:cNvPr>
          <p:cNvSpPr/>
          <p:nvPr/>
        </p:nvSpPr>
        <p:spPr>
          <a:xfrm rot="5400000">
            <a:off x="9839609" y="1886342"/>
            <a:ext cx="733462" cy="301083"/>
          </a:xfrm>
          <a:prstGeom prst="rightArrow">
            <a:avLst/>
          </a:prstGeom>
          <a:solidFill>
            <a:schemeClr val="accent2"/>
          </a:solidFill>
          <a:ln w="12700" cap="flat" cmpd="sng">
            <a:solidFill>
              <a:schemeClr val="accent2"/>
            </a:solidFill>
            <a:prstDash val="solid"/>
            <a:miter lim="800000"/>
            <a:headEnd type="none" w="med" len="med"/>
            <a:tailEnd type="none" w="med" len="med"/>
          </a:ln>
        </p:spPr>
        <p:txBody>
          <a:bodyPr wrap="square" lIns="91425" tIns="45700" rIns="91425" bIns="45700" rtlCol="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1" i="0" u="none" strike="noStrike" kern="1200" cap="none" spc="0" normalizeH="0" baseline="0" noProof="0" dirty="0">
              <a:ln>
                <a:noFill/>
              </a:ln>
              <a:solidFill>
                <a:prstClr val="white"/>
              </a:solidFill>
              <a:effectLst/>
              <a:uLnTx/>
              <a:uFillTx/>
              <a:latin typeface="Calibri"/>
              <a:ea typeface="Calibri"/>
              <a:cs typeface="Calibri"/>
              <a:sym typeface="Calibri"/>
            </a:endParaRPr>
          </a:p>
        </p:txBody>
      </p:sp>
      <p:sp>
        <p:nvSpPr>
          <p:cNvPr id="18" name="TextBox 17">
            <a:extLst>
              <a:ext uri="{FF2B5EF4-FFF2-40B4-BE49-F238E27FC236}">
                <a16:creationId xmlns:a16="http://schemas.microsoft.com/office/drawing/2014/main" id="{8DA5D88B-ECBA-4C24-8626-8C843F3A8CB5}"/>
              </a:ext>
            </a:extLst>
          </p:cNvPr>
          <p:cNvSpPr txBox="1"/>
          <p:nvPr/>
        </p:nvSpPr>
        <p:spPr>
          <a:xfrm>
            <a:off x="9816949" y="469822"/>
            <a:ext cx="2089480" cy="120032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FF9933"/>
                </a:solidFill>
                <a:effectLst/>
                <a:uLnTx/>
                <a:uFillTx/>
                <a:latin typeface="Calibri"/>
                <a:ea typeface="+mn-ea"/>
                <a:cs typeface="+mn-cs"/>
              </a:rPr>
              <a:t>Also access to the printed permit and marked up documents</a:t>
            </a:r>
          </a:p>
        </p:txBody>
      </p:sp>
      <p:pic>
        <p:nvPicPr>
          <p:cNvPr id="16" name="Picture 15">
            <a:extLst>
              <a:ext uri="{FF2B5EF4-FFF2-40B4-BE49-F238E27FC236}">
                <a16:creationId xmlns:a16="http://schemas.microsoft.com/office/drawing/2014/main" id="{1C5DF553-2625-4105-BEE5-95F6CD9F2659}"/>
              </a:ext>
            </a:extLst>
          </p:cNvPr>
          <p:cNvPicPr>
            <a:picLocks noChangeAspect="1"/>
          </p:cNvPicPr>
          <p:nvPr/>
        </p:nvPicPr>
        <p:blipFill rotWithShape="1">
          <a:blip r:embed="rId5"/>
          <a:srcRect l="-2269" t="957" r="1499" b="77149"/>
          <a:stretch/>
        </p:blipFill>
        <p:spPr>
          <a:xfrm>
            <a:off x="6907109" y="1081276"/>
            <a:ext cx="2909840" cy="584374"/>
          </a:xfrm>
          <a:prstGeom prst="rect">
            <a:avLst/>
          </a:prstGeom>
        </p:spPr>
      </p:pic>
    </p:spTree>
    <p:extLst>
      <p:ext uri="{BB962C8B-B14F-4D97-AF65-F5344CB8AC3E}">
        <p14:creationId xmlns:p14="http://schemas.microsoft.com/office/powerpoint/2010/main" val="273899003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EBF87945-A001-489F-9D9B-7D9435F0B9C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48639" y="347471"/>
            <a:ext cx="11100816" cy="1801368"/>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2" name="Title 1">
            <a:extLst>
              <a:ext uri="{FF2B5EF4-FFF2-40B4-BE49-F238E27FC236}">
                <a16:creationId xmlns:a16="http://schemas.microsoft.com/office/drawing/2014/main" id="{85D3AF01-6970-4636-86BF-52A545E0D309}"/>
              </a:ext>
            </a:extLst>
          </p:cNvPr>
          <p:cNvSpPr>
            <a:spLocks noGrp="1"/>
          </p:cNvSpPr>
          <p:nvPr>
            <p:ph type="title"/>
          </p:nvPr>
        </p:nvSpPr>
        <p:spPr>
          <a:xfrm>
            <a:off x="838200" y="585216"/>
            <a:ext cx="10515600" cy="1325563"/>
          </a:xfrm>
        </p:spPr>
        <p:txBody>
          <a:bodyPr vert="horz" lIns="91440" tIns="45720" rIns="91440" bIns="45720" rtlCol="0" anchor="ctr">
            <a:normAutofit/>
          </a:bodyPr>
          <a:lstStyle/>
          <a:p>
            <a:pPr defTabSz="914400"/>
            <a:r>
              <a:rPr lang="en-US" dirty="0">
                <a:solidFill>
                  <a:schemeClr val="bg1"/>
                </a:solidFill>
              </a:rPr>
              <a:t>How to respond to </a:t>
            </a:r>
            <a:br>
              <a:rPr lang="en-US" dirty="0">
                <a:solidFill>
                  <a:schemeClr val="bg1"/>
                </a:solidFill>
              </a:rPr>
            </a:br>
            <a:r>
              <a:rPr lang="en-US" dirty="0">
                <a:solidFill>
                  <a:schemeClr val="bg1"/>
                </a:solidFill>
              </a:rPr>
              <a:t>corrections </a:t>
            </a:r>
          </a:p>
        </p:txBody>
      </p:sp>
      <p:sp>
        <p:nvSpPr>
          <p:cNvPr id="7" name="Content Placeholder 2">
            <a:extLst>
              <a:ext uri="{FF2B5EF4-FFF2-40B4-BE49-F238E27FC236}">
                <a16:creationId xmlns:a16="http://schemas.microsoft.com/office/drawing/2014/main" id="{BE0933EF-1D3E-473A-9393-5A447AC71776}"/>
              </a:ext>
            </a:extLst>
          </p:cNvPr>
          <p:cNvSpPr txBox="1">
            <a:spLocks/>
          </p:cNvSpPr>
          <p:nvPr/>
        </p:nvSpPr>
        <p:spPr>
          <a:xfrm>
            <a:off x="112646" y="2317954"/>
            <a:ext cx="4996405" cy="3660185"/>
          </a:xfrm>
          <a:prstGeom prst="rect">
            <a:avLst/>
          </a:prstGeom>
        </p:spPr>
        <p:txBody>
          <a:bodyPr vert="horz" lIns="91440" tIns="45720" rIns="91440" bIns="45720" rtlCol="0" anchor="t">
            <a:normAutofit fontScale="92500" lnSpcReduction="20000"/>
          </a:bodyPr>
          <a:lstStyle>
            <a:lvl1pPr marL="171450" indent="-171450" algn="l" defTabSz="685800" rtl="0" eaLnBrk="1" latinLnBrk="0" hangingPunct="1">
              <a:lnSpc>
                <a:spcPct val="90000"/>
              </a:lnSpc>
              <a:spcBef>
                <a:spcPts val="750"/>
              </a:spcBef>
              <a:buFont typeface="Arial" panose="020B0604020202020204" pitchFamily="34" charset="0"/>
              <a:buChar char="•"/>
              <a:defRPr sz="2400" kern="1200">
                <a:solidFill>
                  <a:schemeClr val="tx1">
                    <a:lumMod val="50000"/>
                  </a:schemeClr>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2100" kern="1200">
                <a:solidFill>
                  <a:schemeClr val="tx1">
                    <a:lumMod val="50000"/>
                  </a:schemeClr>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800" kern="1200">
                <a:solidFill>
                  <a:schemeClr val="tx1">
                    <a:lumMod val="50000"/>
                  </a:schemeClr>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500" kern="1200">
                <a:solidFill>
                  <a:schemeClr val="tx1">
                    <a:lumMod val="50000"/>
                  </a:schemeClr>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lumMod val="50000"/>
                  </a:schemeClr>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750"/>
              </a:spcBef>
              <a:spcAft>
                <a:spcPts val="0"/>
              </a:spcAft>
              <a:buClrTx/>
              <a:buSzTx/>
              <a:buFont typeface="Arial" panose="020B0604020202020204" pitchFamily="34" charset="0"/>
              <a:buNone/>
              <a:tabLst/>
              <a:defRPr/>
            </a:pPr>
            <a:r>
              <a:rPr kumimoji="0" lang="en-US" sz="2400" b="1" i="0" u="none" strike="noStrike" kern="1200" cap="none" spc="0" normalizeH="0" baseline="0" noProof="0" dirty="0">
                <a:ln>
                  <a:noFill/>
                </a:ln>
                <a:solidFill>
                  <a:srgbClr val="003DA5">
                    <a:lumMod val="50000"/>
                  </a:srgbClr>
                </a:solidFill>
                <a:effectLst/>
                <a:uLnTx/>
                <a:uFillTx/>
                <a:latin typeface="Calibri"/>
                <a:ea typeface="+mn-ea"/>
                <a:cs typeface="+mn-cs"/>
              </a:rPr>
              <a:t>How to respond to corrections</a:t>
            </a:r>
          </a:p>
          <a:p>
            <a:pPr marL="400050" marR="0" lvl="0" indent="-457200" algn="l" defTabSz="914400" rtl="0" eaLnBrk="1" fontAlgn="auto" latinLnBrk="0" hangingPunct="1">
              <a:lnSpc>
                <a:spcPct val="90000"/>
              </a:lnSpc>
              <a:spcBef>
                <a:spcPts val="750"/>
              </a:spcBef>
              <a:spcAft>
                <a:spcPts val="0"/>
              </a:spcAft>
              <a:buClrTx/>
              <a:buSzTx/>
              <a:buFont typeface="+mj-lt"/>
              <a:buAutoNum type="arabicPeriod" startAt="4"/>
              <a:tabLst/>
              <a:defRPr/>
            </a:pPr>
            <a:r>
              <a:rPr kumimoji="0" lang="en-US" sz="2200" b="0" i="0" u="none" strike="noStrike" kern="1200" cap="none" spc="0" normalizeH="0" baseline="0" noProof="0" dirty="0">
                <a:ln>
                  <a:noFill/>
                </a:ln>
                <a:solidFill>
                  <a:srgbClr val="003DA5">
                    <a:lumMod val="50000"/>
                  </a:srgbClr>
                </a:solidFill>
                <a:effectLst/>
                <a:uLnTx/>
                <a:uFillTx/>
                <a:latin typeface="Calibri"/>
                <a:ea typeface="+mn-ea"/>
                <a:cs typeface="+mn-cs"/>
              </a:rPr>
              <a:t>Click the </a:t>
            </a:r>
            <a:r>
              <a:rPr kumimoji="0" lang="en-US" sz="2200" b="1" i="0" u="none" strike="noStrike" kern="1200" cap="none" spc="0" normalizeH="0" baseline="0" noProof="0" dirty="0">
                <a:ln>
                  <a:noFill/>
                </a:ln>
                <a:solidFill>
                  <a:srgbClr val="003DA5">
                    <a:lumMod val="50000"/>
                  </a:srgbClr>
                </a:solidFill>
                <a:effectLst/>
                <a:uLnTx/>
                <a:uFillTx/>
                <a:latin typeface="Calibri"/>
                <a:ea typeface="+mn-ea"/>
                <a:cs typeface="+mn-cs"/>
              </a:rPr>
              <a:t>Attachments</a:t>
            </a:r>
            <a:r>
              <a:rPr kumimoji="0" lang="en-US" sz="2200" b="0" i="0" u="none" strike="noStrike" kern="1200" cap="none" spc="0" normalizeH="0" baseline="0" noProof="0" dirty="0">
                <a:ln>
                  <a:noFill/>
                </a:ln>
                <a:solidFill>
                  <a:srgbClr val="003DA5">
                    <a:lumMod val="50000"/>
                  </a:srgbClr>
                </a:solidFill>
                <a:effectLst/>
                <a:uLnTx/>
                <a:uFillTx/>
                <a:latin typeface="Calibri"/>
                <a:ea typeface="+mn-ea"/>
                <a:cs typeface="+mn-cs"/>
              </a:rPr>
              <a:t> tab</a:t>
            </a:r>
          </a:p>
          <a:p>
            <a:pPr marL="1143000" marR="0" lvl="2" indent="-457200" algn="l" defTabSz="685800" rtl="0" eaLnBrk="1" fontAlgn="auto" latinLnBrk="0" hangingPunct="1">
              <a:lnSpc>
                <a:spcPct val="90000"/>
              </a:lnSpc>
              <a:spcBef>
                <a:spcPts val="375"/>
              </a:spcBef>
              <a:spcAft>
                <a:spcPts val="0"/>
              </a:spcAft>
              <a:buClrTx/>
              <a:buSzTx/>
              <a:buFont typeface="+mj-lt"/>
              <a:buAutoNum type="alphaLcPeriod"/>
              <a:tabLst/>
              <a:defRPr/>
            </a:pPr>
            <a:r>
              <a:rPr kumimoji="0" lang="en-US" sz="1900" b="0" i="0" u="none" strike="noStrike" kern="1200" cap="none" spc="0" normalizeH="0" baseline="0" noProof="0" dirty="0">
                <a:ln>
                  <a:noFill/>
                </a:ln>
                <a:solidFill>
                  <a:srgbClr val="003DA5">
                    <a:lumMod val="50000"/>
                  </a:srgbClr>
                </a:solidFill>
                <a:effectLst/>
                <a:uLnTx/>
                <a:uFillTx/>
                <a:latin typeface="Calibri"/>
                <a:ea typeface="+mn-ea"/>
                <a:cs typeface="+mn-cs"/>
              </a:rPr>
              <a:t>Click the </a:t>
            </a:r>
            <a:r>
              <a:rPr kumimoji="0" lang="en-US" sz="1900" b="1" i="0" u="none" strike="noStrike" kern="1200" cap="none" spc="0" normalizeH="0" baseline="0" noProof="0" dirty="0">
                <a:ln>
                  <a:noFill/>
                </a:ln>
                <a:solidFill>
                  <a:srgbClr val="003DA5">
                    <a:lumMod val="50000"/>
                  </a:srgbClr>
                </a:solidFill>
                <a:effectLst/>
                <a:uLnTx/>
                <a:uFillTx/>
                <a:latin typeface="Calibri"/>
                <a:ea typeface="+mn-ea"/>
                <a:cs typeface="+mn-cs"/>
              </a:rPr>
              <a:t>Select</a:t>
            </a:r>
            <a:r>
              <a:rPr kumimoji="0" lang="en-US" sz="1900" b="0" i="0" u="none" strike="noStrike" kern="1200" cap="none" spc="0" normalizeH="0" baseline="0" noProof="0" dirty="0">
                <a:ln>
                  <a:noFill/>
                </a:ln>
                <a:solidFill>
                  <a:srgbClr val="003DA5">
                    <a:lumMod val="50000"/>
                  </a:srgbClr>
                </a:solidFill>
                <a:effectLst/>
                <a:uLnTx/>
                <a:uFillTx/>
                <a:latin typeface="Calibri"/>
                <a:ea typeface="+mn-ea"/>
                <a:cs typeface="+mn-cs"/>
              </a:rPr>
              <a:t> button</a:t>
            </a:r>
          </a:p>
          <a:p>
            <a:pPr marL="1143000" marR="0" lvl="2" indent="-457200" algn="l" defTabSz="685800" rtl="0" eaLnBrk="1" fontAlgn="auto" latinLnBrk="0" hangingPunct="1">
              <a:lnSpc>
                <a:spcPct val="90000"/>
              </a:lnSpc>
              <a:spcBef>
                <a:spcPts val="375"/>
              </a:spcBef>
              <a:spcAft>
                <a:spcPts val="0"/>
              </a:spcAft>
              <a:buClrTx/>
              <a:buSzTx/>
              <a:buFont typeface="+mj-lt"/>
              <a:buAutoNum type="alphaLcPeriod"/>
              <a:tabLst/>
              <a:defRPr/>
            </a:pPr>
            <a:r>
              <a:rPr kumimoji="0" lang="en-US" sz="1900" b="0" i="0" u="none" strike="noStrike" kern="1200" cap="none" spc="0" normalizeH="0" baseline="0" noProof="0" dirty="0">
                <a:ln>
                  <a:noFill/>
                </a:ln>
                <a:solidFill>
                  <a:srgbClr val="003DA5">
                    <a:lumMod val="50000"/>
                  </a:srgbClr>
                </a:solidFill>
                <a:effectLst/>
                <a:uLnTx/>
                <a:uFillTx/>
                <a:latin typeface="Calibri"/>
                <a:ea typeface="+mn-ea"/>
                <a:cs typeface="+mn-cs"/>
              </a:rPr>
              <a:t>Choose the desired document from your computer</a:t>
            </a:r>
          </a:p>
          <a:p>
            <a:pPr marL="1143000" marR="0" lvl="2" indent="-457200" algn="l" defTabSz="685800" rtl="0" eaLnBrk="1" fontAlgn="auto" latinLnBrk="0" hangingPunct="1">
              <a:lnSpc>
                <a:spcPct val="90000"/>
              </a:lnSpc>
              <a:spcBef>
                <a:spcPts val="375"/>
              </a:spcBef>
              <a:spcAft>
                <a:spcPts val="0"/>
              </a:spcAft>
              <a:buClrTx/>
              <a:buSzTx/>
              <a:buFont typeface="+mj-lt"/>
              <a:buAutoNum type="alphaLcPeriod"/>
              <a:tabLst/>
              <a:defRPr/>
            </a:pPr>
            <a:r>
              <a:rPr kumimoji="0" lang="en-US" sz="1900" b="0" i="0" u="none" strike="noStrike" kern="1200" cap="none" spc="0" normalizeH="0" baseline="0" noProof="0" dirty="0">
                <a:ln>
                  <a:noFill/>
                </a:ln>
                <a:solidFill>
                  <a:srgbClr val="003DA5">
                    <a:lumMod val="50000"/>
                  </a:srgbClr>
                </a:solidFill>
                <a:effectLst/>
                <a:uLnTx/>
                <a:uFillTx/>
                <a:latin typeface="Calibri"/>
                <a:ea typeface="+mn-ea"/>
                <a:cs typeface="+mn-cs"/>
              </a:rPr>
              <a:t>From the </a:t>
            </a:r>
            <a:r>
              <a:rPr kumimoji="0" lang="en-US" sz="1900" b="1" i="0" u="none" strike="noStrike" kern="1200" cap="none" spc="0" normalizeH="0" baseline="0" noProof="0" dirty="0">
                <a:ln>
                  <a:noFill/>
                </a:ln>
                <a:solidFill>
                  <a:srgbClr val="003DA5">
                    <a:lumMod val="50000"/>
                  </a:srgbClr>
                </a:solidFill>
                <a:effectLst/>
                <a:uLnTx/>
                <a:uFillTx/>
                <a:latin typeface="Calibri"/>
                <a:ea typeface="+mn-ea"/>
                <a:cs typeface="+mn-cs"/>
              </a:rPr>
              <a:t>Document Type </a:t>
            </a:r>
            <a:r>
              <a:rPr kumimoji="0" lang="en-US" sz="1900" b="0" i="0" u="none" strike="noStrike" kern="1200" cap="none" spc="0" normalizeH="0" baseline="0" noProof="0" dirty="0">
                <a:ln>
                  <a:noFill/>
                </a:ln>
                <a:solidFill>
                  <a:srgbClr val="003DA5">
                    <a:lumMod val="50000"/>
                  </a:srgbClr>
                </a:solidFill>
                <a:effectLst/>
                <a:uLnTx/>
                <a:uFillTx/>
                <a:latin typeface="Calibri"/>
                <a:ea typeface="+mn-ea"/>
                <a:cs typeface="+mn-cs"/>
              </a:rPr>
              <a:t>drop-down menu, select the type of document required by the condition(s)</a:t>
            </a:r>
          </a:p>
          <a:p>
            <a:pPr marL="685800" marR="0" lvl="2" indent="0" algn="l" defTabSz="685800" rtl="0" eaLnBrk="1" fontAlgn="auto" latinLnBrk="0" hangingPunct="1">
              <a:lnSpc>
                <a:spcPct val="90000"/>
              </a:lnSpc>
              <a:spcBef>
                <a:spcPts val="375"/>
              </a:spcBef>
              <a:spcAft>
                <a:spcPts val="0"/>
              </a:spcAft>
              <a:buClrTx/>
              <a:buSzTx/>
              <a:buFont typeface="Arial" panose="020B0604020202020204" pitchFamily="34" charset="0"/>
              <a:buNone/>
              <a:tabLst/>
              <a:defRPr/>
            </a:pPr>
            <a:r>
              <a:rPr kumimoji="0" lang="en-US" sz="1900" b="1" i="1" u="none" strike="noStrike" kern="1200" cap="none" spc="0" normalizeH="0" baseline="0" noProof="0" dirty="0">
                <a:ln>
                  <a:noFill/>
                </a:ln>
                <a:solidFill>
                  <a:srgbClr val="FF0000"/>
                </a:solidFill>
                <a:effectLst/>
                <a:uLnTx/>
                <a:uFillTx/>
                <a:latin typeface="Calibri"/>
                <a:ea typeface="+mn-ea"/>
                <a:cs typeface="+mn-cs"/>
              </a:rPr>
              <a:t>Tip: </a:t>
            </a:r>
            <a:r>
              <a:rPr kumimoji="0" lang="en-US" sz="1900" b="0" i="1" u="none" strike="noStrike" kern="1200" cap="none" spc="0" normalizeH="0" baseline="0" noProof="0" dirty="0">
                <a:ln>
                  <a:noFill/>
                </a:ln>
                <a:solidFill>
                  <a:srgbClr val="FF0000"/>
                </a:solidFill>
                <a:effectLst/>
                <a:uLnTx/>
                <a:uFillTx/>
                <a:latin typeface="Calibri"/>
                <a:ea typeface="+mn-ea"/>
                <a:cs typeface="+mn-cs"/>
              </a:rPr>
              <a:t>For us to perform efficient plan review, only upload PDF documents.</a:t>
            </a:r>
          </a:p>
          <a:p>
            <a:pPr marL="1143000" marR="0" lvl="2" indent="-457200" algn="l" defTabSz="685800" rtl="0" eaLnBrk="1" fontAlgn="auto" latinLnBrk="0" hangingPunct="1">
              <a:lnSpc>
                <a:spcPct val="90000"/>
              </a:lnSpc>
              <a:spcBef>
                <a:spcPts val="375"/>
              </a:spcBef>
              <a:spcAft>
                <a:spcPts val="0"/>
              </a:spcAft>
              <a:buClrTx/>
              <a:buSzTx/>
              <a:buFont typeface="+mj-lt"/>
              <a:buAutoNum type="alphaLcPeriod" startAt="4"/>
              <a:tabLst/>
              <a:defRPr/>
            </a:pPr>
            <a:r>
              <a:rPr kumimoji="0" lang="en-US" sz="1900" b="0" i="0" u="none" strike="noStrike" kern="1200" cap="none" spc="0" normalizeH="0" baseline="0" noProof="0" dirty="0">
                <a:ln>
                  <a:noFill/>
                </a:ln>
                <a:solidFill>
                  <a:srgbClr val="003DA5">
                    <a:lumMod val="50000"/>
                  </a:srgbClr>
                </a:solidFill>
                <a:effectLst/>
                <a:uLnTx/>
                <a:uFillTx/>
                <a:latin typeface="Calibri"/>
                <a:ea typeface="+mn-ea"/>
                <a:cs typeface="+mn-cs"/>
              </a:rPr>
              <a:t>Add a description (optional)</a:t>
            </a:r>
          </a:p>
          <a:p>
            <a:pPr marL="1143000" marR="0" lvl="2" indent="-457200" algn="l" defTabSz="685800" rtl="0" eaLnBrk="1" fontAlgn="auto" latinLnBrk="0" hangingPunct="1">
              <a:lnSpc>
                <a:spcPct val="90000"/>
              </a:lnSpc>
              <a:spcBef>
                <a:spcPts val="375"/>
              </a:spcBef>
              <a:spcAft>
                <a:spcPts val="0"/>
              </a:spcAft>
              <a:buClrTx/>
              <a:buSzTx/>
              <a:buFont typeface="+mj-lt"/>
              <a:buAutoNum type="alphaLcPeriod" startAt="4"/>
              <a:tabLst/>
              <a:defRPr/>
            </a:pPr>
            <a:r>
              <a:rPr kumimoji="0" lang="en-US" sz="1900" b="0" i="0" u="none" strike="noStrike" kern="1200" cap="none" spc="0" normalizeH="0" baseline="0" noProof="0" dirty="0">
                <a:ln>
                  <a:noFill/>
                </a:ln>
                <a:solidFill>
                  <a:srgbClr val="003DA5">
                    <a:lumMod val="50000"/>
                  </a:srgbClr>
                </a:solidFill>
                <a:effectLst/>
                <a:uLnTx/>
                <a:uFillTx/>
                <a:latin typeface="Calibri"/>
                <a:ea typeface="+mn-ea"/>
                <a:cs typeface="+mn-cs"/>
              </a:rPr>
              <a:t>Click the </a:t>
            </a:r>
            <a:r>
              <a:rPr kumimoji="0" lang="en-US" sz="1900" b="1" i="0" u="none" strike="noStrike" kern="1200" cap="none" spc="0" normalizeH="0" baseline="0" noProof="0" dirty="0">
                <a:ln>
                  <a:noFill/>
                </a:ln>
                <a:solidFill>
                  <a:srgbClr val="003DA5">
                    <a:lumMod val="50000"/>
                  </a:srgbClr>
                </a:solidFill>
                <a:effectLst/>
                <a:uLnTx/>
                <a:uFillTx/>
                <a:latin typeface="Calibri"/>
                <a:ea typeface="+mn-ea"/>
                <a:cs typeface="+mn-cs"/>
              </a:rPr>
              <a:t>Save</a:t>
            </a:r>
            <a:r>
              <a:rPr kumimoji="0" lang="en-US" sz="1900" b="0" i="0" u="none" strike="noStrike" kern="1200" cap="none" spc="0" normalizeH="0" baseline="0" noProof="0" dirty="0">
                <a:ln>
                  <a:noFill/>
                </a:ln>
                <a:solidFill>
                  <a:srgbClr val="003DA5">
                    <a:lumMod val="50000"/>
                  </a:srgbClr>
                </a:solidFill>
                <a:effectLst/>
                <a:uLnTx/>
                <a:uFillTx/>
                <a:latin typeface="Calibri"/>
                <a:ea typeface="+mn-ea"/>
                <a:cs typeface="+mn-cs"/>
              </a:rPr>
              <a:t> button</a:t>
            </a:r>
          </a:p>
          <a:p>
            <a:pPr marL="1143000" marR="0" lvl="2" indent="-457200" algn="l" defTabSz="685800" rtl="0" eaLnBrk="1" fontAlgn="auto" latinLnBrk="0" hangingPunct="1">
              <a:lnSpc>
                <a:spcPct val="90000"/>
              </a:lnSpc>
              <a:spcBef>
                <a:spcPts val="375"/>
              </a:spcBef>
              <a:spcAft>
                <a:spcPts val="0"/>
              </a:spcAft>
              <a:buClrTx/>
              <a:buSzTx/>
              <a:buFont typeface="+mj-lt"/>
              <a:buAutoNum type="alphaLcPeriod" startAt="4"/>
              <a:tabLst/>
              <a:defRPr/>
            </a:pPr>
            <a:r>
              <a:rPr kumimoji="0" lang="en-US" sz="1900" b="0" i="0" u="none" strike="noStrike" kern="1200" cap="none" spc="0" normalizeH="0" baseline="0" noProof="0" dirty="0">
                <a:ln>
                  <a:noFill/>
                </a:ln>
                <a:solidFill>
                  <a:srgbClr val="003DA5">
                    <a:lumMod val="50000"/>
                  </a:srgbClr>
                </a:solidFill>
                <a:effectLst/>
                <a:uLnTx/>
                <a:uFillTx/>
                <a:latin typeface="Calibri"/>
                <a:ea typeface="+mn-ea"/>
                <a:cs typeface="+mn-cs"/>
              </a:rPr>
              <a:t>To upload another document, repeat these steps</a:t>
            </a:r>
          </a:p>
          <a:p>
            <a:pPr marL="0" marR="0" lvl="0" indent="0" algn="l" defTabSz="914400" rtl="0" eaLnBrk="1" fontAlgn="auto" latinLnBrk="0" hangingPunct="1">
              <a:lnSpc>
                <a:spcPct val="90000"/>
              </a:lnSpc>
              <a:spcBef>
                <a:spcPts val="750"/>
              </a:spcBef>
              <a:spcAft>
                <a:spcPts val="0"/>
              </a:spcAft>
              <a:buClrTx/>
              <a:buSzTx/>
              <a:buFont typeface="Arial" panose="020B0604020202020204" pitchFamily="34" charset="0"/>
              <a:buNone/>
              <a:tabLst/>
              <a:defRPr/>
            </a:pPr>
            <a:endParaRPr kumimoji="0" lang="en-US" sz="2200" b="0" i="0" u="none" strike="noStrike" kern="1200" cap="none" spc="0" normalizeH="0" baseline="0" noProof="0" dirty="0">
              <a:ln>
                <a:noFill/>
              </a:ln>
              <a:solidFill>
                <a:srgbClr val="003DA5">
                  <a:lumMod val="50000"/>
                </a:srgbClr>
              </a:solidFill>
              <a:effectLst/>
              <a:uLnTx/>
              <a:uFillTx/>
              <a:latin typeface="Calibri"/>
              <a:ea typeface="+mn-ea"/>
              <a:cs typeface="+mn-cs"/>
            </a:endParaRPr>
          </a:p>
          <a:p>
            <a:pPr marL="114300" marR="0" lvl="1" indent="0" algn="l" defTabSz="914400" rtl="0" eaLnBrk="1" fontAlgn="auto" latinLnBrk="0" hangingPunct="1">
              <a:lnSpc>
                <a:spcPct val="90000"/>
              </a:lnSpc>
              <a:spcBef>
                <a:spcPts val="375"/>
              </a:spcBef>
              <a:spcAft>
                <a:spcPts val="0"/>
              </a:spcAft>
              <a:buClrTx/>
              <a:buSzTx/>
              <a:buFont typeface="Arial" panose="020B0604020202020204" pitchFamily="34" charset="0"/>
              <a:buNone/>
              <a:tabLst/>
              <a:defRPr/>
            </a:pPr>
            <a:endParaRPr kumimoji="0" lang="en-US" sz="2200" b="0" i="0" u="none" strike="noStrike" kern="1200" cap="none" spc="0" normalizeH="0" baseline="0" noProof="0" dirty="0">
              <a:ln>
                <a:noFill/>
              </a:ln>
              <a:solidFill>
                <a:srgbClr val="003DA5">
                  <a:lumMod val="50000"/>
                </a:srgbClr>
              </a:solidFill>
              <a:effectLst/>
              <a:uLnTx/>
              <a:uFillTx/>
              <a:latin typeface="Calibri"/>
              <a:ea typeface="+mn-ea"/>
              <a:cs typeface="+mn-cs"/>
            </a:endParaRPr>
          </a:p>
          <a:p>
            <a:pPr marL="800100" marR="0" lvl="1" indent="-228600" algn="l" defTabSz="914400" rtl="0" eaLnBrk="1" fontAlgn="auto" latinLnBrk="0" hangingPunct="1">
              <a:lnSpc>
                <a:spcPct val="90000"/>
              </a:lnSpc>
              <a:spcBef>
                <a:spcPts val="375"/>
              </a:spcBef>
              <a:spcAft>
                <a:spcPts val="0"/>
              </a:spcAft>
              <a:buClrTx/>
              <a:buSzTx/>
              <a:buFont typeface="Arial" panose="020B0604020202020204" pitchFamily="34" charset="0"/>
              <a:buChar char="•"/>
              <a:tabLst/>
              <a:defRPr/>
            </a:pPr>
            <a:endParaRPr kumimoji="0" lang="en-US" sz="2200" b="0" i="0" u="none" strike="noStrike" kern="1200" cap="none" spc="0" normalizeH="0" baseline="0" noProof="0" dirty="0">
              <a:ln>
                <a:noFill/>
              </a:ln>
              <a:solidFill>
                <a:srgbClr val="003DA5">
                  <a:lumMod val="50000"/>
                </a:srgbClr>
              </a:solidFill>
              <a:effectLst/>
              <a:uLnTx/>
              <a:uFillTx/>
              <a:latin typeface="Calibri"/>
              <a:ea typeface="+mn-ea"/>
              <a:cs typeface="+mn-cs"/>
            </a:endParaRPr>
          </a:p>
          <a:p>
            <a:pPr marL="342900" marR="0" lvl="1" indent="-228600" algn="l" defTabSz="914400" rtl="0" eaLnBrk="1" fontAlgn="auto" latinLnBrk="0" hangingPunct="1">
              <a:lnSpc>
                <a:spcPct val="90000"/>
              </a:lnSpc>
              <a:spcBef>
                <a:spcPts val="375"/>
              </a:spcBef>
              <a:spcAft>
                <a:spcPts val="0"/>
              </a:spcAft>
              <a:buClrTx/>
              <a:buSzTx/>
              <a:buFont typeface="Arial" panose="020B0604020202020204" pitchFamily="34" charset="0"/>
              <a:buChar char="•"/>
              <a:tabLst/>
              <a:defRPr/>
            </a:pPr>
            <a:endParaRPr kumimoji="0" lang="en-US" sz="2200" b="0" i="0" u="none" strike="noStrike" kern="1200" cap="none" spc="0" normalizeH="0" baseline="0" noProof="0" dirty="0">
              <a:ln>
                <a:noFill/>
              </a:ln>
              <a:solidFill>
                <a:srgbClr val="003DA5">
                  <a:lumMod val="50000"/>
                </a:srgbClr>
              </a:solidFill>
              <a:effectLst/>
              <a:uLnTx/>
              <a:uFillTx/>
              <a:latin typeface="Calibri"/>
              <a:ea typeface="+mn-ea"/>
              <a:cs typeface="+mn-cs"/>
            </a:endParaRPr>
          </a:p>
        </p:txBody>
      </p:sp>
      <p:pic>
        <p:nvPicPr>
          <p:cNvPr id="17" name="Picture 16">
            <a:extLst>
              <a:ext uri="{FF2B5EF4-FFF2-40B4-BE49-F238E27FC236}">
                <a16:creationId xmlns:a16="http://schemas.microsoft.com/office/drawing/2014/main" id="{082CA769-90EA-47A9-8C07-0E2A969E2287}"/>
              </a:ext>
            </a:extLst>
          </p:cNvPr>
          <p:cNvPicPr/>
          <p:nvPr/>
        </p:nvPicPr>
        <p:blipFill rotWithShape="1">
          <a:blip r:embed="rId3">
            <a:extLst>
              <a:ext uri="{28A0092B-C50C-407E-A947-70E740481C1C}">
                <a14:useLocalDpi xmlns:a14="http://schemas.microsoft.com/office/drawing/2010/main" val="0"/>
              </a:ext>
            </a:extLst>
          </a:blip>
          <a:srcRect b="76844"/>
          <a:stretch/>
        </p:blipFill>
        <p:spPr bwMode="auto">
          <a:xfrm>
            <a:off x="6910519" y="443101"/>
            <a:ext cx="4572000" cy="2194560"/>
          </a:xfrm>
          <a:prstGeom prst="rect">
            <a:avLst/>
          </a:prstGeom>
          <a:ln>
            <a:noFill/>
          </a:ln>
          <a:effectLst>
            <a:outerShdw blurRad="292100" dist="139700" dir="2700000" algn="tl" rotWithShape="0">
              <a:srgbClr val="333333">
                <a:alpha val="65000"/>
              </a:srgbClr>
            </a:outerShdw>
          </a:effectLst>
        </p:spPr>
      </p:pic>
      <p:sp>
        <p:nvSpPr>
          <p:cNvPr id="6" name="Flowchart: Alternate Process 5">
            <a:extLst>
              <a:ext uri="{FF2B5EF4-FFF2-40B4-BE49-F238E27FC236}">
                <a16:creationId xmlns:a16="http://schemas.microsoft.com/office/drawing/2014/main" id="{97227AF7-B8AB-478A-99EF-336293DA03CA}"/>
              </a:ext>
            </a:extLst>
          </p:cNvPr>
          <p:cNvSpPr/>
          <p:nvPr/>
        </p:nvSpPr>
        <p:spPr>
          <a:xfrm>
            <a:off x="9582282" y="1807557"/>
            <a:ext cx="808320" cy="198852"/>
          </a:xfrm>
          <a:prstGeom prst="flowChartAlternateProcess">
            <a:avLst/>
          </a:prstGeom>
          <a:noFill/>
          <a:ln w="57150" cap="flat" cmpd="sng">
            <a:solidFill>
              <a:schemeClr val="accent2"/>
            </a:solidFill>
            <a:prstDash val="solid"/>
            <a:miter lim="800000"/>
            <a:headEnd type="none" w="med" len="med"/>
            <a:tailEnd type="none" w="med" len="med"/>
          </a:ln>
        </p:spPr>
        <p:txBody>
          <a:bodyPr wrap="square" lIns="91425" tIns="45700" rIns="91425" bIns="45700" rtlCol="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1" i="0" u="none" strike="noStrike" kern="1200" cap="none" spc="0" normalizeH="0" baseline="0" noProof="0" dirty="0">
              <a:ln>
                <a:noFill/>
              </a:ln>
              <a:solidFill>
                <a:prstClr val="white"/>
              </a:solidFill>
              <a:effectLst/>
              <a:uLnTx/>
              <a:uFillTx/>
              <a:latin typeface="Calibri"/>
              <a:ea typeface="Calibri"/>
              <a:cs typeface="Calibri"/>
              <a:sym typeface="Calibri"/>
            </a:endParaRPr>
          </a:p>
        </p:txBody>
      </p:sp>
      <p:sp>
        <p:nvSpPr>
          <p:cNvPr id="16" name="Flowchart: Connector 15">
            <a:extLst>
              <a:ext uri="{FF2B5EF4-FFF2-40B4-BE49-F238E27FC236}">
                <a16:creationId xmlns:a16="http://schemas.microsoft.com/office/drawing/2014/main" id="{AD1506CB-E695-4CB6-9A71-F72F8EDD77B9}"/>
              </a:ext>
            </a:extLst>
          </p:cNvPr>
          <p:cNvSpPr/>
          <p:nvPr/>
        </p:nvSpPr>
        <p:spPr>
          <a:xfrm>
            <a:off x="9404765" y="1540381"/>
            <a:ext cx="355034" cy="309708"/>
          </a:xfrm>
          <a:prstGeom prst="flowChartConnector">
            <a:avLst/>
          </a:prstGeom>
          <a:solidFill>
            <a:srgbClr val="FF6600"/>
          </a:solidFill>
          <a:ln>
            <a:solidFill>
              <a:srgbClr val="FF6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prstClr val="white"/>
                </a:solidFill>
                <a:effectLst/>
                <a:uLnTx/>
                <a:uFillTx/>
                <a:latin typeface="Calibri"/>
                <a:ea typeface="+mn-ea"/>
                <a:cs typeface="+mn-cs"/>
              </a:rPr>
              <a:t>4</a:t>
            </a:r>
          </a:p>
        </p:txBody>
      </p:sp>
      <p:pic>
        <p:nvPicPr>
          <p:cNvPr id="3" name="Picture 2">
            <a:extLst>
              <a:ext uri="{FF2B5EF4-FFF2-40B4-BE49-F238E27FC236}">
                <a16:creationId xmlns:a16="http://schemas.microsoft.com/office/drawing/2014/main" id="{F7A88AC5-5A3F-466B-AAF2-7ACDD841A744}"/>
              </a:ext>
            </a:extLst>
          </p:cNvPr>
          <p:cNvPicPr>
            <a:picLocks noChangeAspect="1"/>
          </p:cNvPicPr>
          <p:nvPr/>
        </p:nvPicPr>
        <p:blipFill rotWithShape="1">
          <a:blip r:embed="rId4"/>
          <a:srcRect l="1141" r="19509"/>
          <a:stretch/>
        </p:blipFill>
        <p:spPr>
          <a:xfrm>
            <a:off x="5177368" y="2079894"/>
            <a:ext cx="6726724" cy="1943100"/>
          </a:xfrm>
          <a:prstGeom prst="rect">
            <a:avLst/>
          </a:prstGeom>
        </p:spPr>
      </p:pic>
      <p:pic>
        <p:nvPicPr>
          <p:cNvPr id="19" name="Picture 18">
            <a:extLst>
              <a:ext uri="{FF2B5EF4-FFF2-40B4-BE49-F238E27FC236}">
                <a16:creationId xmlns:a16="http://schemas.microsoft.com/office/drawing/2014/main" id="{BB2E78DE-0B32-42F2-AE6B-C33D051BCD74}"/>
              </a:ext>
            </a:extLst>
          </p:cNvPr>
          <p:cNvPicPr>
            <a:picLocks noChangeAspect="1"/>
          </p:cNvPicPr>
          <p:nvPr/>
        </p:nvPicPr>
        <p:blipFill rotWithShape="1">
          <a:blip r:embed="rId5"/>
          <a:srcRect t="35615" r="38382" b="13797"/>
          <a:stretch/>
        </p:blipFill>
        <p:spPr>
          <a:xfrm>
            <a:off x="7134158" y="3703322"/>
            <a:ext cx="4348361" cy="2011680"/>
          </a:xfrm>
          <a:prstGeom prst="rect">
            <a:avLst/>
          </a:prstGeom>
          <a:ln>
            <a:noFill/>
          </a:ln>
          <a:effectLst>
            <a:outerShdw blurRad="292100" dist="139700" dir="2700000" algn="tl" rotWithShape="0">
              <a:srgbClr val="333333">
                <a:alpha val="65000"/>
              </a:srgbClr>
            </a:outerShdw>
          </a:effectLst>
        </p:spPr>
      </p:pic>
      <p:sp>
        <p:nvSpPr>
          <p:cNvPr id="20" name="Flowchart: Alternate Process 19">
            <a:extLst>
              <a:ext uri="{FF2B5EF4-FFF2-40B4-BE49-F238E27FC236}">
                <a16:creationId xmlns:a16="http://schemas.microsoft.com/office/drawing/2014/main" id="{8825CE5E-323B-4FBC-99F7-90FF1394630D}"/>
              </a:ext>
            </a:extLst>
          </p:cNvPr>
          <p:cNvSpPr/>
          <p:nvPr/>
        </p:nvSpPr>
        <p:spPr>
          <a:xfrm>
            <a:off x="5323495" y="3643202"/>
            <a:ext cx="488830" cy="255369"/>
          </a:xfrm>
          <a:prstGeom prst="flowChartAlternateProcess">
            <a:avLst/>
          </a:prstGeom>
          <a:noFill/>
          <a:ln w="57150" cap="flat" cmpd="sng">
            <a:solidFill>
              <a:schemeClr val="accent2"/>
            </a:solidFill>
            <a:prstDash val="solid"/>
            <a:miter lim="800000"/>
            <a:headEnd type="none" w="med" len="med"/>
            <a:tailEnd type="none" w="med" len="med"/>
          </a:ln>
        </p:spPr>
        <p:txBody>
          <a:bodyPr wrap="square" lIns="91425" tIns="45700" rIns="91425" bIns="45700" rtlCol="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1" i="0" u="none" strike="noStrike" kern="1200" cap="none" spc="0" normalizeH="0" baseline="0" noProof="0" dirty="0">
              <a:ln>
                <a:noFill/>
              </a:ln>
              <a:solidFill>
                <a:prstClr val="white"/>
              </a:solidFill>
              <a:effectLst/>
              <a:uLnTx/>
              <a:uFillTx/>
              <a:latin typeface="Calibri"/>
              <a:ea typeface="Calibri"/>
              <a:cs typeface="Calibri"/>
              <a:sym typeface="Calibri"/>
            </a:endParaRPr>
          </a:p>
        </p:txBody>
      </p:sp>
      <p:sp>
        <p:nvSpPr>
          <p:cNvPr id="24" name="Flowchart: Connector 23">
            <a:extLst>
              <a:ext uri="{FF2B5EF4-FFF2-40B4-BE49-F238E27FC236}">
                <a16:creationId xmlns:a16="http://schemas.microsoft.com/office/drawing/2014/main" id="{472664B0-8ABB-44BD-9E68-9A6793CEA5F3}"/>
              </a:ext>
            </a:extLst>
          </p:cNvPr>
          <p:cNvSpPr/>
          <p:nvPr/>
        </p:nvSpPr>
        <p:spPr>
          <a:xfrm>
            <a:off x="5145978" y="3365285"/>
            <a:ext cx="355034" cy="309708"/>
          </a:xfrm>
          <a:prstGeom prst="flowChartConnector">
            <a:avLst/>
          </a:prstGeom>
          <a:solidFill>
            <a:srgbClr val="FF6600"/>
          </a:solidFill>
          <a:ln>
            <a:solidFill>
              <a:srgbClr val="FF6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prstClr val="white"/>
                </a:solidFill>
                <a:effectLst/>
                <a:uLnTx/>
                <a:uFillTx/>
                <a:latin typeface="Calibri"/>
                <a:ea typeface="+mn-ea"/>
                <a:cs typeface="+mn-cs"/>
              </a:rPr>
              <a:t>a</a:t>
            </a:r>
          </a:p>
        </p:txBody>
      </p:sp>
      <p:sp>
        <p:nvSpPr>
          <p:cNvPr id="25" name="Flowchart: Alternate Process 24">
            <a:extLst>
              <a:ext uri="{FF2B5EF4-FFF2-40B4-BE49-F238E27FC236}">
                <a16:creationId xmlns:a16="http://schemas.microsoft.com/office/drawing/2014/main" id="{728CF72A-6CB6-4796-ADFF-8ADFB19F6420}"/>
              </a:ext>
            </a:extLst>
          </p:cNvPr>
          <p:cNvSpPr/>
          <p:nvPr/>
        </p:nvSpPr>
        <p:spPr>
          <a:xfrm>
            <a:off x="7295532" y="4080878"/>
            <a:ext cx="1143617" cy="356291"/>
          </a:xfrm>
          <a:prstGeom prst="flowChartAlternateProcess">
            <a:avLst/>
          </a:prstGeom>
          <a:noFill/>
          <a:ln w="57150" cap="flat" cmpd="sng">
            <a:solidFill>
              <a:schemeClr val="accent2"/>
            </a:solidFill>
            <a:prstDash val="solid"/>
            <a:miter lim="800000"/>
            <a:headEnd type="none" w="med" len="med"/>
            <a:tailEnd type="none" w="med" len="med"/>
          </a:ln>
        </p:spPr>
        <p:txBody>
          <a:bodyPr wrap="square" lIns="91425" tIns="45700" rIns="91425" bIns="45700" rtlCol="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1" i="0" u="none" strike="noStrike" kern="1200" cap="none" spc="0" normalizeH="0" baseline="0" noProof="0" dirty="0">
              <a:ln>
                <a:noFill/>
              </a:ln>
              <a:solidFill>
                <a:prstClr val="white"/>
              </a:solidFill>
              <a:effectLst/>
              <a:uLnTx/>
              <a:uFillTx/>
              <a:latin typeface="Calibri"/>
              <a:ea typeface="Calibri"/>
              <a:cs typeface="Calibri"/>
              <a:sym typeface="Calibri"/>
            </a:endParaRPr>
          </a:p>
        </p:txBody>
      </p:sp>
      <p:sp>
        <p:nvSpPr>
          <p:cNvPr id="26" name="Flowchart: Alternate Process 25">
            <a:extLst>
              <a:ext uri="{FF2B5EF4-FFF2-40B4-BE49-F238E27FC236}">
                <a16:creationId xmlns:a16="http://schemas.microsoft.com/office/drawing/2014/main" id="{0BFEDA92-7767-491C-B99C-57D54BB7F1BD}"/>
              </a:ext>
            </a:extLst>
          </p:cNvPr>
          <p:cNvSpPr/>
          <p:nvPr/>
        </p:nvSpPr>
        <p:spPr>
          <a:xfrm>
            <a:off x="7326717" y="5436872"/>
            <a:ext cx="398058" cy="207314"/>
          </a:xfrm>
          <a:prstGeom prst="flowChartAlternateProcess">
            <a:avLst/>
          </a:prstGeom>
          <a:noFill/>
          <a:ln w="57150" cap="flat" cmpd="sng">
            <a:solidFill>
              <a:schemeClr val="accent2"/>
            </a:solidFill>
            <a:prstDash val="solid"/>
            <a:miter lim="800000"/>
            <a:headEnd type="none" w="med" len="med"/>
            <a:tailEnd type="none" w="med" len="med"/>
          </a:ln>
        </p:spPr>
        <p:txBody>
          <a:bodyPr wrap="square" lIns="91425" tIns="45700" rIns="91425" bIns="45700" rtlCol="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1" i="0" u="none" strike="noStrike" kern="1200" cap="none" spc="0" normalizeH="0" baseline="0" noProof="0" dirty="0">
              <a:ln>
                <a:noFill/>
              </a:ln>
              <a:solidFill>
                <a:prstClr val="white"/>
              </a:solidFill>
              <a:effectLst/>
              <a:uLnTx/>
              <a:uFillTx/>
              <a:latin typeface="Calibri"/>
              <a:ea typeface="Calibri"/>
              <a:cs typeface="Calibri"/>
              <a:sym typeface="Calibri"/>
            </a:endParaRPr>
          </a:p>
        </p:txBody>
      </p:sp>
      <p:sp>
        <p:nvSpPr>
          <p:cNvPr id="27" name="Flowchart: Alternate Process 26">
            <a:extLst>
              <a:ext uri="{FF2B5EF4-FFF2-40B4-BE49-F238E27FC236}">
                <a16:creationId xmlns:a16="http://schemas.microsoft.com/office/drawing/2014/main" id="{1DDFDFFE-1E45-459D-BE5D-00500B47DEA5}"/>
              </a:ext>
            </a:extLst>
          </p:cNvPr>
          <p:cNvSpPr/>
          <p:nvPr/>
        </p:nvSpPr>
        <p:spPr>
          <a:xfrm>
            <a:off x="7326717" y="4437169"/>
            <a:ext cx="3941358" cy="928887"/>
          </a:xfrm>
          <a:prstGeom prst="flowChartAlternateProcess">
            <a:avLst/>
          </a:prstGeom>
          <a:noFill/>
          <a:ln w="57150" cap="flat" cmpd="sng">
            <a:solidFill>
              <a:schemeClr val="accent2"/>
            </a:solidFill>
            <a:prstDash val="solid"/>
            <a:miter lim="800000"/>
            <a:headEnd type="none" w="med" len="med"/>
            <a:tailEnd type="none" w="med" len="med"/>
          </a:ln>
        </p:spPr>
        <p:txBody>
          <a:bodyPr wrap="square" lIns="91425" tIns="45700" rIns="91425" bIns="45700" rtlCol="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1" i="0" u="none" strike="noStrike" kern="1200" cap="none" spc="0" normalizeH="0" baseline="0" noProof="0" dirty="0">
              <a:ln>
                <a:noFill/>
              </a:ln>
              <a:solidFill>
                <a:prstClr val="white"/>
              </a:solidFill>
              <a:effectLst/>
              <a:uLnTx/>
              <a:uFillTx/>
              <a:latin typeface="Calibri"/>
              <a:ea typeface="Calibri"/>
              <a:cs typeface="Calibri"/>
              <a:sym typeface="Calibri"/>
            </a:endParaRPr>
          </a:p>
        </p:txBody>
      </p:sp>
      <p:sp>
        <p:nvSpPr>
          <p:cNvPr id="28" name="Flowchart: Connector 27">
            <a:extLst>
              <a:ext uri="{FF2B5EF4-FFF2-40B4-BE49-F238E27FC236}">
                <a16:creationId xmlns:a16="http://schemas.microsoft.com/office/drawing/2014/main" id="{8A39BF65-D4E7-4E46-8111-CD931260C1BA}"/>
              </a:ext>
            </a:extLst>
          </p:cNvPr>
          <p:cNvSpPr/>
          <p:nvPr/>
        </p:nvSpPr>
        <p:spPr>
          <a:xfrm>
            <a:off x="7037328" y="3874454"/>
            <a:ext cx="355034" cy="309708"/>
          </a:xfrm>
          <a:prstGeom prst="flowChartConnector">
            <a:avLst/>
          </a:prstGeom>
          <a:solidFill>
            <a:srgbClr val="FF6600"/>
          </a:solidFill>
          <a:ln>
            <a:solidFill>
              <a:srgbClr val="FF6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prstClr val="white"/>
                </a:solidFill>
                <a:effectLst/>
                <a:uLnTx/>
                <a:uFillTx/>
                <a:latin typeface="Calibri"/>
                <a:ea typeface="+mn-ea"/>
                <a:cs typeface="+mn-cs"/>
              </a:rPr>
              <a:t>c</a:t>
            </a:r>
          </a:p>
        </p:txBody>
      </p:sp>
      <p:sp>
        <p:nvSpPr>
          <p:cNvPr id="29" name="Flowchart: Connector 28">
            <a:extLst>
              <a:ext uri="{FF2B5EF4-FFF2-40B4-BE49-F238E27FC236}">
                <a16:creationId xmlns:a16="http://schemas.microsoft.com/office/drawing/2014/main" id="{B94560D3-B208-4BA4-9830-44A90B9BA5ED}"/>
              </a:ext>
            </a:extLst>
          </p:cNvPr>
          <p:cNvSpPr/>
          <p:nvPr/>
        </p:nvSpPr>
        <p:spPr>
          <a:xfrm>
            <a:off x="7037328" y="4706098"/>
            <a:ext cx="355034" cy="309708"/>
          </a:xfrm>
          <a:prstGeom prst="flowChartConnector">
            <a:avLst/>
          </a:prstGeom>
          <a:solidFill>
            <a:srgbClr val="FF6600"/>
          </a:solidFill>
          <a:ln>
            <a:solidFill>
              <a:srgbClr val="FF6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prstClr val="white"/>
                </a:solidFill>
                <a:effectLst/>
                <a:uLnTx/>
                <a:uFillTx/>
                <a:latin typeface="Calibri"/>
                <a:ea typeface="+mn-ea"/>
                <a:cs typeface="+mn-cs"/>
              </a:rPr>
              <a:t>d</a:t>
            </a:r>
          </a:p>
        </p:txBody>
      </p:sp>
      <p:sp>
        <p:nvSpPr>
          <p:cNvPr id="30" name="Flowchart: Connector 29">
            <a:extLst>
              <a:ext uri="{FF2B5EF4-FFF2-40B4-BE49-F238E27FC236}">
                <a16:creationId xmlns:a16="http://schemas.microsoft.com/office/drawing/2014/main" id="{75804F12-ADDA-4079-B3F5-17ADC4BDF3B2}"/>
              </a:ext>
            </a:extLst>
          </p:cNvPr>
          <p:cNvSpPr/>
          <p:nvPr/>
        </p:nvSpPr>
        <p:spPr>
          <a:xfrm>
            <a:off x="6958082" y="5362992"/>
            <a:ext cx="355034" cy="309708"/>
          </a:xfrm>
          <a:prstGeom prst="flowChartConnector">
            <a:avLst/>
          </a:prstGeom>
          <a:solidFill>
            <a:srgbClr val="FF6600"/>
          </a:solidFill>
          <a:ln>
            <a:solidFill>
              <a:srgbClr val="FF6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prstClr val="white"/>
                </a:solidFill>
                <a:effectLst/>
                <a:uLnTx/>
                <a:uFillTx/>
                <a:latin typeface="Calibri"/>
                <a:ea typeface="+mn-ea"/>
                <a:cs typeface="+mn-cs"/>
              </a:rPr>
              <a:t>e</a:t>
            </a:r>
          </a:p>
        </p:txBody>
      </p:sp>
      <p:pic>
        <p:nvPicPr>
          <p:cNvPr id="18" name="Picture 17">
            <a:extLst>
              <a:ext uri="{FF2B5EF4-FFF2-40B4-BE49-F238E27FC236}">
                <a16:creationId xmlns:a16="http://schemas.microsoft.com/office/drawing/2014/main" id="{29DDC2C3-8180-4462-B22A-44B8A9961DAC}"/>
              </a:ext>
            </a:extLst>
          </p:cNvPr>
          <p:cNvPicPr>
            <a:picLocks noChangeAspect="1"/>
          </p:cNvPicPr>
          <p:nvPr/>
        </p:nvPicPr>
        <p:blipFill rotWithShape="1">
          <a:blip r:embed="rId6"/>
          <a:srcRect l="-2269" t="-1130" r="1499" b="77149"/>
          <a:stretch/>
        </p:blipFill>
        <p:spPr>
          <a:xfrm>
            <a:off x="6843076" y="443101"/>
            <a:ext cx="2909841" cy="640080"/>
          </a:xfrm>
          <a:prstGeom prst="rect">
            <a:avLst/>
          </a:prstGeom>
        </p:spPr>
      </p:pic>
      <p:sp>
        <p:nvSpPr>
          <p:cNvPr id="21" name="Rectangle 20">
            <a:extLst>
              <a:ext uri="{FF2B5EF4-FFF2-40B4-BE49-F238E27FC236}">
                <a16:creationId xmlns:a16="http://schemas.microsoft.com/office/drawing/2014/main" id="{CFE9AC10-6FD7-44EA-8F28-55D2DD2E6C8A}"/>
              </a:ext>
            </a:extLst>
          </p:cNvPr>
          <p:cNvSpPr/>
          <p:nvPr/>
        </p:nvSpPr>
        <p:spPr>
          <a:xfrm>
            <a:off x="7405963" y="4597841"/>
            <a:ext cx="1909421" cy="216514"/>
          </a:xfrm>
          <a:prstGeom prst="rect">
            <a:avLst/>
          </a:prstGeom>
          <a:solidFill>
            <a:schemeClr val="bg1"/>
          </a:solidFill>
          <a:ln w="12700" cap="flat" cmpd="sng">
            <a:solidFill>
              <a:schemeClr val="bg1"/>
            </a:solidFill>
            <a:prstDash val="solid"/>
            <a:miter lim="800000"/>
            <a:headEnd type="none" w="med" len="med"/>
            <a:tailEnd type="none" w="med" len="med"/>
          </a:ln>
        </p:spPr>
        <p:txBody>
          <a:bodyPr wrap="square" lIns="91425" tIns="45700" rIns="91425" bIns="45700" rtlCol="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1" i="0" u="none" strike="noStrike" kern="1200" cap="none" spc="0" normalizeH="0" baseline="0" noProof="0" dirty="0">
              <a:ln>
                <a:noFill/>
              </a:ln>
              <a:solidFill>
                <a:prstClr val="white"/>
              </a:solidFill>
              <a:effectLst/>
              <a:uLnTx/>
              <a:uFillTx/>
              <a:latin typeface="Calibri"/>
              <a:ea typeface="Calibri"/>
              <a:cs typeface="Calibri"/>
              <a:sym typeface="Calibri"/>
            </a:endParaRPr>
          </a:p>
        </p:txBody>
      </p:sp>
    </p:spTree>
    <p:extLst>
      <p:ext uri="{BB962C8B-B14F-4D97-AF65-F5344CB8AC3E}">
        <p14:creationId xmlns:p14="http://schemas.microsoft.com/office/powerpoint/2010/main" val="169561863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EBF87945-A001-489F-9D9B-7D9435F0B9C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48639" y="347471"/>
            <a:ext cx="11100816" cy="1801368"/>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2" name="Title 1">
            <a:extLst>
              <a:ext uri="{FF2B5EF4-FFF2-40B4-BE49-F238E27FC236}">
                <a16:creationId xmlns:a16="http://schemas.microsoft.com/office/drawing/2014/main" id="{85D3AF01-6970-4636-86BF-52A545E0D309}"/>
              </a:ext>
            </a:extLst>
          </p:cNvPr>
          <p:cNvSpPr>
            <a:spLocks noGrp="1"/>
          </p:cNvSpPr>
          <p:nvPr>
            <p:ph type="title"/>
          </p:nvPr>
        </p:nvSpPr>
        <p:spPr>
          <a:xfrm>
            <a:off x="838200" y="585216"/>
            <a:ext cx="10515600" cy="1325563"/>
          </a:xfrm>
        </p:spPr>
        <p:txBody>
          <a:bodyPr vert="horz" lIns="91440" tIns="45720" rIns="91440" bIns="45720" rtlCol="0" anchor="ctr">
            <a:normAutofit/>
          </a:bodyPr>
          <a:lstStyle/>
          <a:p>
            <a:pPr defTabSz="914400"/>
            <a:r>
              <a:rPr lang="en-US" dirty="0">
                <a:solidFill>
                  <a:schemeClr val="bg1"/>
                </a:solidFill>
              </a:rPr>
              <a:t>How to respond to </a:t>
            </a:r>
            <a:br>
              <a:rPr lang="en-US" dirty="0">
                <a:solidFill>
                  <a:schemeClr val="bg1"/>
                </a:solidFill>
              </a:rPr>
            </a:br>
            <a:r>
              <a:rPr lang="en-US" dirty="0">
                <a:solidFill>
                  <a:schemeClr val="bg1"/>
                </a:solidFill>
              </a:rPr>
              <a:t>corrections </a:t>
            </a:r>
          </a:p>
        </p:txBody>
      </p:sp>
      <p:pic>
        <p:nvPicPr>
          <p:cNvPr id="21" name="Picture 20">
            <a:extLst>
              <a:ext uri="{FF2B5EF4-FFF2-40B4-BE49-F238E27FC236}">
                <a16:creationId xmlns:a16="http://schemas.microsoft.com/office/drawing/2014/main" id="{BAA498CE-0FFF-4ADF-83DA-25A9111C6FE6}"/>
              </a:ext>
            </a:extLst>
          </p:cNvPr>
          <p:cNvPicPr/>
          <p:nvPr/>
        </p:nvPicPr>
        <p:blipFill rotWithShape="1">
          <a:blip r:embed="rId3">
            <a:extLst>
              <a:ext uri="{28A0092B-C50C-407E-A947-70E740481C1C}">
                <a14:useLocalDpi xmlns:a14="http://schemas.microsoft.com/office/drawing/2010/main" val="0"/>
              </a:ext>
            </a:extLst>
          </a:blip>
          <a:srcRect l="-1041" t="-4901" r="12314" b="2"/>
          <a:stretch/>
        </p:blipFill>
        <p:spPr bwMode="auto">
          <a:xfrm>
            <a:off x="4033859" y="1833984"/>
            <a:ext cx="8109586" cy="3645043"/>
          </a:xfrm>
          <a:prstGeom prst="rect">
            <a:avLst/>
          </a:prstGeom>
          <a:ln>
            <a:noFill/>
          </a:ln>
          <a:effectLst>
            <a:outerShdw blurRad="292100" dist="139700" dir="2700000" algn="tl" rotWithShape="0">
              <a:srgbClr val="333333">
                <a:alpha val="65000"/>
              </a:srgbClr>
            </a:outerShdw>
          </a:effectLst>
        </p:spPr>
      </p:pic>
      <p:pic>
        <p:nvPicPr>
          <p:cNvPr id="3" name="Picture 2">
            <a:extLst>
              <a:ext uri="{FF2B5EF4-FFF2-40B4-BE49-F238E27FC236}">
                <a16:creationId xmlns:a16="http://schemas.microsoft.com/office/drawing/2014/main" id="{18CC967C-CA11-46A1-B0BE-6817ED0E7853}"/>
              </a:ext>
            </a:extLst>
          </p:cNvPr>
          <p:cNvPicPr>
            <a:picLocks noChangeAspect="1"/>
          </p:cNvPicPr>
          <p:nvPr/>
        </p:nvPicPr>
        <p:blipFill>
          <a:blip r:embed="rId4"/>
          <a:stretch>
            <a:fillRect/>
          </a:stretch>
        </p:blipFill>
        <p:spPr>
          <a:xfrm>
            <a:off x="10949917" y="5001413"/>
            <a:ext cx="1194458" cy="309708"/>
          </a:xfrm>
          <a:prstGeom prst="rect">
            <a:avLst/>
          </a:prstGeom>
        </p:spPr>
      </p:pic>
      <p:sp>
        <p:nvSpPr>
          <p:cNvPr id="16" name="Flowchart: Connector 15">
            <a:extLst>
              <a:ext uri="{FF2B5EF4-FFF2-40B4-BE49-F238E27FC236}">
                <a16:creationId xmlns:a16="http://schemas.microsoft.com/office/drawing/2014/main" id="{AD1506CB-E695-4CB6-9A71-F72F8EDD77B9}"/>
              </a:ext>
            </a:extLst>
          </p:cNvPr>
          <p:cNvSpPr/>
          <p:nvPr/>
        </p:nvSpPr>
        <p:spPr>
          <a:xfrm>
            <a:off x="10772400" y="4768500"/>
            <a:ext cx="355034" cy="309708"/>
          </a:xfrm>
          <a:prstGeom prst="flowChartConnector">
            <a:avLst/>
          </a:prstGeom>
          <a:solidFill>
            <a:srgbClr val="FF6600"/>
          </a:solidFill>
          <a:ln>
            <a:solidFill>
              <a:srgbClr val="FF6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prstClr val="white"/>
                </a:solidFill>
                <a:effectLst/>
                <a:uLnTx/>
                <a:uFillTx/>
                <a:latin typeface="Calibri"/>
                <a:ea typeface="+mn-ea"/>
                <a:cs typeface="+mn-cs"/>
              </a:rPr>
              <a:t>5</a:t>
            </a:r>
          </a:p>
        </p:txBody>
      </p:sp>
      <p:sp>
        <p:nvSpPr>
          <p:cNvPr id="8" name="Content Placeholder 2">
            <a:extLst>
              <a:ext uri="{FF2B5EF4-FFF2-40B4-BE49-F238E27FC236}">
                <a16:creationId xmlns:a16="http://schemas.microsoft.com/office/drawing/2014/main" id="{6E292EEB-3243-4826-A655-E77BA7FDBD4E}"/>
              </a:ext>
            </a:extLst>
          </p:cNvPr>
          <p:cNvSpPr txBox="1">
            <a:spLocks/>
          </p:cNvSpPr>
          <p:nvPr/>
        </p:nvSpPr>
        <p:spPr>
          <a:xfrm>
            <a:off x="141212" y="2430018"/>
            <a:ext cx="3796203" cy="3660185"/>
          </a:xfrm>
          <a:prstGeom prst="rect">
            <a:avLst/>
          </a:prstGeom>
        </p:spPr>
        <p:txBody>
          <a:bodyPr vert="horz" lIns="91440" tIns="45720" rIns="91440" bIns="45720" rtlCol="0" anchor="t">
            <a:normAutofit/>
          </a:bodyPr>
          <a:lstStyle>
            <a:lvl1pPr marL="171450" indent="-171450" algn="l" defTabSz="685800" rtl="0" eaLnBrk="1" latinLnBrk="0" hangingPunct="1">
              <a:lnSpc>
                <a:spcPct val="90000"/>
              </a:lnSpc>
              <a:spcBef>
                <a:spcPts val="750"/>
              </a:spcBef>
              <a:buFont typeface="Arial" panose="020B0604020202020204" pitchFamily="34" charset="0"/>
              <a:buChar char="•"/>
              <a:defRPr sz="2400" kern="1200">
                <a:solidFill>
                  <a:schemeClr val="tx1">
                    <a:lumMod val="50000"/>
                  </a:schemeClr>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2100" kern="1200">
                <a:solidFill>
                  <a:schemeClr val="tx1">
                    <a:lumMod val="50000"/>
                  </a:schemeClr>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800" kern="1200">
                <a:solidFill>
                  <a:schemeClr val="tx1">
                    <a:lumMod val="50000"/>
                  </a:schemeClr>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500" kern="1200">
                <a:solidFill>
                  <a:schemeClr val="tx1">
                    <a:lumMod val="50000"/>
                  </a:schemeClr>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lumMod val="50000"/>
                  </a:schemeClr>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750"/>
              </a:spcBef>
              <a:spcAft>
                <a:spcPts val="0"/>
              </a:spcAft>
              <a:buClrTx/>
              <a:buSzTx/>
              <a:buFont typeface="Arial" panose="020B0604020202020204" pitchFamily="34" charset="0"/>
              <a:buNone/>
              <a:tabLst/>
              <a:defRPr/>
            </a:pPr>
            <a:r>
              <a:rPr kumimoji="0" lang="en-US" sz="2400" b="1" i="0" u="none" strike="noStrike" kern="1200" cap="none" spc="0" normalizeH="0" baseline="0" noProof="0" dirty="0">
                <a:ln>
                  <a:noFill/>
                </a:ln>
                <a:solidFill>
                  <a:srgbClr val="003DA5">
                    <a:lumMod val="50000"/>
                  </a:srgbClr>
                </a:solidFill>
                <a:effectLst/>
                <a:uLnTx/>
                <a:uFillTx/>
                <a:latin typeface="Calibri"/>
                <a:ea typeface="+mn-ea"/>
                <a:cs typeface="+mn-cs"/>
              </a:rPr>
              <a:t>How to respond to corrections</a:t>
            </a:r>
          </a:p>
          <a:p>
            <a:pPr marL="400050" marR="0" lvl="0" indent="-457200" algn="l" defTabSz="914400" rtl="0" eaLnBrk="1" fontAlgn="auto" latinLnBrk="0" hangingPunct="1">
              <a:lnSpc>
                <a:spcPct val="90000"/>
              </a:lnSpc>
              <a:spcBef>
                <a:spcPts val="750"/>
              </a:spcBef>
              <a:spcAft>
                <a:spcPts val="0"/>
              </a:spcAft>
              <a:buClrTx/>
              <a:buSzTx/>
              <a:buFont typeface="+mj-lt"/>
              <a:buAutoNum type="arabicPeriod" startAt="5"/>
              <a:tabLst/>
              <a:defRPr/>
            </a:pPr>
            <a:r>
              <a:rPr kumimoji="0" lang="en-US" sz="2200" b="0" i="0" u="none" strike="noStrike" kern="1200" cap="none" spc="0" normalizeH="0" baseline="0" noProof="0" dirty="0">
                <a:ln>
                  <a:noFill/>
                </a:ln>
                <a:solidFill>
                  <a:srgbClr val="003DA5">
                    <a:lumMod val="50000"/>
                  </a:srgbClr>
                </a:solidFill>
                <a:effectLst/>
                <a:uLnTx/>
                <a:uFillTx/>
                <a:latin typeface="Calibri"/>
                <a:ea typeface="+mn-ea"/>
                <a:cs typeface="+mn-cs"/>
              </a:rPr>
              <a:t>Once all required documents have been uploaded and there are no more conditions due to submit corrections, the status of your permit will change from </a:t>
            </a:r>
            <a:r>
              <a:rPr kumimoji="0" lang="en-US" sz="2200" b="1" i="0" u="none" strike="noStrike" kern="1200" cap="none" spc="0" normalizeH="0" baseline="0" noProof="0" dirty="0">
                <a:ln>
                  <a:noFill/>
                </a:ln>
                <a:solidFill>
                  <a:srgbClr val="003DA5">
                    <a:lumMod val="50000"/>
                  </a:srgbClr>
                </a:solidFill>
                <a:effectLst/>
                <a:uLnTx/>
                <a:uFillTx/>
                <a:latin typeface="Calibri"/>
                <a:ea typeface="+mn-ea"/>
                <a:cs typeface="+mn-cs"/>
              </a:rPr>
              <a:t>Awaiting Corrections </a:t>
            </a:r>
            <a:r>
              <a:rPr kumimoji="0" lang="en-US" sz="2200" b="0" i="0" u="none" strike="noStrike" kern="1200" cap="none" spc="0" normalizeH="0" baseline="0" noProof="0" dirty="0">
                <a:ln>
                  <a:noFill/>
                </a:ln>
                <a:solidFill>
                  <a:srgbClr val="003DA5">
                    <a:lumMod val="50000"/>
                  </a:srgbClr>
                </a:solidFill>
                <a:effectLst/>
                <a:uLnTx/>
                <a:uFillTx/>
                <a:latin typeface="Calibri"/>
                <a:ea typeface="+mn-ea"/>
                <a:cs typeface="+mn-cs"/>
              </a:rPr>
              <a:t>to </a:t>
            </a:r>
            <a:r>
              <a:rPr kumimoji="0" lang="en-US" sz="2200" b="1" i="0" u="none" strike="noStrike" kern="1200" cap="none" spc="0" normalizeH="0" baseline="0" noProof="0" dirty="0">
                <a:ln>
                  <a:noFill/>
                </a:ln>
                <a:solidFill>
                  <a:srgbClr val="003DA5">
                    <a:lumMod val="50000"/>
                  </a:srgbClr>
                </a:solidFill>
                <a:effectLst/>
                <a:uLnTx/>
                <a:uFillTx/>
                <a:latin typeface="Calibri"/>
                <a:ea typeface="+mn-ea"/>
                <a:cs typeface="+mn-cs"/>
              </a:rPr>
              <a:t>Corrections Submitted</a:t>
            </a:r>
          </a:p>
          <a:p>
            <a:pPr marL="0" marR="0" lvl="0" indent="0" algn="l" defTabSz="914400" rtl="0" eaLnBrk="1" fontAlgn="auto" latinLnBrk="0" hangingPunct="1">
              <a:lnSpc>
                <a:spcPct val="90000"/>
              </a:lnSpc>
              <a:spcBef>
                <a:spcPts val="750"/>
              </a:spcBef>
              <a:spcAft>
                <a:spcPts val="0"/>
              </a:spcAft>
              <a:buClrTx/>
              <a:buSzTx/>
              <a:buFont typeface="Arial" panose="020B0604020202020204" pitchFamily="34" charset="0"/>
              <a:buNone/>
              <a:tabLst/>
              <a:defRPr/>
            </a:pPr>
            <a:endParaRPr kumimoji="0" lang="en-US" sz="2200" b="0" i="0" u="none" strike="noStrike" kern="1200" cap="none" spc="0" normalizeH="0" baseline="0" noProof="0" dirty="0">
              <a:ln>
                <a:noFill/>
              </a:ln>
              <a:solidFill>
                <a:srgbClr val="003DA5">
                  <a:lumMod val="50000"/>
                </a:srgbClr>
              </a:solidFill>
              <a:effectLst/>
              <a:uLnTx/>
              <a:uFillTx/>
              <a:latin typeface="Calibri"/>
              <a:ea typeface="+mn-ea"/>
              <a:cs typeface="+mn-cs"/>
            </a:endParaRPr>
          </a:p>
          <a:p>
            <a:pPr marL="114300" marR="0" lvl="1" indent="0" algn="l" defTabSz="914400" rtl="0" eaLnBrk="1" fontAlgn="auto" latinLnBrk="0" hangingPunct="1">
              <a:lnSpc>
                <a:spcPct val="90000"/>
              </a:lnSpc>
              <a:spcBef>
                <a:spcPts val="375"/>
              </a:spcBef>
              <a:spcAft>
                <a:spcPts val="0"/>
              </a:spcAft>
              <a:buClrTx/>
              <a:buSzTx/>
              <a:buFont typeface="Arial" panose="020B0604020202020204" pitchFamily="34" charset="0"/>
              <a:buNone/>
              <a:tabLst/>
              <a:defRPr/>
            </a:pPr>
            <a:endParaRPr kumimoji="0" lang="en-US" sz="2200" b="0" i="0" u="none" strike="noStrike" kern="1200" cap="none" spc="0" normalizeH="0" baseline="0" noProof="0" dirty="0">
              <a:ln>
                <a:noFill/>
              </a:ln>
              <a:solidFill>
                <a:srgbClr val="003DA5">
                  <a:lumMod val="50000"/>
                </a:srgbClr>
              </a:solidFill>
              <a:effectLst/>
              <a:uLnTx/>
              <a:uFillTx/>
              <a:latin typeface="Calibri"/>
              <a:ea typeface="+mn-ea"/>
              <a:cs typeface="+mn-cs"/>
            </a:endParaRPr>
          </a:p>
          <a:p>
            <a:pPr marL="800100" marR="0" lvl="1" indent="-228600" algn="l" defTabSz="914400" rtl="0" eaLnBrk="1" fontAlgn="auto" latinLnBrk="0" hangingPunct="1">
              <a:lnSpc>
                <a:spcPct val="90000"/>
              </a:lnSpc>
              <a:spcBef>
                <a:spcPts val="375"/>
              </a:spcBef>
              <a:spcAft>
                <a:spcPts val="0"/>
              </a:spcAft>
              <a:buClrTx/>
              <a:buSzTx/>
              <a:buFont typeface="Arial" panose="020B0604020202020204" pitchFamily="34" charset="0"/>
              <a:buChar char="•"/>
              <a:tabLst/>
              <a:defRPr/>
            </a:pPr>
            <a:endParaRPr kumimoji="0" lang="en-US" sz="2200" b="0" i="0" u="none" strike="noStrike" kern="1200" cap="none" spc="0" normalizeH="0" baseline="0" noProof="0" dirty="0">
              <a:ln>
                <a:noFill/>
              </a:ln>
              <a:solidFill>
                <a:srgbClr val="003DA5">
                  <a:lumMod val="50000"/>
                </a:srgbClr>
              </a:solidFill>
              <a:effectLst/>
              <a:uLnTx/>
              <a:uFillTx/>
              <a:latin typeface="Calibri"/>
              <a:ea typeface="+mn-ea"/>
              <a:cs typeface="+mn-cs"/>
            </a:endParaRPr>
          </a:p>
          <a:p>
            <a:pPr marL="342900" marR="0" lvl="1" indent="-228600" algn="l" defTabSz="914400" rtl="0" eaLnBrk="1" fontAlgn="auto" latinLnBrk="0" hangingPunct="1">
              <a:lnSpc>
                <a:spcPct val="90000"/>
              </a:lnSpc>
              <a:spcBef>
                <a:spcPts val="375"/>
              </a:spcBef>
              <a:spcAft>
                <a:spcPts val="0"/>
              </a:spcAft>
              <a:buClrTx/>
              <a:buSzTx/>
              <a:buFont typeface="Arial" panose="020B0604020202020204" pitchFamily="34" charset="0"/>
              <a:buChar char="•"/>
              <a:tabLst/>
              <a:defRPr/>
            </a:pPr>
            <a:endParaRPr kumimoji="0" lang="en-US" sz="2200" b="0" i="0" u="none" strike="noStrike" kern="1200" cap="none" spc="0" normalizeH="0" baseline="0" noProof="0" dirty="0">
              <a:ln>
                <a:noFill/>
              </a:ln>
              <a:solidFill>
                <a:srgbClr val="003DA5">
                  <a:lumMod val="50000"/>
                </a:srgbClr>
              </a:solidFill>
              <a:effectLst/>
              <a:uLnTx/>
              <a:uFillTx/>
              <a:latin typeface="Calibri"/>
              <a:ea typeface="+mn-ea"/>
              <a:cs typeface="+mn-cs"/>
            </a:endParaRPr>
          </a:p>
        </p:txBody>
      </p:sp>
    </p:spTree>
    <p:extLst>
      <p:ext uri="{BB962C8B-B14F-4D97-AF65-F5344CB8AC3E}">
        <p14:creationId xmlns:p14="http://schemas.microsoft.com/office/powerpoint/2010/main" val="283575221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EBF87945-A001-489F-9D9B-7D9435F0B9C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48639" y="347471"/>
            <a:ext cx="11100816" cy="1801368"/>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2" name="Title 1">
            <a:extLst>
              <a:ext uri="{FF2B5EF4-FFF2-40B4-BE49-F238E27FC236}">
                <a16:creationId xmlns:a16="http://schemas.microsoft.com/office/drawing/2014/main" id="{85D3AF01-6970-4636-86BF-52A545E0D309}"/>
              </a:ext>
            </a:extLst>
          </p:cNvPr>
          <p:cNvSpPr>
            <a:spLocks noGrp="1"/>
          </p:cNvSpPr>
          <p:nvPr>
            <p:ph type="title"/>
          </p:nvPr>
        </p:nvSpPr>
        <p:spPr>
          <a:xfrm>
            <a:off x="838200" y="585216"/>
            <a:ext cx="10515600" cy="1325563"/>
          </a:xfrm>
        </p:spPr>
        <p:txBody>
          <a:bodyPr vert="horz" lIns="91440" tIns="45720" rIns="91440" bIns="45720" rtlCol="0" anchor="ctr">
            <a:normAutofit/>
          </a:bodyPr>
          <a:lstStyle/>
          <a:p>
            <a:pPr defTabSz="914400"/>
            <a:r>
              <a:rPr lang="en-US" dirty="0">
                <a:solidFill>
                  <a:schemeClr val="bg1"/>
                </a:solidFill>
              </a:rPr>
              <a:t>What to do when the record status is still Awaiting Corrections</a:t>
            </a:r>
          </a:p>
        </p:txBody>
      </p:sp>
      <p:sp>
        <p:nvSpPr>
          <p:cNvPr id="8" name="Content Placeholder 2">
            <a:extLst>
              <a:ext uri="{FF2B5EF4-FFF2-40B4-BE49-F238E27FC236}">
                <a16:creationId xmlns:a16="http://schemas.microsoft.com/office/drawing/2014/main" id="{6E292EEB-3243-4826-A655-E77BA7FDBD4E}"/>
              </a:ext>
            </a:extLst>
          </p:cNvPr>
          <p:cNvSpPr txBox="1">
            <a:spLocks/>
          </p:cNvSpPr>
          <p:nvPr/>
        </p:nvSpPr>
        <p:spPr>
          <a:xfrm>
            <a:off x="548639" y="2321377"/>
            <a:ext cx="10967369" cy="3660185"/>
          </a:xfrm>
          <a:prstGeom prst="rect">
            <a:avLst/>
          </a:prstGeom>
        </p:spPr>
        <p:txBody>
          <a:bodyPr vert="horz" lIns="91440" tIns="45720" rIns="91440" bIns="45720" rtlCol="0" anchor="t">
            <a:normAutofit/>
          </a:bodyPr>
          <a:lstStyle>
            <a:lvl1pPr marL="171450" indent="-171450" algn="l" defTabSz="685800" rtl="0" eaLnBrk="1" latinLnBrk="0" hangingPunct="1">
              <a:lnSpc>
                <a:spcPct val="90000"/>
              </a:lnSpc>
              <a:spcBef>
                <a:spcPts val="750"/>
              </a:spcBef>
              <a:buFont typeface="Arial" panose="020B0604020202020204" pitchFamily="34" charset="0"/>
              <a:buChar char="•"/>
              <a:defRPr sz="2400" kern="1200">
                <a:solidFill>
                  <a:schemeClr val="tx1">
                    <a:lumMod val="50000"/>
                  </a:schemeClr>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2100" kern="1200">
                <a:solidFill>
                  <a:schemeClr val="tx1">
                    <a:lumMod val="50000"/>
                  </a:schemeClr>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800" kern="1200">
                <a:solidFill>
                  <a:schemeClr val="tx1">
                    <a:lumMod val="50000"/>
                  </a:schemeClr>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500" kern="1200">
                <a:solidFill>
                  <a:schemeClr val="tx1">
                    <a:lumMod val="50000"/>
                  </a:schemeClr>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lumMod val="50000"/>
                  </a:schemeClr>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750"/>
              </a:spcBef>
              <a:spcAft>
                <a:spcPts val="0"/>
              </a:spcAft>
              <a:buClrTx/>
              <a:buSzTx/>
              <a:buFont typeface="Arial" panose="020B0604020202020204" pitchFamily="34" charset="0"/>
              <a:buNone/>
              <a:tabLst/>
              <a:defRPr/>
            </a:pPr>
            <a:r>
              <a:rPr kumimoji="0" lang="en-US" sz="2400" b="1" i="0" u="none" strike="noStrike" kern="1200" cap="none" spc="0" normalizeH="0" baseline="0" noProof="0" dirty="0">
                <a:ln>
                  <a:noFill/>
                </a:ln>
                <a:solidFill>
                  <a:srgbClr val="003DA5">
                    <a:lumMod val="50000"/>
                  </a:srgbClr>
                </a:solidFill>
                <a:effectLst/>
                <a:uLnTx/>
                <a:uFillTx/>
                <a:latin typeface="Calibri"/>
                <a:ea typeface="+mn-ea"/>
                <a:cs typeface="+mn-cs"/>
              </a:rPr>
              <a:t>If the record status still says Awaiting Corrections:</a:t>
            </a:r>
          </a:p>
          <a:p>
            <a:pPr marL="800100" lvl="1" indent="-457200">
              <a:buFont typeface="+mj-lt"/>
              <a:buAutoNum type="arabicPeriod"/>
            </a:pPr>
            <a:r>
              <a:rPr lang="en-US" sz="2400" dirty="0"/>
              <a:t>Verify that there are no other conditions required</a:t>
            </a:r>
          </a:p>
          <a:p>
            <a:pPr marL="800100" lvl="1" indent="-457200">
              <a:buFont typeface="+mj-lt"/>
              <a:buAutoNum type="arabicPeriod"/>
            </a:pPr>
            <a:endParaRPr lang="en-US" sz="2400" dirty="0"/>
          </a:p>
          <a:p>
            <a:pPr marL="800100" lvl="1" indent="-457200">
              <a:buFont typeface="+mj-lt"/>
              <a:buAutoNum type="arabicPeriod"/>
            </a:pPr>
            <a:r>
              <a:rPr lang="en-US" sz="2400" dirty="0"/>
              <a:t>Verify that the document type uploaded matches the name of the condition</a:t>
            </a:r>
          </a:p>
          <a:p>
            <a:pPr marL="800100" lvl="1" indent="-457200">
              <a:buFont typeface="+mj-lt"/>
              <a:buAutoNum type="arabicPeriod"/>
            </a:pPr>
            <a:endParaRPr lang="en-US" sz="2400" dirty="0"/>
          </a:p>
          <a:p>
            <a:pPr marL="800100" lvl="1" indent="-457200">
              <a:buFont typeface="+mj-lt"/>
              <a:buAutoNum type="arabicPeriod"/>
            </a:pPr>
            <a:r>
              <a:rPr lang="en-US" sz="2400" dirty="0"/>
              <a:t>For Converted Permits: </a:t>
            </a:r>
          </a:p>
          <a:p>
            <a:pPr lvl="2"/>
            <a:r>
              <a:rPr lang="en-US" sz="2100" dirty="0"/>
              <a:t>Most converted permits that were in a correction cycle had a Corrections Response condition applied </a:t>
            </a:r>
          </a:p>
          <a:p>
            <a:pPr lvl="2"/>
            <a:r>
              <a:rPr lang="en-US" sz="2100" dirty="0"/>
              <a:t>If the requested document is not the Street Use Comment Sheet, you must still upload the revised document as the Corrections Response document to satisfy the condition</a:t>
            </a:r>
          </a:p>
          <a:p>
            <a:pPr marL="800100" lvl="1" indent="-457200">
              <a:buFont typeface="+mj-lt"/>
              <a:buAutoNum type="arabicPeriod"/>
            </a:pPr>
            <a:endParaRPr lang="en-US" sz="2400" dirty="0"/>
          </a:p>
          <a:p>
            <a:pPr marL="0" marR="0" lvl="0" indent="0" algn="l" defTabSz="914400" rtl="0" eaLnBrk="1" fontAlgn="auto" latinLnBrk="0" hangingPunct="1">
              <a:lnSpc>
                <a:spcPct val="90000"/>
              </a:lnSpc>
              <a:spcBef>
                <a:spcPts val="750"/>
              </a:spcBef>
              <a:spcAft>
                <a:spcPts val="0"/>
              </a:spcAft>
              <a:buClrTx/>
              <a:buSzTx/>
              <a:buFont typeface="Arial" panose="020B0604020202020204" pitchFamily="34" charset="0"/>
              <a:buNone/>
              <a:tabLst/>
              <a:defRPr/>
            </a:pPr>
            <a:endParaRPr kumimoji="0" lang="en-US" sz="2200" b="0" i="0" u="none" strike="noStrike" kern="1200" cap="none" spc="0" normalizeH="0" baseline="0" noProof="0" dirty="0">
              <a:ln>
                <a:noFill/>
              </a:ln>
              <a:solidFill>
                <a:srgbClr val="003DA5">
                  <a:lumMod val="50000"/>
                </a:srgbClr>
              </a:solidFill>
              <a:effectLst/>
              <a:uLnTx/>
              <a:uFillTx/>
              <a:latin typeface="Calibri"/>
              <a:ea typeface="+mn-ea"/>
              <a:cs typeface="+mn-cs"/>
            </a:endParaRPr>
          </a:p>
          <a:p>
            <a:pPr marL="114300" marR="0" lvl="1" indent="0" algn="l" defTabSz="914400" rtl="0" eaLnBrk="1" fontAlgn="auto" latinLnBrk="0" hangingPunct="1">
              <a:lnSpc>
                <a:spcPct val="90000"/>
              </a:lnSpc>
              <a:spcBef>
                <a:spcPts val="375"/>
              </a:spcBef>
              <a:spcAft>
                <a:spcPts val="0"/>
              </a:spcAft>
              <a:buClrTx/>
              <a:buSzTx/>
              <a:buFont typeface="Arial" panose="020B0604020202020204" pitchFamily="34" charset="0"/>
              <a:buNone/>
              <a:tabLst/>
              <a:defRPr/>
            </a:pPr>
            <a:endParaRPr kumimoji="0" lang="en-US" sz="2200" b="0" i="0" u="none" strike="noStrike" kern="1200" cap="none" spc="0" normalizeH="0" baseline="0" noProof="0" dirty="0">
              <a:ln>
                <a:noFill/>
              </a:ln>
              <a:solidFill>
                <a:srgbClr val="003DA5">
                  <a:lumMod val="50000"/>
                </a:srgbClr>
              </a:solidFill>
              <a:effectLst/>
              <a:uLnTx/>
              <a:uFillTx/>
              <a:latin typeface="Calibri"/>
              <a:ea typeface="+mn-ea"/>
              <a:cs typeface="+mn-cs"/>
            </a:endParaRPr>
          </a:p>
          <a:p>
            <a:pPr marL="800100" marR="0" lvl="1" indent="-228600" algn="l" defTabSz="914400" rtl="0" eaLnBrk="1" fontAlgn="auto" latinLnBrk="0" hangingPunct="1">
              <a:lnSpc>
                <a:spcPct val="90000"/>
              </a:lnSpc>
              <a:spcBef>
                <a:spcPts val="375"/>
              </a:spcBef>
              <a:spcAft>
                <a:spcPts val="0"/>
              </a:spcAft>
              <a:buClrTx/>
              <a:buSzTx/>
              <a:buFont typeface="Arial" panose="020B0604020202020204" pitchFamily="34" charset="0"/>
              <a:buChar char="•"/>
              <a:tabLst/>
              <a:defRPr/>
            </a:pPr>
            <a:endParaRPr kumimoji="0" lang="en-US" sz="2200" b="0" i="0" u="none" strike="noStrike" kern="1200" cap="none" spc="0" normalizeH="0" baseline="0" noProof="0" dirty="0">
              <a:ln>
                <a:noFill/>
              </a:ln>
              <a:solidFill>
                <a:srgbClr val="003DA5">
                  <a:lumMod val="50000"/>
                </a:srgbClr>
              </a:solidFill>
              <a:effectLst/>
              <a:uLnTx/>
              <a:uFillTx/>
              <a:latin typeface="Calibri"/>
              <a:ea typeface="+mn-ea"/>
              <a:cs typeface="+mn-cs"/>
            </a:endParaRPr>
          </a:p>
          <a:p>
            <a:pPr marL="342900" marR="0" lvl="1" indent="-228600" algn="l" defTabSz="914400" rtl="0" eaLnBrk="1" fontAlgn="auto" latinLnBrk="0" hangingPunct="1">
              <a:lnSpc>
                <a:spcPct val="90000"/>
              </a:lnSpc>
              <a:spcBef>
                <a:spcPts val="375"/>
              </a:spcBef>
              <a:spcAft>
                <a:spcPts val="0"/>
              </a:spcAft>
              <a:buClrTx/>
              <a:buSzTx/>
              <a:buFont typeface="Arial" panose="020B0604020202020204" pitchFamily="34" charset="0"/>
              <a:buChar char="•"/>
              <a:tabLst/>
              <a:defRPr/>
            </a:pPr>
            <a:endParaRPr kumimoji="0" lang="en-US" sz="2200" b="0" i="0" u="none" strike="noStrike" kern="1200" cap="none" spc="0" normalizeH="0" baseline="0" noProof="0" dirty="0">
              <a:ln>
                <a:noFill/>
              </a:ln>
              <a:solidFill>
                <a:srgbClr val="003DA5">
                  <a:lumMod val="50000"/>
                </a:srgbClr>
              </a:solidFill>
              <a:effectLst/>
              <a:uLnTx/>
              <a:uFillTx/>
              <a:latin typeface="Calibri"/>
              <a:ea typeface="+mn-ea"/>
              <a:cs typeface="+mn-cs"/>
            </a:endParaRPr>
          </a:p>
        </p:txBody>
      </p:sp>
    </p:spTree>
    <p:extLst>
      <p:ext uri="{BB962C8B-B14F-4D97-AF65-F5344CB8AC3E}">
        <p14:creationId xmlns:p14="http://schemas.microsoft.com/office/powerpoint/2010/main" val="64093003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299116" y="481583"/>
            <a:ext cx="3796884" cy="1499616"/>
          </a:xfrm>
        </p:spPr>
        <p:txBody>
          <a:bodyPr>
            <a:normAutofit/>
          </a:bodyPr>
          <a:lstStyle/>
          <a:p>
            <a:pPr>
              <a:lnSpc>
                <a:spcPct val="90000"/>
              </a:lnSpc>
            </a:pPr>
            <a:r>
              <a:rPr lang="en-US" sz="3300" dirty="0">
                <a:solidFill>
                  <a:srgbClr val="FFFFFF"/>
                </a:solidFill>
              </a:rPr>
              <a:t>Minor Utility – Side Sewer/Drainage Permit</a:t>
            </a:r>
          </a:p>
        </p:txBody>
      </p:sp>
      <p:sp>
        <p:nvSpPr>
          <p:cNvPr id="6" name="Content Placeholder 2">
            <a:extLst>
              <a:ext uri="{FF2B5EF4-FFF2-40B4-BE49-F238E27FC236}">
                <a16:creationId xmlns:a16="http://schemas.microsoft.com/office/drawing/2014/main" id="{E1D14077-03F6-4986-B705-35784DBD5871}"/>
              </a:ext>
            </a:extLst>
          </p:cNvPr>
          <p:cNvSpPr>
            <a:spLocks noGrp="1"/>
          </p:cNvSpPr>
          <p:nvPr>
            <p:ph idx="1"/>
          </p:nvPr>
        </p:nvSpPr>
        <p:spPr>
          <a:xfrm>
            <a:off x="257541" y="307819"/>
            <a:ext cx="6322425" cy="5554300"/>
          </a:xfrm>
        </p:spPr>
        <p:txBody>
          <a:bodyPr>
            <a:normAutofit fontScale="92500" lnSpcReduction="20000"/>
          </a:bodyPr>
          <a:lstStyle/>
          <a:p>
            <a:pPr marL="0" indent="0">
              <a:buNone/>
            </a:pPr>
            <a:r>
              <a:rPr lang="en-US" sz="2200" b="1" dirty="0"/>
              <a:t>Minor Utility – Side Sewer/Drainage permits</a:t>
            </a:r>
          </a:p>
          <a:p>
            <a:endParaRPr lang="en-US" sz="1900" dirty="0"/>
          </a:p>
          <a:p>
            <a:r>
              <a:rPr lang="en-US" sz="1900" dirty="0"/>
              <a:t>Used to permit side sewer (installation, lining, repair and replacement) drainage lines (installation and replacement), curb weep holes and staging and restoration in the right-of-way </a:t>
            </a:r>
          </a:p>
          <a:p>
            <a:endParaRPr lang="en-US" sz="1900" dirty="0"/>
          </a:p>
          <a:p>
            <a:r>
              <a:rPr lang="en-US" sz="1900" dirty="0"/>
              <a:t>Now can be applied for at any time or requested as part of the SDCI side sewer permit</a:t>
            </a:r>
          </a:p>
          <a:p>
            <a:pPr marL="0" indent="0">
              <a:buNone/>
            </a:pPr>
            <a:endParaRPr lang="en-US" sz="1900" dirty="0"/>
          </a:p>
          <a:p>
            <a:r>
              <a:rPr lang="en-US" sz="1900" dirty="0"/>
              <a:t>If applied for through the SDCI side sewer permit, the SDCI Site Plan will map to the SDOT permit</a:t>
            </a:r>
          </a:p>
          <a:p>
            <a:pPr marL="0" indent="0">
              <a:buNone/>
            </a:pPr>
            <a:endParaRPr lang="en-US" sz="1900" dirty="0"/>
          </a:p>
          <a:p>
            <a:r>
              <a:rPr lang="en-US" sz="1900" dirty="0"/>
              <a:t>Requires the ROWIP only at application (only MU use type that doesn’t require a Site Plan in addition to)</a:t>
            </a:r>
          </a:p>
          <a:p>
            <a:endParaRPr lang="en-US" sz="1900" dirty="0"/>
          </a:p>
          <a:p>
            <a:r>
              <a:rPr lang="en-US" sz="1900" dirty="0"/>
              <a:t>Will follow normal permit review process</a:t>
            </a:r>
          </a:p>
          <a:p>
            <a:endParaRPr lang="en-US" sz="1900" dirty="0"/>
          </a:p>
          <a:p>
            <a:r>
              <a:rPr lang="en-US" sz="1900" dirty="0"/>
              <a:t>Can’t be issued until the SDCI side sewer permit is issued</a:t>
            </a:r>
          </a:p>
          <a:p>
            <a:pPr marL="0" indent="0">
              <a:buNone/>
            </a:pPr>
            <a:endParaRPr lang="en-US" sz="1900" dirty="0"/>
          </a:p>
          <a:p>
            <a:r>
              <a:rPr lang="en-US" sz="1900" dirty="0"/>
              <a:t>Record ID: </a:t>
            </a:r>
            <a:r>
              <a:rPr lang="en-US" sz="2200" u="sng" dirty="0"/>
              <a:t>SUUTIL</a:t>
            </a:r>
            <a:r>
              <a:rPr lang="en-US" sz="2200" dirty="0"/>
              <a:t>0000001</a:t>
            </a:r>
            <a:endParaRPr lang="en-US" sz="1900" dirty="0"/>
          </a:p>
          <a:p>
            <a:pPr marL="457200" lvl="1" indent="0">
              <a:buNone/>
            </a:pPr>
            <a:endParaRPr lang="en-US" sz="1600" dirty="0"/>
          </a:p>
          <a:p>
            <a:pPr marL="0" indent="0">
              <a:buNone/>
            </a:pPr>
            <a:endParaRPr lang="en-US" sz="1600" dirty="0"/>
          </a:p>
          <a:p>
            <a:pPr marL="0" indent="0">
              <a:buNone/>
            </a:pPr>
            <a:endParaRPr lang="en-US" sz="1600" dirty="0"/>
          </a:p>
          <a:p>
            <a:pPr marL="457200" lvl="1" indent="0">
              <a:buNone/>
            </a:pPr>
            <a:endParaRPr lang="en-US" sz="1600" dirty="0"/>
          </a:p>
        </p:txBody>
      </p:sp>
      <p:sp>
        <p:nvSpPr>
          <p:cNvPr id="4" name="Slide Number Placeholder 3"/>
          <p:cNvSpPr>
            <a:spLocks noGrp="1"/>
          </p:cNvSpPr>
          <p:nvPr>
            <p:ph type="sldNum" sz="quarter" idx="4294967295"/>
          </p:nvPr>
        </p:nvSpPr>
        <p:spPr>
          <a:xfrm>
            <a:off x="11645900" y="6356350"/>
            <a:ext cx="546100" cy="365125"/>
          </a:xfrm>
          <a:prstGeom prst="rect">
            <a:avLst/>
          </a:prstGeom>
        </p:spPr>
        <p:txBody>
          <a:bodyPr>
            <a:normAutofit/>
          </a:bodyPr>
          <a:lstStyle/>
          <a:p>
            <a:pPr marL="0" marR="0" lvl="0" indent="0" algn="r" defTabSz="914400" rtl="0" eaLnBrk="1" fontAlgn="auto" latinLnBrk="0" hangingPunct="1">
              <a:lnSpc>
                <a:spcPct val="100000"/>
              </a:lnSpc>
              <a:spcBef>
                <a:spcPts val="0"/>
              </a:spcBef>
              <a:spcAft>
                <a:spcPts val="600"/>
              </a:spcAft>
              <a:buClrTx/>
              <a:buSzTx/>
              <a:buFontTx/>
              <a:buNone/>
              <a:tabLst/>
              <a:defRPr/>
            </a:pPr>
            <a:fld id="{659ED83C-2D8A-42B0-BBF1-CDE43C1054AA}" type="slidenum">
              <a:rPr kumimoji="0" lang="en-US" sz="1200" b="0" i="0" u="none" strike="noStrike" kern="1200" cap="none" spc="0" normalizeH="0" baseline="0" noProof="0">
                <a:ln>
                  <a:noFill/>
                </a:ln>
                <a:solidFill>
                  <a:srgbClr val="000000">
                    <a:tint val="75000"/>
                  </a:srgb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600"/>
                </a:spcAft>
                <a:buClrTx/>
                <a:buSzTx/>
                <a:buFontTx/>
                <a:buNone/>
                <a:tabLst/>
                <a:defRPr/>
              </a:pPr>
              <a:t>25</a:t>
            </a:fld>
            <a:endParaRPr kumimoji="0" lang="en-US" sz="1200" b="0" i="0" u="none" strike="noStrike" kern="1200" cap="none" spc="0" normalizeH="0" baseline="0" noProof="0">
              <a:ln>
                <a:noFill/>
              </a:ln>
              <a:solidFill>
                <a:srgbClr val="000000">
                  <a:tint val="75000"/>
                </a:srgbClr>
              </a:solidFill>
              <a:effectLst/>
              <a:uLnTx/>
              <a:uFillTx/>
              <a:latin typeface="Calibri"/>
              <a:ea typeface="+mn-ea"/>
              <a:cs typeface="+mn-cs"/>
            </a:endParaRPr>
          </a:p>
        </p:txBody>
      </p:sp>
      <p:graphicFrame>
        <p:nvGraphicFramePr>
          <p:cNvPr id="8" name="Table 7">
            <a:extLst>
              <a:ext uri="{FF2B5EF4-FFF2-40B4-BE49-F238E27FC236}">
                <a16:creationId xmlns:a16="http://schemas.microsoft.com/office/drawing/2014/main" id="{FF00781E-FF89-4A09-891D-384CEB794F9B}"/>
              </a:ext>
            </a:extLst>
          </p:cNvPr>
          <p:cNvGraphicFramePr>
            <a:graphicFrameLocks noGrp="1"/>
          </p:cNvGraphicFramePr>
          <p:nvPr>
            <p:extLst>
              <p:ext uri="{D42A27DB-BD31-4B8C-83A1-F6EECF244321}">
                <p14:modId xmlns:p14="http://schemas.microsoft.com/office/powerpoint/2010/main" val="1448709647"/>
              </p:ext>
            </p:extLst>
          </p:nvPr>
        </p:nvGraphicFramePr>
        <p:xfrm>
          <a:off x="7074889" y="854491"/>
          <a:ext cx="4859570" cy="4620487"/>
        </p:xfrm>
        <a:graphic>
          <a:graphicData uri="http://schemas.openxmlformats.org/drawingml/2006/table">
            <a:tbl>
              <a:tblPr firstRow="1" bandRow="1">
                <a:tableStyleId>{5C22544A-7EE6-4342-B048-85BDC9FD1C3A}</a:tableStyleId>
              </a:tblPr>
              <a:tblGrid>
                <a:gridCol w="1999452">
                  <a:extLst>
                    <a:ext uri="{9D8B030D-6E8A-4147-A177-3AD203B41FA5}">
                      <a16:colId xmlns:a16="http://schemas.microsoft.com/office/drawing/2014/main" val="4252253385"/>
                    </a:ext>
                  </a:extLst>
                </a:gridCol>
                <a:gridCol w="2860118">
                  <a:extLst>
                    <a:ext uri="{9D8B030D-6E8A-4147-A177-3AD203B41FA5}">
                      <a16:colId xmlns:a16="http://schemas.microsoft.com/office/drawing/2014/main" val="2083312621"/>
                    </a:ext>
                  </a:extLst>
                </a:gridCol>
              </a:tblGrid>
              <a:tr h="875559">
                <a:tc>
                  <a:txBody>
                    <a:bodyPr/>
                    <a:lstStyle/>
                    <a:p>
                      <a:pPr algn="ctr"/>
                      <a:r>
                        <a:rPr lang="en-US" sz="1600"/>
                        <a:t>Hansen Use Code</a:t>
                      </a:r>
                    </a:p>
                  </a:txBody>
                  <a:tcPr/>
                </a:tc>
                <a:tc>
                  <a:txBody>
                    <a:bodyPr/>
                    <a:lstStyle/>
                    <a:p>
                      <a:pPr algn="ctr"/>
                      <a:r>
                        <a:rPr lang="en-US" sz="1600" dirty="0"/>
                        <a:t>Accela Use Type</a:t>
                      </a:r>
                    </a:p>
                  </a:txBody>
                  <a:tcPr/>
                </a:tc>
                <a:extLst>
                  <a:ext uri="{0D108BD9-81ED-4DB2-BD59-A6C34878D82A}">
                    <a16:rowId xmlns:a16="http://schemas.microsoft.com/office/drawing/2014/main" val="2405387564"/>
                  </a:ext>
                </a:extLst>
              </a:tr>
              <a:tr h="468116">
                <a:tc>
                  <a:txBody>
                    <a:bodyPr/>
                    <a:lstStyle/>
                    <a:p>
                      <a:pPr marL="0" marR="0" algn="ctr">
                        <a:lnSpc>
                          <a:spcPct val="107000"/>
                        </a:lnSpc>
                        <a:spcBef>
                          <a:spcPts val="0"/>
                        </a:spcBef>
                        <a:spcAft>
                          <a:spcPts val="0"/>
                        </a:spcAft>
                      </a:pPr>
                      <a:r>
                        <a:rPr lang="en-US" sz="140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51F</a:t>
                      </a:r>
                    </a:p>
                  </a:txBody>
                  <a:tcPr/>
                </a:tc>
                <a:tc>
                  <a:txBody>
                    <a:bodyPr/>
                    <a:lstStyle/>
                    <a:p>
                      <a:pPr marL="0" marR="0" algn="l">
                        <a:lnSpc>
                          <a:spcPct val="107000"/>
                        </a:lnSpc>
                        <a:spcBef>
                          <a:spcPts val="0"/>
                        </a:spcBef>
                        <a:spcAft>
                          <a:spcPts val="0"/>
                        </a:spcAft>
                      </a:pPr>
                      <a:r>
                        <a:rPr lang="en-US" sz="14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Side Sewer/Drainage</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a:tc>
                <a:extLst>
                  <a:ext uri="{0D108BD9-81ED-4DB2-BD59-A6C34878D82A}">
                    <a16:rowId xmlns:a16="http://schemas.microsoft.com/office/drawing/2014/main" val="2053862695"/>
                  </a:ext>
                </a:extLst>
              </a:tr>
              <a:tr h="468116">
                <a:tc>
                  <a:txBody>
                    <a:bodyPr/>
                    <a:lstStyle/>
                    <a:p>
                      <a:pPr marL="0" marR="0" algn="ctr">
                        <a:lnSpc>
                          <a:spcPct val="107000"/>
                        </a:lnSpc>
                        <a:spcBef>
                          <a:spcPts val="0"/>
                        </a:spcBef>
                        <a:spcAft>
                          <a:spcPts val="0"/>
                        </a:spcAft>
                      </a:pPr>
                      <a:r>
                        <a:rPr lang="en-US" sz="140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51G</a:t>
                      </a:r>
                    </a:p>
                  </a:txBody>
                  <a:tcPr/>
                </a:tc>
                <a:tc>
                  <a:txBody>
                    <a:bodyPr/>
                    <a:lstStyle/>
                    <a:p>
                      <a:pPr marL="0" marR="0" algn="l">
                        <a:lnSpc>
                          <a:spcPct val="107000"/>
                        </a:lnSpc>
                        <a:spcBef>
                          <a:spcPts val="0"/>
                        </a:spcBef>
                        <a:spcAft>
                          <a:spcPts val="0"/>
                        </a:spcAft>
                      </a:pPr>
                      <a:r>
                        <a:rPr lang="en-US" sz="14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Privately Owned Utility</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a:tc>
                <a:extLst>
                  <a:ext uri="{0D108BD9-81ED-4DB2-BD59-A6C34878D82A}">
                    <a16:rowId xmlns:a16="http://schemas.microsoft.com/office/drawing/2014/main" val="1564858355"/>
                  </a:ext>
                </a:extLst>
              </a:tr>
              <a:tr h="468116">
                <a:tc>
                  <a:txBody>
                    <a:bodyPr/>
                    <a:lstStyle/>
                    <a:p>
                      <a:pPr marL="0" marR="0" algn="ctr">
                        <a:lnSpc>
                          <a:spcPct val="107000"/>
                        </a:lnSpc>
                        <a:spcBef>
                          <a:spcPts val="0"/>
                        </a:spcBef>
                        <a:spcAft>
                          <a:spcPts val="0"/>
                        </a:spcAft>
                      </a:pPr>
                      <a:r>
                        <a:rPr lang="en-US" sz="140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51I</a:t>
                      </a:r>
                    </a:p>
                  </a:txBody>
                  <a:tcPr/>
                </a:tc>
                <a:tc>
                  <a:txBody>
                    <a:bodyPr/>
                    <a:lstStyle/>
                    <a:p>
                      <a:pPr marL="0" marR="0" algn="l">
                        <a:lnSpc>
                          <a:spcPct val="107000"/>
                        </a:lnSpc>
                        <a:spcBef>
                          <a:spcPts val="0"/>
                        </a:spcBef>
                        <a:spcAft>
                          <a:spcPts val="0"/>
                        </a:spcAft>
                      </a:pPr>
                      <a:r>
                        <a:rPr lang="en-US" sz="14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Exploratory Excavation</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a:tc>
                <a:extLst>
                  <a:ext uri="{0D108BD9-81ED-4DB2-BD59-A6C34878D82A}">
                    <a16:rowId xmlns:a16="http://schemas.microsoft.com/office/drawing/2014/main" val="81620152"/>
                  </a:ext>
                </a:extLst>
              </a:tr>
              <a:tr h="468116">
                <a:tc>
                  <a:txBody>
                    <a:bodyPr/>
                    <a:lstStyle/>
                    <a:p>
                      <a:pPr marL="0" marR="0" algn="ctr">
                        <a:lnSpc>
                          <a:spcPct val="107000"/>
                        </a:lnSpc>
                        <a:spcBef>
                          <a:spcPts val="0"/>
                        </a:spcBef>
                        <a:spcAft>
                          <a:spcPts val="0"/>
                        </a:spcAft>
                      </a:pPr>
                      <a:r>
                        <a:rPr lang="en-US" sz="140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51I</a:t>
                      </a:r>
                    </a:p>
                  </a:txBody>
                  <a:tcPr/>
                </a:tc>
                <a:tc>
                  <a:txBody>
                    <a:bodyPr/>
                    <a:lstStyle/>
                    <a:p>
                      <a:pPr marL="0" marR="0" algn="l">
                        <a:lnSpc>
                          <a:spcPct val="107000"/>
                        </a:lnSpc>
                        <a:spcBef>
                          <a:spcPts val="0"/>
                        </a:spcBef>
                        <a:spcAft>
                          <a:spcPts val="0"/>
                        </a:spcAft>
                      </a:pPr>
                      <a:r>
                        <a:rPr lang="en-US" sz="14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Environmental Remediation</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a:tc>
                <a:extLst>
                  <a:ext uri="{0D108BD9-81ED-4DB2-BD59-A6C34878D82A}">
                    <a16:rowId xmlns:a16="http://schemas.microsoft.com/office/drawing/2014/main" val="409881625"/>
                  </a:ext>
                </a:extLst>
              </a:tr>
              <a:tr h="468116">
                <a:tc>
                  <a:txBody>
                    <a:bodyPr/>
                    <a:lstStyle/>
                    <a:p>
                      <a:pPr marL="0" marR="0" algn="ctr">
                        <a:lnSpc>
                          <a:spcPct val="107000"/>
                        </a:lnSpc>
                        <a:spcBef>
                          <a:spcPts val="0"/>
                        </a:spcBef>
                        <a:spcAft>
                          <a:spcPts val="0"/>
                        </a:spcAft>
                      </a:pPr>
                      <a:r>
                        <a:rPr lang="en-US" sz="140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51M/40</a:t>
                      </a:r>
                    </a:p>
                  </a:txBody>
                  <a:tcPr/>
                </a:tc>
                <a:tc>
                  <a:txBody>
                    <a:bodyPr/>
                    <a:lstStyle/>
                    <a:p>
                      <a:pPr marL="0" marR="0" algn="l">
                        <a:lnSpc>
                          <a:spcPct val="107000"/>
                        </a:lnSpc>
                        <a:spcBef>
                          <a:spcPts val="0"/>
                        </a:spcBef>
                        <a:spcAft>
                          <a:spcPts val="0"/>
                        </a:spcAft>
                      </a:pPr>
                      <a:r>
                        <a:rPr lang="en-US" sz="14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Pavement Restoration</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a:tc>
                <a:extLst>
                  <a:ext uri="{0D108BD9-81ED-4DB2-BD59-A6C34878D82A}">
                    <a16:rowId xmlns:a16="http://schemas.microsoft.com/office/drawing/2014/main" val="1121367762"/>
                  </a:ext>
                </a:extLst>
              </a:tr>
              <a:tr h="468116">
                <a:tc>
                  <a:txBody>
                    <a:bodyPr/>
                    <a:lstStyle/>
                    <a:p>
                      <a:pPr marL="0" marR="0" algn="ctr">
                        <a:lnSpc>
                          <a:spcPct val="107000"/>
                        </a:lnSpc>
                        <a:spcBef>
                          <a:spcPts val="0"/>
                        </a:spcBef>
                        <a:spcAft>
                          <a:spcPts val="0"/>
                        </a:spcAft>
                      </a:pPr>
                      <a:r>
                        <a:rPr lang="en-US" sz="140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Most 51’s</a:t>
                      </a:r>
                    </a:p>
                  </a:txBody>
                  <a:tcPr/>
                </a:tc>
                <a:tc>
                  <a:txBody>
                    <a:bodyPr/>
                    <a:lstStyle/>
                    <a:p>
                      <a:pPr marL="0" marR="0" algn="l">
                        <a:lnSpc>
                          <a:spcPct val="107000"/>
                        </a:lnSpc>
                        <a:spcBef>
                          <a:spcPts val="0"/>
                        </a:spcBef>
                        <a:spcAft>
                          <a:spcPts val="0"/>
                        </a:spcAft>
                      </a:pPr>
                      <a:r>
                        <a:rPr lang="en-US" sz="14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Utility Infrastructure</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a:tc>
                <a:extLst>
                  <a:ext uri="{0D108BD9-81ED-4DB2-BD59-A6C34878D82A}">
                    <a16:rowId xmlns:a16="http://schemas.microsoft.com/office/drawing/2014/main" val="2957447723"/>
                  </a:ext>
                </a:extLst>
              </a:tr>
              <a:tr h="468116">
                <a:tc>
                  <a:txBody>
                    <a:bodyPr/>
                    <a:lstStyle/>
                    <a:p>
                      <a:pPr marL="0" marR="0" algn="ctr">
                        <a:lnSpc>
                          <a:spcPct val="107000"/>
                        </a:lnSpc>
                        <a:spcBef>
                          <a:spcPts val="0"/>
                        </a:spcBef>
                        <a:spcAft>
                          <a:spcPts val="0"/>
                        </a:spcAft>
                      </a:pPr>
                      <a:r>
                        <a:rPr lang="en-US" sz="140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51I</a:t>
                      </a:r>
                    </a:p>
                  </a:txBody>
                  <a:tcPr/>
                </a:tc>
                <a:tc>
                  <a:txBody>
                    <a:bodyPr/>
                    <a:lstStyle/>
                    <a:p>
                      <a:pPr marL="0" marR="0" algn="l">
                        <a:lnSpc>
                          <a:spcPct val="107000"/>
                        </a:lnSpc>
                        <a:spcBef>
                          <a:spcPts val="0"/>
                        </a:spcBef>
                        <a:spcAft>
                          <a:spcPts val="0"/>
                        </a:spcAft>
                      </a:pPr>
                      <a:r>
                        <a:rPr lang="en-US" sz="14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Monitoring Well</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a:tc>
                <a:extLst>
                  <a:ext uri="{0D108BD9-81ED-4DB2-BD59-A6C34878D82A}">
                    <a16:rowId xmlns:a16="http://schemas.microsoft.com/office/drawing/2014/main" val="1438502215"/>
                  </a:ext>
                </a:extLst>
              </a:tr>
              <a:tr h="468116">
                <a:tc>
                  <a:txBody>
                    <a:bodyPr/>
                    <a:lstStyle/>
                    <a:p>
                      <a:pPr marL="0" marR="0" algn="ctr">
                        <a:lnSpc>
                          <a:spcPct val="107000"/>
                        </a:lnSpc>
                        <a:spcBef>
                          <a:spcPts val="0"/>
                        </a:spcBef>
                        <a:spcAft>
                          <a:spcPts val="0"/>
                        </a:spcAft>
                      </a:pPr>
                      <a:r>
                        <a:rPr lang="en-US" sz="140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51Z</a:t>
                      </a:r>
                    </a:p>
                  </a:txBody>
                  <a:tcPr/>
                </a:tc>
                <a:tc>
                  <a:txBody>
                    <a:bodyPr/>
                    <a:lstStyle/>
                    <a:p>
                      <a:pPr marL="0" marR="0" algn="l">
                        <a:lnSpc>
                          <a:spcPct val="107000"/>
                        </a:lnSpc>
                        <a:spcBef>
                          <a:spcPts val="0"/>
                        </a:spcBef>
                        <a:spcAft>
                          <a:spcPts val="0"/>
                        </a:spcAft>
                      </a:pPr>
                      <a:r>
                        <a:rPr lang="en-US" sz="1400" dirty="0">
                          <a:effectLst/>
                          <a:latin typeface="Calibri" panose="020F0502020204030204" pitchFamily="34" charset="0"/>
                          <a:ea typeface="Calibri" panose="020F0502020204030204" pitchFamily="34" charset="0"/>
                          <a:cs typeface="Times New Roman" panose="02020603050405020304" pitchFamily="18" charset="0"/>
                        </a:rPr>
                        <a:t>Small Wireless Facility</a:t>
                      </a:r>
                    </a:p>
                  </a:txBody>
                  <a:tcPr/>
                </a:tc>
                <a:extLst>
                  <a:ext uri="{0D108BD9-81ED-4DB2-BD59-A6C34878D82A}">
                    <a16:rowId xmlns:a16="http://schemas.microsoft.com/office/drawing/2014/main" val="1095509945"/>
                  </a:ext>
                </a:extLst>
              </a:tr>
            </a:tbl>
          </a:graphicData>
        </a:graphic>
      </p:graphicFrame>
      <p:sp>
        <p:nvSpPr>
          <p:cNvPr id="9" name="Rectangle 8">
            <a:extLst>
              <a:ext uri="{FF2B5EF4-FFF2-40B4-BE49-F238E27FC236}">
                <a16:creationId xmlns:a16="http://schemas.microsoft.com/office/drawing/2014/main" id="{4370657B-D7D2-46B5-8C15-57AFACB58D9B}"/>
              </a:ext>
            </a:extLst>
          </p:cNvPr>
          <p:cNvSpPr/>
          <p:nvPr/>
        </p:nvSpPr>
        <p:spPr>
          <a:xfrm>
            <a:off x="7100563" y="1748440"/>
            <a:ext cx="4833896" cy="394786"/>
          </a:xfrm>
          <a:prstGeom prst="rect">
            <a:avLst/>
          </a:prstGeom>
          <a:noFill/>
          <a:ln w="38100"/>
        </p:spPr>
        <p:style>
          <a:lnRef idx="2">
            <a:schemeClr val="accent5"/>
          </a:lnRef>
          <a:fillRef idx="1">
            <a:schemeClr val="lt1"/>
          </a:fillRef>
          <a:effectRef idx="0">
            <a:schemeClr val="accent5"/>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spTree>
    <p:extLst>
      <p:ext uri="{BB962C8B-B14F-4D97-AF65-F5344CB8AC3E}">
        <p14:creationId xmlns:p14="http://schemas.microsoft.com/office/powerpoint/2010/main" val="386318461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19F100-32AE-4693-A7DC-BD55703B4A6E}"/>
              </a:ext>
            </a:extLst>
          </p:cNvPr>
          <p:cNvSpPr>
            <a:spLocks noGrp="1"/>
          </p:cNvSpPr>
          <p:nvPr>
            <p:ph type="title"/>
          </p:nvPr>
        </p:nvSpPr>
        <p:spPr>
          <a:xfrm>
            <a:off x="262042" y="397494"/>
            <a:ext cx="4683318" cy="5504688"/>
          </a:xfrm>
        </p:spPr>
        <p:txBody>
          <a:bodyPr>
            <a:normAutofit/>
          </a:bodyPr>
          <a:lstStyle/>
          <a:p>
            <a:r>
              <a:rPr lang="en-US" sz="4800" dirty="0"/>
              <a:t>New side sewer </a:t>
            </a:r>
            <a:r>
              <a:rPr lang="en-US" sz="4800"/>
              <a:t>permit process</a:t>
            </a:r>
            <a:br>
              <a:rPr lang="en-US" sz="5100" dirty="0"/>
            </a:br>
            <a:br>
              <a:rPr lang="en-US" sz="5100" dirty="0"/>
            </a:br>
            <a:br>
              <a:rPr lang="en-US" sz="2400" dirty="0"/>
            </a:br>
            <a:r>
              <a:rPr lang="en-US" sz="4000" u="sng" dirty="0"/>
              <a:t>Option 1: </a:t>
            </a:r>
            <a:r>
              <a:rPr lang="en-US" sz="4000" dirty="0"/>
              <a:t>Contractor applies for SDCI side sewer permit first</a:t>
            </a:r>
            <a:endParaRPr lang="en-US" sz="5100" dirty="0"/>
          </a:p>
        </p:txBody>
      </p:sp>
      <p:graphicFrame>
        <p:nvGraphicFramePr>
          <p:cNvPr id="84" name="Content Placeholder 2">
            <a:extLst>
              <a:ext uri="{FF2B5EF4-FFF2-40B4-BE49-F238E27FC236}">
                <a16:creationId xmlns:a16="http://schemas.microsoft.com/office/drawing/2014/main" id="{D989D4DA-D6C6-42EF-BEEF-BD76019EDF61}"/>
              </a:ext>
            </a:extLst>
          </p:cNvPr>
          <p:cNvGraphicFramePr>
            <a:graphicFrameLocks noGrp="1"/>
          </p:cNvGraphicFramePr>
          <p:nvPr>
            <p:ph idx="1"/>
            <p:extLst>
              <p:ext uri="{D42A27DB-BD31-4B8C-83A1-F6EECF244321}">
                <p14:modId xmlns:p14="http://schemas.microsoft.com/office/powerpoint/2010/main" val="1831486888"/>
              </p:ext>
            </p:extLst>
          </p:nvPr>
        </p:nvGraphicFramePr>
        <p:xfrm>
          <a:off x="5532000" y="278486"/>
          <a:ext cx="6263640" cy="550468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pSp>
        <p:nvGrpSpPr>
          <p:cNvPr id="42" name="Group 41">
            <a:extLst>
              <a:ext uri="{FF2B5EF4-FFF2-40B4-BE49-F238E27FC236}">
                <a16:creationId xmlns:a16="http://schemas.microsoft.com/office/drawing/2014/main" id="{B4F6D50A-F162-4F2B-9E9E-4F772A92BBE5}"/>
              </a:ext>
            </a:extLst>
          </p:cNvPr>
          <p:cNvGrpSpPr/>
          <p:nvPr/>
        </p:nvGrpSpPr>
        <p:grpSpPr>
          <a:xfrm>
            <a:off x="11103523" y="1272398"/>
            <a:ext cx="814629" cy="814629"/>
            <a:chOff x="4079238" y="959895"/>
            <a:chExt cx="814629" cy="814629"/>
          </a:xfrm>
          <a:solidFill>
            <a:schemeClr val="bg2">
              <a:lumMod val="75000"/>
            </a:schemeClr>
          </a:solidFill>
        </p:grpSpPr>
        <p:sp>
          <p:nvSpPr>
            <p:cNvPr id="43" name="Arrow: Down 42">
              <a:extLst>
                <a:ext uri="{FF2B5EF4-FFF2-40B4-BE49-F238E27FC236}">
                  <a16:creationId xmlns:a16="http://schemas.microsoft.com/office/drawing/2014/main" id="{85C22B96-C670-4672-9BF2-84C55CD071FC}"/>
                </a:ext>
              </a:extLst>
            </p:cNvPr>
            <p:cNvSpPr/>
            <p:nvPr/>
          </p:nvSpPr>
          <p:spPr>
            <a:xfrm>
              <a:off x="4079238" y="959895"/>
              <a:ext cx="814629" cy="814629"/>
            </a:xfrm>
            <a:prstGeom prst="downArrow">
              <a:avLst>
                <a:gd name="adj1" fmla="val 55000"/>
                <a:gd name="adj2" fmla="val 45000"/>
              </a:avLst>
            </a:prstGeom>
            <a:grpFill/>
            <a:ln>
              <a:solidFill>
                <a:schemeClr val="bg2">
                  <a:lumMod val="75000"/>
                </a:schemeClr>
              </a:solidFill>
            </a:ln>
          </p:spPr>
          <p:style>
            <a:lnRef idx="2">
              <a:schemeClr val="accent2">
                <a:tint val="40000"/>
                <a:alpha val="90000"/>
                <a:hueOff val="0"/>
                <a:satOff val="0"/>
                <a:lumOff val="0"/>
                <a:alphaOff val="0"/>
              </a:schemeClr>
            </a:lnRef>
            <a:fillRef idx="1">
              <a:schemeClr val="accent2">
                <a:tint val="40000"/>
                <a:alpha val="90000"/>
                <a:hueOff val="0"/>
                <a:satOff val="0"/>
                <a:lumOff val="0"/>
                <a:alphaOff val="0"/>
              </a:schemeClr>
            </a:fillRef>
            <a:effectRef idx="0">
              <a:schemeClr val="accent2">
                <a:tint val="40000"/>
                <a:alpha val="90000"/>
                <a:hueOff val="0"/>
                <a:satOff val="0"/>
                <a:lumOff val="0"/>
                <a:alphaOff val="0"/>
              </a:schemeClr>
            </a:effectRef>
            <a:fontRef idx="minor">
              <a:schemeClr val="dk1">
                <a:hueOff val="0"/>
                <a:satOff val="0"/>
                <a:lumOff val="0"/>
                <a:alphaOff val="0"/>
              </a:schemeClr>
            </a:fontRef>
          </p:style>
        </p:sp>
        <p:sp>
          <p:nvSpPr>
            <p:cNvPr id="44" name="Arrow: Down 4">
              <a:extLst>
                <a:ext uri="{FF2B5EF4-FFF2-40B4-BE49-F238E27FC236}">
                  <a16:creationId xmlns:a16="http://schemas.microsoft.com/office/drawing/2014/main" id="{CDBF992F-2B87-46AB-93C2-759EB7965912}"/>
                </a:ext>
              </a:extLst>
            </p:cNvPr>
            <p:cNvSpPr txBox="1"/>
            <p:nvPr/>
          </p:nvSpPr>
          <p:spPr>
            <a:xfrm>
              <a:off x="4262530" y="959895"/>
              <a:ext cx="448045" cy="613008"/>
            </a:xfrm>
            <a:prstGeom prst="rect">
              <a:avLst/>
            </a:prstGeom>
            <a:grpFill/>
            <a:ln>
              <a:solidFill>
                <a:schemeClr val="bg2">
                  <a:lumMod val="75000"/>
                </a:schemeClr>
              </a:solidFill>
            </a:ln>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45720" tIns="45720" rIns="45720" bIns="45720" numCol="1" spcCol="1270" anchor="ctr" anchorCtr="0">
              <a:noAutofit/>
            </a:bodyPr>
            <a:lstStyle/>
            <a:p>
              <a:pPr marL="0" marR="0" lvl="0" indent="0" algn="ctr" defTabSz="1600200" rtl="0" eaLnBrk="1" fontAlgn="auto" latinLnBrk="0" hangingPunct="1">
                <a:lnSpc>
                  <a:spcPct val="90000"/>
                </a:lnSpc>
                <a:spcBef>
                  <a:spcPct val="0"/>
                </a:spcBef>
                <a:spcAft>
                  <a:spcPct val="35000"/>
                </a:spcAft>
                <a:buClrTx/>
                <a:buSzTx/>
                <a:buFontTx/>
                <a:buNone/>
                <a:tabLst/>
                <a:defRPr/>
              </a:pPr>
              <a:endParaRPr kumimoji="0" lang="en-US" sz="3600" b="0" i="0" u="none" strike="noStrike" kern="1200" cap="none" spc="0" normalizeH="0" baseline="0" noProof="0">
                <a:ln>
                  <a:noFill/>
                </a:ln>
                <a:solidFill>
                  <a:srgbClr val="003DA5">
                    <a:hueOff val="0"/>
                    <a:satOff val="0"/>
                    <a:lumOff val="0"/>
                    <a:alphaOff val="0"/>
                  </a:srgbClr>
                </a:solidFill>
                <a:effectLst/>
                <a:uLnTx/>
                <a:uFillTx/>
                <a:latin typeface="Calibri"/>
                <a:ea typeface="+mn-ea"/>
                <a:cs typeface="+mn-cs"/>
              </a:endParaRPr>
            </a:p>
          </p:txBody>
        </p:sp>
      </p:grpSp>
      <p:grpSp>
        <p:nvGrpSpPr>
          <p:cNvPr id="45" name="Group 44">
            <a:extLst>
              <a:ext uri="{FF2B5EF4-FFF2-40B4-BE49-F238E27FC236}">
                <a16:creationId xmlns:a16="http://schemas.microsoft.com/office/drawing/2014/main" id="{77A0E960-51D0-4235-BC47-A08123DEBE8C}"/>
              </a:ext>
            </a:extLst>
          </p:cNvPr>
          <p:cNvGrpSpPr/>
          <p:nvPr/>
        </p:nvGrpSpPr>
        <p:grpSpPr>
          <a:xfrm>
            <a:off x="11103522" y="2536830"/>
            <a:ext cx="814629" cy="814629"/>
            <a:chOff x="4079238" y="959895"/>
            <a:chExt cx="814629" cy="814629"/>
          </a:xfrm>
          <a:solidFill>
            <a:schemeClr val="accent3"/>
          </a:solidFill>
        </p:grpSpPr>
        <p:sp>
          <p:nvSpPr>
            <p:cNvPr id="46" name="Arrow: Down 45">
              <a:extLst>
                <a:ext uri="{FF2B5EF4-FFF2-40B4-BE49-F238E27FC236}">
                  <a16:creationId xmlns:a16="http://schemas.microsoft.com/office/drawing/2014/main" id="{F173E1FE-AF63-4DFF-B180-E1B7A93A8CC5}"/>
                </a:ext>
              </a:extLst>
            </p:cNvPr>
            <p:cNvSpPr/>
            <p:nvPr/>
          </p:nvSpPr>
          <p:spPr>
            <a:xfrm>
              <a:off x="4079238" y="959895"/>
              <a:ext cx="814629" cy="814629"/>
            </a:xfrm>
            <a:prstGeom prst="downArrow">
              <a:avLst>
                <a:gd name="adj1" fmla="val 55000"/>
                <a:gd name="adj2" fmla="val 45000"/>
              </a:avLst>
            </a:prstGeom>
            <a:grpFill/>
            <a:ln>
              <a:solidFill>
                <a:schemeClr val="bg2">
                  <a:lumMod val="75000"/>
                </a:schemeClr>
              </a:solidFill>
            </a:ln>
          </p:spPr>
          <p:style>
            <a:lnRef idx="2">
              <a:schemeClr val="accent2">
                <a:tint val="40000"/>
                <a:alpha val="90000"/>
                <a:hueOff val="0"/>
                <a:satOff val="0"/>
                <a:lumOff val="0"/>
                <a:alphaOff val="0"/>
              </a:schemeClr>
            </a:lnRef>
            <a:fillRef idx="1">
              <a:schemeClr val="accent2">
                <a:tint val="40000"/>
                <a:alpha val="90000"/>
                <a:hueOff val="0"/>
                <a:satOff val="0"/>
                <a:lumOff val="0"/>
                <a:alphaOff val="0"/>
              </a:schemeClr>
            </a:fillRef>
            <a:effectRef idx="0">
              <a:schemeClr val="accent2">
                <a:tint val="40000"/>
                <a:alpha val="90000"/>
                <a:hueOff val="0"/>
                <a:satOff val="0"/>
                <a:lumOff val="0"/>
                <a:alphaOff val="0"/>
              </a:schemeClr>
            </a:effectRef>
            <a:fontRef idx="minor">
              <a:schemeClr val="dk1">
                <a:hueOff val="0"/>
                <a:satOff val="0"/>
                <a:lumOff val="0"/>
                <a:alphaOff val="0"/>
              </a:schemeClr>
            </a:fontRef>
          </p:style>
        </p:sp>
        <p:sp>
          <p:nvSpPr>
            <p:cNvPr id="47" name="Arrow: Down 4">
              <a:extLst>
                <a:ext uri="{FF2B5EF4-FFF2-40B4-BE49-F238E27FC236}">
                  <a16:creationId xmlns:a16="http://schemas.microsoft.com/office/drawing/2014/main" id="{8CB4ABFC-76D7-4F60-8348-4C24F947E44D}"/>
                </a:ext>
              </a:extLst>
            </p:cNvPr>
            <p:cNvSpPr txBox="1"/>
            <p:nvPr/>
          </p:nvSpPr>
          <p:spPr>
            <a:xfrm>
              <a:off x="4262530" y="959895"/>
              <a:ext cx="448045" cy="613008"/>
            </a:xfrm>
            <a:prstGeom prst="rect">
              <a:avLst/>
            </a:prstGeom>
            <a:grpFill/>
            <a:ln>
              <a:solidFill>
                <a:schemeClr val="bg2">
                  <a:lumMod val="75000"/>
                </a:schemeClr>
              </a:solidFill>
            </a:ln>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45720" tIns="45720" rIns="45720" bIns="45720" numCol="1" spcCol="1270" anchor="ctr" anchorCtr="0">
              <a:noAutofit/>
            </a:bodyPr>
            <a:lstStyle/>
            <a:p>
              <a:pPr marL="0" marR="0" lvl="0" indent="0" algn="ctr" defTabSz="1600200" rtl="0" eaLnBrk="1" fontAlgn="auto" latinLnBrk="0" hangingPunct="1">
                <a:lnSpc>
                  <a:spcPct val="90000"/>
                </a:lnSpc>
                <a:spcBef>
                  <a:spcPct val="0"/>
                </a:spcBef>
                <a:spcAft>
                  <a:spcPct val="35000"/>
                </a:spcAft>
                <a:buClrTx/>
                <a:buSzTx/>
                <a:buFontTx/>
                <a:buNone/>
                <a:tabLst/>
                <a:defRPr/>
              </a:pPr>
              <a:endParaRPr kumimoji="0" lang="en-US" sz="3600" b="0" i="0" u="none" strike="noStrike" kern="1200" cap="none" spc="0" normalizeH="0" baseline="0" noProof="0">
                <a:ln>
                  <a:noFill/>
                </a:ln>
                <a:solidFill>
                  <a:srgbClr val="003DA5">
                    <a:hueOff val="0"/>
                    <a:satOff val="0"/>
                    <a:lumOff val="0"/>
                    <a:alphaOff val="0"/>
                  </a:srgbClr>
                </a:solidFill>
                <a:effectLst/>
                <a:uLnTx/>
                <a:uFillTx/>
                <a:latin typeface="Calibri"/>
                <a:ea typeface="+mn-ea"/>
                <a:cs typeface="+mn-cs"/>
              </a:endParaRPr>
            </a:p>
          </p:txBody>
        </p:sp>
      </p:grpSp>
      <p:grpSp>
        <p:nvGrpSpPr>
          <p:cNvPr id="48" name="Group 47">
            <a:extLst>
              <a:ext uri="{FF2B5EF4-FFF2-40B4-BE49-F238E27FC236}">
                <a16:creationId xmlns:a16="http://schemas.microsoft.com/office/drawing/2014/main" id="{024C771A-3DA1-47BD-BC62-FC4847F3CF8A}"/>
              </a:ext>
            </a:extLst>
          </p:cNvPr>
          <p:cNvGrpSpPr/>
          <p:nvPr/>
        </p:nvGrpSpPr>
        <p:grpSpPr>
          <a:xfrm>
            <a:off x="11115329" y="3956345"/>
            <a:ext cx="814629" cy="814629"/>
            <a:chOff x="4079238" y="959895"/>
            <a:chExt cx="814629" cy="814629"/>
          </a:xfrm>
          <a:solidFill>
            <a:schemeClr val="accent3"/>
          </a:solidFill>
        </p:grpSpPr>
        <p:sp>
          <p:nvSpPr>
            <p:cNvPr id="49" name="Arrow: Down 48">
              <a:extLst>
                <a:ext uri="{FF2B5EF4-FFF2-40B4-BE49-F238E27FC236}">
                  <a16:creationId xmlns:a16="http://schemas.microsoft.com/office/drawing/2014/main" id="{47CA7846-33FF-46F8-BBA3-E745A0819F8C}"/>
                </a:ext>
              </a:extLst>
            </p:cNvPr>
            <p:cNvSpPr/>
            <p:nvPr/>
          </p:nvSpPr>
          <p:spPr>
            <a:xfrm>
              <a:off x="4079238" y="959895"/>
              <a:ext cx="814629" cy="814629"/>
            </a:xfrm>
            <a:prstGeom prst="downArrow">
              <a:avLst>
                <a:gd name="adj1" fmla="val 55000"/>
                <a:gd name="adj2" fmla="val 45000"/>
              </a:avLst>
            </a:prstGeom>
            <a:grpFill/>
            <a:ln>
              <a:solidFill>
                <a:schemeClr val="bg2">
                  <a:lumMod val="75000"/>
                </a:schemeClr>
              </a:solidFill>
            </a:ln>
          </p:spPr>
          <p:style>
            <a:lnRef idx="2">
              <a:schemeClr val="accent2">
                <a:tint val="40000"/>
                <a:alpha val="90000"/>
                <a:hueOff val="0"/>
                <a:satOff val="0"/>
                <a:lumOff val="0"/>
                <a:alphaOff val="0"/>
              </a:schemeClr>
            </a:lnRef>
            <a:fillRef idx="1">
              <a:schemeClr val="accent2">
                <a:tint val="40000"/>
                <a:alpha val="90000"/>
                <a:hueOff val="0"/>
                <a:satOff val="0"/>
                <a:lumOff val="0"/>
                <a:alphaOff val="0"/>
              </a:schemeClr>
            </a:fillRef>
            <a:effectRef idx="0">
              <a:schemeClr val="accent2">
                <a:tint val="40000"/>
                <a:alpha val="90000"/>
                <a:hueOff val="0"/>
                <a:satOff val="0"/>
                <a:lumOff val="0"/>
                <a:alphaOff val="0"/>
              </a:schemeClr>
            </a:effectRef>
            <a:fontRef idx="minor">
              <a:schemeClr val="dk1">
                <a:hueOff val="0"/>
                <a:satOff val="0"/>
                <a:lumOff val="0"/>
                <a:alphaOff val="0"/>
              </a:schemeClr>
            </a:fontRef>
          </p:style>
        </p:sp>
        <p:sp>
          <p:nvSpPr>
            <p:cNvPr id="50" name="Arrow: Down 4">
              <a:extLst>
                <a:ext uri="{FF2B5EF4-FFF2-40B4-BE49-F238E27FC236}">
                  <a16:creationId xmlns:a16="http://schemas.microsoft.com/office/drawing/2014/main" id="{BD39EECE-2082-45AC-82F4-F1E973B1FD6F}"/>
                </a:ext>
              </a:extLst>
            </p:cNvPr>
            <p:cNvSpPr txBox="1"/>
            <p:nvPr/>
          </p:nvSpPr>
          <p:spPr>
            <a:xfrm>
              <a:off x="4262530" y="959895"/>
              <a:ext cx="448045" cy="613008"/>
            </a:xfrm>
            <a:prstGeom prst="rect">
              <a:avLst/>
            </a:prstGeom>
            <a:grpFill/>
            <a:ln>
              <a:solidFill>
                <a:schemeClr val="bg2">
                  <a:lumMod val="75000"/>
                </a:schemeClr>
              </a:solidFill>
            </a:ln>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45720" tIns="45720" rIns="45720" bIns="45720" numCol="1" spcCol="1270" anchor="ctr" anchorCtr="0">
              <a:noAutofit/>
            </a:bodyPr>
            <a:lstStyle/>
            <a:p>
              <a:pPr marL="0" marR="0" lvl="0" indent="0" algn="ctr" defTabSz="1600200" rtl="0" eaLnBrk="1" fontAlgn="auto" latinLnBrk="0" hangingPunct="1">
                <a:lnSpc>
                  <a:spcPct val="90000"/>
                </a:lnSpc>
                <a:spcBef>
                  <a:spcPct val="0"/>
                </a:spcBef>
                <a:spcAft>
                  <a:spcPct val="35000"/>
                </a:spcAft>
                <a:buClrTx/>
                <a:buSzTx/>
                <a:buFontTx/>
                <a:buNone/>
                <a:tabLst/>
                <a:defRPr/>
              </a:pPr>
              <a:endParaRPr kumimoji="0" lang="en-US" sz="3600" b="0" i="0" u="none" strike="noStrike" kern="1200" cap="none" spc="0" normalizeH="0" baseline="0" noProof="0">
                <a:ln>
                  <a:noFill/>
                </a:ln>
                <a:solidFill>
                  <a:srgbClr val="003DA5">
                    <a:hueOff val="0"/>
                    <a:satOff val="0"/>
                    <a:lumOff val="0"/>
                    <a:alphaOff val="0"/>
                  </a:srgbClr>
                </a:solidFill>
                <a:effectLst/>
                <a:uLnTx/>
                <a:uFillTx/>
                <a:latin typeface="Calibri"/>
                <a:ea typeface="+mn-ea"/>
                <a:cs typeface="+mn-cs"/>
              </a:endParaRPr>
            </a:p>
          </p:txBody>
        </p:sp>
      </p:grpSp>
    </p:spTree>
    <p:extLst>
      <p:ext uri="{BB962C8B-B14F-4D97-AF65-F5344CB8AC3E}">
        <p14:creationId xmlns:p14="http://schemas.microsoft.com/office/powerpoint/2010/main" val="243048615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68C45F0C-B205-4342-92B2-0037AFABF71D}"/>
              </a:ext>
            </a:extLst>
          </p:cNvPr>
          <p:cNvPicPr>
            <a:picLocks noChangeAspect="1"/>
          </p:cNvPicPr>
          <p:nvPr/>
        </p:nvPicPr>
        <p:blipFill rotWithShape="1">
          <a:blip r:embed="rId3"/>
          <a:srcRect l="2118"/>
          <a:stretch/>
        </p:blipFill>
        <p:spPr>
          <a:xfrm>
            <a:off x="0" y="751208"/>
            <a:ext cx="5804708" cy="4572000"/>
          </a:xfrm>
          <a:prstGeom prst="rect">
            <a:avLst/>
          </a:prstGeom>
        </p:spPr>
      </p:pic>
      <p:sp>
        <p:nvSpPr>
          <p:cNvPr id="2" name="Title 1">
            <a:extLst>
              <a:ext uri="{FF2B5EF4-FFF2-40B4-BE49-F238E27FC236}">
                <a16:creationId xmlns:a16="http://schemas.microsoft.com/office/drawing/2014/main" id="{7A19F100-32AE-4693-A7DC-BD55703B4A6E}"/>
              </a:ext>
            </a:extLst>
          </p:cNvPr>
          <p:cNvSpPr>
            <a:spLocks noGrp="1"/>
          </p:cNvSpPr>
          <p:nvPr>
            <p:ph type="title"/>
          </p:nvPr>
        </p:nvSpPr>
        <p:spPr>
          <a:xfrm>
            <a:off x="8238478" y="134104"/>
            <a:ext cx="3844031" cy="2556385"/>
          </a:xfrm>
        </p:spPr>
        <p:txBody>
          <a:bodyPr anchor="b">
            <a:normAutofit/>
          </a:bodyPr>
          <a:lstStyle/>
          <a:p>
            <a:r>
              <a:rPr lang="en-US" sz="4800" dirty="0"/>
              <a:t>New side sewer process – Opt. 1</a:t>
            </a:r>
          </a:p>
        </p:txBody>
      </p:sp>
      <p:sp>
        <p:nvSpPr>
          <p:cNvPr id="3" name="Content Placeholder 2">
            <a:extLst>
              <a:ext uri="{FF2B5EF4-FFF2-40B4-BE49-F238E27FC236}">
                <a16:creationId xmlns:a16="http://schemas.microsoft.com/office/drawing/2014/main" id="{B063DD75-025E-47D6-B796-212099B7C3AE}"/>
              </a:ext>
            </a:extLst>
          </p:cNvPr>
          <p:cNvSpPr>
            <a:spLocks noGrp="1"/>
          </p:cNvSpPr>
          <p:nvPr>
            <p:ph idx="1"/>
          </p:nvPr>
        </p:nvSpPr>
        <p:spPr>
          <a:xfrm>
            <a:off x="8498585" y="3367317"/>
            <a:ext cx="3323816" cy="2354473"/>
          </a:xfrm>
        </p:spPr>
        <p:txBody>
          <a:bodyPr>
            <a:normAutofit/>
          </a:bodyPr>
          <a:lstStyle/>
          <a:p>
            <a:pPr marL="0" indent="0">
              <a:buNone/>
            </a:pPr>
            <a:r>
              <a:rPr lang="en-US" b="1" dirty="0"/>
              <a:t>New Side Sewer Section on SDCI’s permit – how to request a SDOT permit be created after the SDCI permit is issued</a:t>
            </a:r>
          </a:p>
        </p:txBody>
      </p:sp>
      <p:sp>
        <p:nvSpPr>
          <p:cNvPr id="13" name="Speech Bubble: Oval 12">
            <a:extLst>
              <a:ext uri="{FF2B5EF4-FFF2-40B4-BE49-F238E27FC236}">
                <a16:creationId xmlns:a16="http://schemas.microsoft.com/office/drawing/2014/main" id="{5619D016-8661-4FBF-9EAC-17A1D984B0B0}"/>
              </a:ext>
            </a:extLst>
          </p:cNvPr>
          <p:cNvSpPr/>
          <p:nvPr/>
        </p:nvSpPr>
        <p:spPr>
          <a:xfrm>
            <a:off x="3309663" y="0"/>
            <a:ext cx="2690736" cy="1502416"/>
          </a:xfrm>
          <a:prstGeom prst="wedgeEllipseCallout">
            <a:avLst>
              <a:gd name="adj1" fmla="val -38233"/>
              <a:gd name="adj2" fmla="val 85125"/>
            </a:avLst>
          </a:prstGeom>
          <a:solidFill>
            <a:schemeClr val="tx1">
              <a:lumMod val="60000"/>
              <a:lumOff val="40000"/>
            </a:schemeClr>
          </a:solidFill>
          <a:ln w="12700" cap="flat" cmpd="sng">
            <a:solidFill>
              <a:schemeClr val="tx1">
                <a:lumMod val="60000"/>
                <a:lumOff val="40000"/>
              </a:schemeClr>
            </a:solidFill>
            <a:prstDash val="solid"/>
            <a:miter lim="800000"/>
            <a:headEnd type="none" w="med" len="med"/>
            <a:tailEnd type="none" w="med" len="med"/>
          </a:ln>
        </p:spPr>
        <p:txBody>
          <a:bodyPr wrap="square" lIns="91425" tIns="45700" rIns="91425" bIns="45700" rtlCol="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prstClr val="white"/>
                </a:solidFill>
                <a:effectLst/>
                <a:uLnTx/>
                <a:uFillTx/>
                <a:latin typeface="Calibri"/>
                <a:ea typeface="Calibri"/>
                <a:cs typeface="Calibri"/>
                <a:sym typeface="Calibri"/>
              </a:rPr>
              <a:t>If Yes is selected, a SDOT application will be created when the SDCI permit is issued</a:t>
            </a:r>
          </a:p>
        </p:txBody>
      </p:sp>
      <p:sp>
        <p:nvSpPr>
          <p:cNvPr id="15" name="Speech Bubble: Oval 14">
            <a:extLst>
              <a:ext uri="{FF2B5EF4-FFF2-40B4-BE49-F238E27FC236}">
                <a16:creationId xmlns:a16="http://schemas.microsoft.com/office/drawing/2014/main" id="{AC06F633-B23F-4D79-B7B3-E95ED69B87FD}"/>
              </a:ext>
            </a:extLst>
          </p:cNvPr>
          <p:cNvSpPr/>
          <p:nvPr/>
        </p:nvSpPr>
        <p:spPr>
          <a:xfrm>
            <a:off x="5208090" y="1168116"/>
            <a:ext cx="2964633" cy="2171016"/>
          </a:xfrm>
          <a:prstGeom prst="wedgeEllipseCallout">
            <a:avLst>
              <a:gd name="adj1" fmla="val -55305"/>
              <a:gd name="adj2" fmla="val 23091"/>
            </a:avLst>
          </a:prstGeom>
          <a:solidFill>
            <a:schemeClr val="tx1">
              <a:lumMod val="60000"/>
              <a:lumOff val="40000"/>
            </a:schemeClr>
          </a:solidFill>
          <a:ln w="12700" cap="flat" cmpd="sng">
            <a:solidFill>
              <a:schemeClr val="tx1">
                <a:lumMod val="60000"/>
                <a:lumOff val="40000"/>
              </a:schemeClr>
            </a:solidFill>
            <a:prstDash val="solid"/>
            <a:miter lim="800000"/>
            <a:headEnd type="none" w="med" len="med"/>
            <a:tailEnd type="none" w="med" len="med"/>
          </a:ln>
        </p:spPr>
        <p:txBody>
          <a:bodyPr wrap="square" lIns="91425" tIns="45700" rIns="91425" bIns="45700" rtlCol="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prstClr val="white"/>
                </a:solidFill>
                <a:effectLst/>
                <a:uLnTx/>
                <a:uFillTx/>
                <a:latin typeface="Calibri"/>
                <a:ea typeface="Calibri"/>
                <a:cs typeface="Calibri"/>
                <a:sym typeface="Calibri"/>
              </a:rPr>
              <a:t>Existing SDOT permit numbers can be added manually. Accela will auto populate if a SDOT permit is auto created.</a:t>
            </a:r>
          </a:p>
        </p:txBody>
      </p:sp>
      <p:sp>
        <p:nvSpPr>
          <p:cNvPr id="17" name="Speech Bubble: Oval 16">
            <a:extLst>
              <a:ext uri="{FF2B5EF4-FFF2-40B4-BE49-F238E27FC236}">
                <a16:creationId xmlns:a16="http://schemas.microsoft.com/office/drawing/2014/main" id="{C8CD6591-A23D-476B-BF41-6DAA0036D01E}"/>
              </a:ext>
            </a:extLst>
          </p:cNvPr>
          <p:cNvSpPr/>
          <p:nvPr/>
        </p:nvSpPr>
        <p:spPr>
          <a:xfrm>
            <a:off x="5454385" y="3572610"/>
            <a:ext cx="2479797" cy="1939916"/>
          </a:xfrm>
          <a:prstGeom prst="wedgeEllipseCallout">
            <a:avLst>
              <a:gd name="adj1" fmla="val -64418"/>
              <a:gd name="adj2" fmla="val -51979"/>
            </a:avLst>
          </a:prstGeom>
          <a:solidFill>
            <a:schemeClr val="tx1">
              <a:lumMod val="60000"/>
              <a:lumOff val="40000"/>
            </a:schemeClr>
          </a:solidFill>
          <a:ln w="12700" cap="flat" cmpd="sng">
            <a:solidFill>
              <a:schemeClr val="tx1">
                <a:lumMod val="60000"/>
                <a:lumOff val="40000"/>
              </a:schemeClr>
            </a:solidFill>
            <a:prstDash val="solid"/>
            <a:miter lim="800000"/>
            <a:headEnd type="none" w="med" len="med"/>
            <a:tailEnd type="none" w="med" len="med"/>
          </a:ln>
        </p:spPr>
        <p:txBody>
          <a:bodyPr wrap="square" lIns="91425" tIns="45700" rIns="91425" bIns="45700" rtlCol="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prstClr val="white"/>
                </a:solidFill>
                <a:effectLst/>
                <a:uLnTx/>
                <a:uFillTx/>
                <a:latin typeface="Calibri"/>
                <a:ea typeface="Calibri"/>
                <a:cs typeface="Calibri"/>
                <a:sym typeface="Calibri"/>
              </a:rPr>
              <a:t>Will map to the SDOT use row information if a SDOT permit is auto created</a:t>
            </a:r>
          </a:p>
        </p:txBody>
      </p:sp>
    </p:spTree>
    <p:extLst>
      <p:ext uri="{BB962C8B-B14F-4D97-AF65-F5344CB8AC3E}">
        <p14:creationId xmlns:p14="http://schemas.microsoft.com/office/powerpoint/2010/main" val="165192247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19F100-32AE-4693-A7DC-BD55703B4A6E}"/>
              </a:ext>
            </a:extLst>
          </p:cNvPr>
          <p:cNvSpPr>
            <a:spLocks noGrp="1"/>
          </p:cNvSpPr>
          <p:nvPr>
            <p:ph type="title"/>
          </p:nvPr>
        </p:nvSpPr>
        <p:spPr>
          <a:xfrm>
            <a:off x="182745" y="509074"/>
            <a:ext cx="4651649" cy="5504688"/>
          </a:xfrm>
        </p:spPr>
        <p:txBody>
          <a:bodyPr>
            <a:normAutofit/>
          </a:bodyPr>
          <a:lstStyle/>
          <a:p>
            <a:r>
              <a:rPr lang="en-US" sz="5100" dirty="0"/>
              <a:t>New</a:t>
            </a:r>
            <a:r>
              <a:rPr lang="en-US" sz="4800" dirty="0"/>
              <a:t> </a:t>
            </a:r>
            <a:r>
              <a:rPr lang="en-US" sz="5100" dirty="0"/>
              <a:t>side sewer permit process</a:t>
            </a:r>
            <a:br>
              <a:rPr lang="en-US" sz="5100" dirty="0"/>
            </a:br>
            <a:br>
              <a:rPr lang="en-US" sz="5100" dirty="0"/>
            </a:br>
            <a:br>
              <a:rPr lang="en-US" sz="2400" dirty="0"/>
            </a:br>
            <a:r>
              <a:rPr lang="en-US" sz="4000" u="sng" dirty="0"/>
              <a:t>Option 2: </a:t>
            </a:r>
            <a:r>
              <a:rPr lang="en-US" sz="4000" dirty="0"/>
              <a:t>Contractor applies for SDOT side sewer permit first</a:t>
            </a:r>
            <a:endParaRPr lang="en-US" sz="5100" dirty="0"/>
          </a:p>
        </p:txBody>
      </p:sp>
      <p:graphicFrame>
        <p:nvGraphicFramePr>
          <p:cNvPr id="84" name="Content Placeholder 2">
            <a:extLst>
              <a:ext uri="{FF2B5EF4-FFF2-40B4-BE49-F238E27FC236}">
                <a16:creationId xmlns:a16="http://schemas.microsoft.com/office/drawing/2014/main" id="{D989D4DA-D6C6-42EF-BEEF-BD76019EDF61}"/>
              </a:ext>
            </a:extLst>
          </p:cNvPr>
          <p:cNvGraphicFramePr>
            <a:graphicFrameLocks noGrp="1"/>
          </p:cNvGraphicFramePr>
          <p:nvPr>
            <p:ph idx="1"/>
            <p:extLst>
              <p:ext uri="{D42A27DB-BD31-4B8C-83A1-F6EECF244321}">
                <p14:modId xmlns:p14="http://schemas.microsoft.com/office/powerpoint/2010/main" val="1821318584"/>
              </p:ext>
            </p:extLst>
          </p:nvPr>
        </p:nvGraphicFramePr>
        <p:xfrm>
          <a:off x="5337895" y="148046"/>
          <a:ext cx="6723612" cy="597703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pSp>
        <p:nvGrpSpPr>
          <p:cNvPr id="29" name="Group 28">
            <a:extLst>
              <a:ext uri="{FF2B5EF4-FFF2-40B4-BE49-F238E27FC236}">
                <a16:creationId xmlns:a16="http://schemas.microsoft.com/office/drawing/2014/main" id="{CE1A8B80-CE34-4EEF-B25E-56F192A705F5}"/>
              </a:ext>
            </a:extLst>
          </p:cNvPr>
          <p:cNvGrpSpPr/>
          <p:nvPr/>
        </p:nvGrpSpPr>
        <p:grpSpPr>
          <a:xfrm>
            <a:off x="11325254" y="856980"/>
            <a:ext cx="684001" cy="727353"/>
            <a:chOff x="4079238" y="959895"/>
            <a:chExt cx="814629" cy="814629"/>
          </a:xfrm>
          <a:solidFill>
            <a:schemeClr val="accent3"/>
          </a:solidFill>
        </p:grpSpPr>
        <p:sp>
          <p:nvSpPr>
            <p:cNvPr id="30" name="Arrow: Down 29">
              <a:extLst>
                <a:ext uri="{FF2B5EF4-FFF2-40B4-BE49-F238E27FC236}">
                  <a16:creationId xmlns:a16="http://schemas.microsoft.com/office/drawing/2014/main" id="{99AFFC28-A038-4D28-AB64-807C50955779}"/>
                </a:ext>
              </a:extLst>
            </p:cNvPr>
            <p:cNvSpPr/>
            <p:nvPr/>
          </p:nvSpPr>
          <p:spPr>
            <a:xfrm>
              <a:off x="4079238" y="959895"/>
              <a:ext cx="814629" cy="814629"/>
            </a:xfrm>
            <a:prstGeom prst="downArrow">
              <a:avLst>
                <a:gd name="adj1" fmla="val 55000"/>
                <a:gd name="adj2" fmla="val 45000"/>
              </a:avLst>
            </a:prstGeom>
            <a:grpFill/>
            <a:ln>
              <a:solidFill>
                <a:schemeClr val="bg2">
                  <a:lumMod val="75000"/>
                </a:schemeClr>
              </a:solidFill>
            </a:ln>
          </p:spPr>
          <p:style>
            <a:lnRef idx="2">
              <a:schemeClr val="accent2">
                <a:tint val="40000"/>
                <a:alpha val="90000"/>
                <a:hueOff val="0"/>
                <a:satOff val="0"/>
                <a:lumOff val="0"/>
                <a:alphaOff val="0"/>
              </a:schemeClr>
            </a:lnRef>
            <a:fillRef idx="1">
              <a:schemeClr val="accent2">
                <a:tint val="40000"/>
                <a:alpha val="90000"/>
                <a:hueOff val="0"/>
                <a:satOff val="0"/>
                <a:lumOff val="0"/>
                <a:alphaOff val="0"/>
              </a:schemeClr>
            </a:fillRef>
            <a:effectRef idx="0">
              <a:schemeClr val="accent2">
                <a:tint val="40000"/>
                <a:alpha val="90000"/>
                <a:hueOff val="0"/>
                <a:satOff val="0"/>
                <a:lumOff val="0"/>
                <a:alphaOff val="0"/>
              </a:schemeClr>
            </a:effectRef>
            <a:fontRef idx="minor">
              <a:schemeClr val="dk1">
                <a:hueOff val="0"/>
                <a:satOff val="0"/>
                <a:lumOff val="0"/>
                <a:alphaOff val="0"/>
              </a:schemeClr>
            </a:fontRef>
          </p:style>
        </p:sp>
        <p:sp>
          <p:nvSpPr>
            <p:cNvPr id="31" name="Arrow: Down 4">
              <a:extLst>
                <a:ext uri="{FF2B5EF4-FFF2-40B4-BE49-F238E27FC236}">
                  <a16:creationId xmlns:a16="http://schemas.microsoft.com/office/drawing/2014/main" id="{87E8D35E-E73B-4FCD-9619-1EC70060CE6B}"/>
                </a:ext>
              </a:extLst>
            </p:cNvPr>
            <p:cNvSpPr txBox="1"/>
            <p:nvPr/>
          </p:nvSpPr>
          <p:spPr>
            <a:xfrm>
              <a:off x="4262530" y="959895"/>
              <a:ext cx="448045" cy="613008"/>
            </a:xfrm>
            <a:prstGeom prst="rect">
              <a:avLst/>
            </a:prstGeom>
            <a:grpFill/>
            <a:ln>
              <a:solidFill>
                <a:schemeClr val="bg2">
                  <a:lumMod val="75000"/>
                </a:schemeClr>
              </a:solidFill>
            </a:ln>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45720" tIns="45720" rIns="45720" bIns="45720" numCol="1" spcCol="1270" anchor="ctr" anchorCtr="0">
              <a:noAutofit/>
            </a:bodyPr>
            <a:lstStyle/>
            <a:p>
              <a:pPr marL="0" marR="0" lvl="0" indent="0" algn="ctr" defTabSz="1600200" rtl="0" eaLnBrk="1" fontAlgn="auto" latinLnBrk="0" hangingPunct="1">
                <a:lnSpc>
                  <a:spcPct val="90000"/>
                </a:lnSpc>
                <a:spcBef>
                  <a:spcPct val="0"/>
                </a:spcBef>
                <a:spcAft>
                  <a:spcPct val="35000"/>
                </a:spcAft>
                <a:buClrTx/>
                <a:buSzTx/>
                <a:buFontTx/>
                <a:buNone/>
                <a:tabLst/>
                <a:defRPr/>
              </a:pPr>
              <a:endParaRPr kumimoji="0" lang="en-US" sz="3600" b="0" i="0" u="none" strike="noStrike" kern="1200" cap="none" spc="0" normalizeH="0" baseline="0" noProof="0">
                <a:ln>
                  <a:noFill/>
                </a:ln>
                <a:solidFill>
                  <a:srgbClr val="003DA5">
                    <a:hueOff val="0"/>
                    <a:satOff val="0"/>
                    <a:lumOff val="0"/>
                    <a:alphaOff val="0"/>
                  </a:srgbClr>
                </a:solidFill>
                <a:effectLst/>
                <a:uLnTx/>
                <a:uFillTx/>
                <a:latin typeface="Calibri"/>
                <a:ea typeface="+mn-ea"/>
                <a:cs typeface="+mn-cs"/>
              </a:endParaRPr>
            </a:p>
          </p:txBody>
        </p:sp>
      </p:grpSp>
      <p:grpSp>
        <p:nvGrpSpPr>
          <p:cNvPr id="32" name="Group 31">
            <a:extLst>
              <a:ext uri="{FF2B5EF4-FFF2-40B4-BE49-F238E27FC236}">
                <a16:creationId xmlns:a16="http://schemas.microsoft.com/office/drawing/2014/main" id="{8334352F-59B8-40C9-94F6-23247C411E3C}"/>
              </a:ext>
            </a:extLst>
          </p:cNvPr>
          <p:cNvGrpSpPr/>
          <p:nvPr/>
        </p:nvGrpSpPr>
        <p:grpSpPr>
          <a:xfrm>
            <a:off x="11325253" y="2059199"/>
            <a:ext cx="684001" cy="727353"/>
            <a:chOff x="4079238" y="959895"/>
            <a:chExt cx="814629" cy="814629"/>
          </a:xfrm>
          <a:solidFill>
            <a:schemeClr val="accent3"/>
          </a:solidFill>
        </p:grpSpPr>
        <p:sp>
          <p:nvSpPr>
            <p:cNvPr id="33" name="Arrow: Down 32">
              <a:extLst>
                <a:ext uri="{FF2B5EF4-FFF2-40B4-BE49-F238E27FC236}">
                  <a16:creationId xmlns:a16="http://schemas.microsoft.com/office/drawing/2014/main" id="{D4B16C8E-4B5A-47A0-AD34-BB88963EAE3E}"/>
                </a:ext>
              </a:extLst>
            </p:cNvPr>
            <p:cNvSpPr/>
            <p:nvPr/>
          </p:nvSpPr>
          <p:spPr>
            <a:xfrm>
              <a:off x="4079238" y="959895"/>
              <a:ext cx="814629" cy="814629"/>
            </a:xfrm>
            <a:prstGeom prst="downArrow">
              <a:avLst>
                <a:gd name="adj1" fmla="val 55000"/>
                <a:gd name="adj2" fmla="val 45000"/>
              </a:avLst>
            </a:prstGeom>
            <a:grpFill/>
            <a:ln>
              <a:solidFill>
                <a:schemeClr val="bg2">
                  <a:lumMod val="75000"/>
                </a:schemeClr>
              </a:solidFill>
            </a:ln>
          </p:spPr>
          <p:style>
            <a:lnRef idx="2">
              <a:schemeClr val="accent2">
                <a:tint val="40000"/>
                <a:alpha val="90000"/>
                <a:hueOff val="0"/>
                <a:satOff val="0"/>
                <a:lumOff val="0"/>
                <a:alphaOff val="0"/>
              </a:schemeClr>
            </a:lnRef>
            <a:fillRef idx="1">
              <a:schemeClr val="accent2">
                <a:tint val="40000"/>
                <a:alpha val="90000"/>
                <a:hueOff val="0"/>
                <a:satOff val="0"/>
                <a:lumOff val="0"/>
                <a:alphaOff val="0"/>
              </a:schemeClr>
            </a:fillRef>
            <a:effectRef idx="0">
              <a:schemeClr val="accent2">
                <a:tint val="40000"/>
                <a:alpha val="90000"/>
                <a:hueOff val="0"/>
                <a:satOff val="0"/>
                <a:lumOff val="0"/>
                <a:alphaOff val="0"/>
              </a:schemeClr>
            </a:effectRef>
            <a:fontRef idx="minor">
              <a:schemeClr val="dk1">
                <a:hueOff val="0"/>
                <a:satOff val="0"/>
                <a:lumOff val="0"/>
                <a:alphaOff val="0"/>
              </a:schemeClr>
            </a:fontRef>
          </p:style>
        </p:sp>
        <p:sp>
          <p:nvSpPr>
            <p:cNvPr id="34" name="Arrow: Down 4">
              <a:extLst>
                <a:ext uri="{FF2B5EF4-FFF2-40B4-BE49-F238E27FC236}">
                  <a16:creationId xmlns:a16="http://schemas.microsoft.com/office/drawing/2014/main" id="{5D2EF9C6-EE7C-4FDB-B37A-1586A0AFB452}"/>
                </a:ext>
              </a:extLst>
            </p:cNvPr>
            <p:cNvSpPr txBox="1"/>
            <p:nvPr/>
          </p:nvSpPr>
          <p:spPr>
            <a:xfrm>
              <a:off x="4262530" y="959895"/>
              <a:ext cx="448045" cy="613008"/>
            </a:xfrm>
            <a:prstGeom prst="rect">
              <a:avLst/>
            </a:prstGeom>
            <a:grpFill/>
            <a:ln>
              <a:solidFill>
                <a:schemeClr val="bg2">
                  <a:lumMod val="75000"/>
                </a:schemeClr>
              </a:solidFill>
            </a:ln>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45720" tIns="45720" rIns="45720" bIns="45720" numCol="1" spcCol="1270" anchor="ctr" anchorCtr="0">
              <a:noAutofit/>
            </a:bodyPr>
            <a:lstStyle/>
            <a:p>
              <a:pPr marL="0" marR="0" lvl="0" indent="0" algn="ctr" defTabSz="1600200" rtl="0" eaLnBrk="1" fontAlgn="auto" latinLnBrk="0" hangingPunct="1">
                <a:lnSpc>
                  <a:spcPct val="90000"/>
                </a:lnSpc>
                <a:spcBef>
                  <a:spcPct val="0"/>
                </a:spcBef>
                <a:spcAft>
                  <a:spcPct val="35000"/>
                </a:spcAft>
                <a:buClrTx/>
                <a:buSzTx/>
                <a:buFontTx/>
                <a:buNone/>
                <a:tabLst/>
                <a:defRPr/>
              </a:pPr>
              <a:endParaRPr kumimoji="0" lang="en-US" sz="3600" b="0" i="0" u="none" strike="noStrike" kern="1200" cap="none" spc="0" normalizeH="0" baseline="0" noProof="0">
                <a:ln>
                  <a:noFill/>
                </a:ln>
                <a:solidFill>
                  <a:srgbClr val="003DA5">
                    <a:hueOff val="0"/>
                    <a:satOff val="0"/>
                    <a:lumOff val="0"/>
                    <a:alphaOff val="0"/>
                  </a:srgbClr>
                </a:solidFill>
                <a:effectLst/>
                <a:uLnTx/>
                <a:uFillTx/>
                <a:latin typeface="Calibri"/>
                <a:ea typeface="+mn-ea"/>
                <a:cs typeface="+mn-cs"/>
              </a:endParaRPr>
            </a:p>
          </p:txBody>
        </p:sp>
      </p:grpSp>
      <p:grpSp>
        <p:nvGrpSpPr>
          <p:cNvPr id="35" name="Group 34">
            <a:extLst>
              <a:ext uri="{FF2B5EF4-FFF2-40B4-BE49-F238E27FC236}">
                <a16:creationId xmlns:a16="http://schemas.microsoft.com/office/drawing/2014/main" id="{70ACFA75-D314-4515-9BF3-CDE3ED56A493}"/>
              </a:ext>
            </a:extLst>
          </p:cNvPr>
          <p:cNvGrpSpPr/>
          <p:nvPr/>
        </p:nvGrpSpPr>
        <p:grpSpPr>
          <a:xfrm>
            <a:off x="11325252" y="3261418"/>
            <a:ext cx="684001" cy="727353"/>
            <a:chOff x="4079238" y="959895"/>
            <a:chExt cx="814629" cy="814629"/>
          </a:xfrm>
          <a:solidFill>
            <a:schemeClr val="accent3"/>
          </a:solidFill>
        </p:grpSpPr>
        <p:sp>
          <p:nvSpPr>
            <p:cNvPr id="36" name="Arrow: Down 35">
              <a:extLst>
                <a:ext uri="{FF2B5EF4-FFF2-40B4-BE49-F238E27FC236}">
                  <a16:creationId xmlns:a16="http://schemas.microsoft.com/office/drawing/2014/main" id="{E41CF59E-8D7E-49B0-8901-E4AF3D5B6B6D}"/>
                </a:ext>
              </a:extLst>
            </p:cNvPr>
            <p:cNvSpPr/>
            <p:nvPr/>
          </p:nvSpPr>
          <p:spPr>
            <a:xfrm>
              <a:off x="4079238" y="959895"/>
              <a:ext cx="814629" cy="814629"/>
            </a:xfrm>
            <a:prstGeom prst="downArrow">
              <a:avLst>
                <a:gd name="adj1" fmla="val 55000"/>
                <a:gd name="adj2" fmla="val 45000"/>
              </a:avLst>
            </a:prstGeom>
            <a:grpFill/>
            <a:ln>
              <a:solidFill>
                <a:schemeClr val="bg2">
                  <a:lumMod val="75000"/>
                </a:schemeClr>
              </a:solidFill>
            </a:ln>
          </p:spPr>
          <p:style>
            <a:lnRef idx="2">
              <a:schemeClr val="accent2">
                <a:tint val="40000"/>
                <a:alpha val="90000"/>
                <a:hueOff val="0"/>
                <a:satOff val="0"/>
                <a:lumOff val="0"/>
                <a:alphaOff val="0"/>
              </a:schemeClr>
            </a:lnRef>
            <a:fillRef idx="1">
              <a:schemeClr val="accent2">
                <a:tint val="40000"/>
                <a:alpha val="90000"/>
                <a:hueOff val="0"/>
                <a:satOff val="0"/>
                <a:lumOff val="0"/>
                <a:alphaOff val="0"/>
              </a:schemeClr>
            </a:fillRef>
            <a:effectRef idx="0">
              <a:schemeClr val="accent2">
                <a:tint val="40000"/>
                <a:alpha val="90000"/>
                <a:hueOff val="0"/>
                <a:satOff val="0"/>
                <a:lumOff val="0"/>
                <a:alphaOff val="0"/>
              </a:schemeClr>
            </a:effectRef>
            <a:fontRef idx="minor">
              <a:schemeClr val="dk1">
                <a:hueOff val="0"/>
                <a:satOff val="0"/>
                <a:lumOff val="0"/>
                <a:alphaOff val="0"/>
              </a:schemeClr>
            </a:fontRef>
          </p:style>
        </p:sp>
        <p:sp>
          <p:nvSpPr>
            <p:cNvPr id="37" name="Arrow: Down 4">
              <a:extLst>
                <a:ext uri="{FF2B5EF4-FFF2-40B4-BE49-F238E27FC236}">
                  <a16:creationId xmlns:a16="http://schemas.microsoft.com/office/drawing/2014/main" id="{43338B8B-95CD-4753-A7B8-D936BE3069A7}"/>
                </a:ext>
              </a:extLst>
            </p:cNvPr>
            <p:cNvSpPr txBox="1"/>
            <p:nvPr/>
          </p:nvSpPr>
          <p:spPr>
            <a:xfrm>
              <a:off x="4262530" y="959895"/>
              <a:ext cx="448045" cy="613008"/>
            </a:xfrm>
            <a:prstGeom prst="rect">
              <a:avLst/>
            </a:prstGeom>
            <a:grpFill/>
            <a:ln>
              <a:solidFill>
                <a:schemeClr val="bg2">
                  <a:lumMod val="75000"/>
                </a:schemeClr>
              </a:solidFill>
            </a:ln>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45720" tIns="45720" rIns="45720" bIns="45720" numCol="1" spcCol="1270" anchor="ctr" anchorCtr="0">
              <a:noAutofit/>
            </a:bodyPr>
            <a:lstStyle/>
            <a:p>
              <a:pPr marL="0" marR="0" lvl="0" indent="0" algn="ctr" defTabSz="1600200" rtl="0" eaLnBrk="1" fontAlgn="auto" latinLnBrk="0" hangingPunct="1">
                <a:lnSpc>
                  <a:spcPct val="90000"/>
                </a:lnSpc>
                <a:spcBef>
                  <a:spcPct val="0"/>
                </a:spcBef>
                <a:spcAft>
                  <a:spcPct val="35000"/>
                </a:spcAft>
                <a:buClrTx/>
                <a:buSzTx/>
                <a:buFontTx/>
                <a:buNone/>
                <a:tabLst/>
                <a:defRPr/>
              </a:pPr>
              <a:endParaRPr kumimoji="0" lang="en-US" sz="3600" b="0" i="0" u="none" strike="noStrike" kern="1200" cap="none" spc="0" normalizeH="0" baseline="0" noProof="0">
                <a:ln>
                  <a:noFill/>
                </a:ln>
                <a:solidFill>
                  <a:srgbClr val="003DA5">
                    <a:hueOff val="0"/>
                    <a:satOff val="0"/>
                    <a:lumOff val="0"/>
                    <a:alphaOff val="0"/>
                  </a:srgbClr>
                </a:solidFill>
                <a:effectLst/>
                <a:uLnTx/>
                <a:uFillTx/>
                <a:latin typeface="Calibri"/>
                <a:ea typeface="+mn-ea"/>
                <a:cs typeface="+mn-cs"/>
              </a:endParaRPr>
            </a:p>
          </p:txBody>
        </p:sp>
      </p:grpSp>
      <p:grpSp>
        <p:nvGrpSpPr>
          <p:cNvPr id="38" name="Group 37">
            <a:extLst>
              <a:ext uri="{FF2B5EF4-FFF2-40B4-BE49-F238E27FC236}">
                <a16:creationId xmlns:a16="http://schemas.microsoft.com/office/drawing/2014/main" id="{FD2BE94B-C9D5-437C-98BD-BA424455CA6B}"/>
              </a:ext>
            </a:extLst>
          </p:cNvPr>
          <p:cNvGrpSpPr/>
          <p:nvPr/>
        </p:nvGrpSpPr>
        <p:grpSpPr>
          <a:xfrm>
            <a:off x="11325252" y="4392946"/>
            <a:ext cx="684001" cy="727353"/>
            <a:chOff x="4079238" y="959895"/>
            <a:chExt cx="814629" cy="814629"/>
          </a:xfrm>
          <a:solidFill>
            <a:schemeClr val="accent3"/>
          </a:solidFill>
        </p:grpSpPr>
        <p:sp>
          <p:nvSpPr>
            <p:cNvPr id="39" name="Arrow: Down 38">
              <a:extLst>
                <a:ext uri="{FF2B5EF4-FFF2-40B4-BE49-F238E27FC236}">
                  <a16:creationId xmlns:a16="http://schemas.microsoft.com/office/drawing/2014/main" id="{9A1045DC-2543-4A5C-B38C-E66ED2945394}"/>
                </a:ext>
              </a:extLst>
            </p:cNvPr>
            <p:cNvSpPr/>
            <p:nvPr/>
          </p:nvSpPr>
          <p:spPr>
            <a:xfrm>
              <a:off x="4079238" y="959895"/>
              <a:ext cx="814629" cy="814629"/>
            </a:xfrm>
            <a:prstGeom prst="downArrow">
              <a:avLst>
                <a:gd name="adj1" fmla="val 55000"/>
                <a:gd name="adj2" fmla="val 45000"/>
              </a:avLst>
            </a:prstGeom>
            <a:grpFill/>
            <a:ln>
              <a:solidFill>
                <a:schemeClr val="bg2">
                  <a:lumMod val="75000"/>
                </a:schemeClr>
              </a:solidFill>
            </a:ln>
          </p:spPr>
          <p:style>
            <a:lnRef idx="2">
              <a:schemeClr val="accent2">
                <a:tint val="40000"/>
                <a:alpha val="90000"/>
                <a:hueOff val="0"/>
                <a:satOff val="0"/>
                <a:lumOff val="0"/>
                <a:alphaOff val="0"/>
              </a:schemeClr>
            </a:lnRef>
            <a:fillRef idx="1">
              <a:schemeClr val="accent2">
                <a:tint val="40000"/>
                <a:alpha val="90000"/>
                <a:hueOff val="0"/>
                <a:satOff val="0"/>
                <a:lumOff val="0"/>
                <a:alphaOff val="0"/>
              </a:schemeClr>
            </a:fillRef>
            <a:effectRef idx="0">
              <a:schemeClr val="accent2">
                <a:tint val="40000"/>
                <a:alpha val="90000"/>
                <a:hueOff val="0"/>
                <a:satOff val="0"/>
                <a:lumOff val="0"/>
                <a:alphaOff val="0"/>
              </a:schemeClr>
            </a:effectRef>
            <a:fontRef idx="minor">
              <a:schemeClr val="dk1">
                <a:hueOff val="0"/>
                <a:satOff val="0"/>
                <a:lumOff val="0"/>
                <a:alphaOff val="0"/>
              </a:schemeClr>
            </a:fontRef>
          </p:style>
        </p:sp>
        <p:sp>
          <p:nvSpPr>
            <p:cNvPr id="40" name="Arrow: Down 4">
              <a:extLst>
                <a:ext uri="{FF2B5EF4-FFF2-40B4-BE49-F238E27FC236}">
                  <a16:creationId xmlns:a16="http://schemas.microsoft.com/office/drawing/2014/main" id="{97B9DE01-4216-4222-A535-27829F7F0F4D}"/>
                </a:ext>
              </a:extLst>
            </p:cNvPr>
            <p:cNvSpPr txBox="1"/>
            <p:nvPr/>
          </p:nvSpPr>
          <p:spPr>
            <a:xfrm>
              <a:off x="4262530" y="959895"/>
              <a:ext cx="448045" cy="613008"/>
            </a:xfrm>
            <a:prstGeom prst="rect">
              <a:avLst/>
            </a:prstGeom>
            <a:grpFill/>
            <a:ln>
              <a:solidFill>
                <a:schemeClr val="bg2">
                  <a:lumMod val="75000"/>
                </a:schemeClr>
              </a:solidFill>
            </a:ln>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45720" tIns="45720" rIns="45720" bIns="45720" numCol="1" spcCol="1270" anchor="ctr" anchorCtr="0">
              <a:noAutofit/>
            </a:bodyPr>
            <a:lstStyle/>
            <a:p>
              <a:pPr marL="0" marR="0" lvl="0" indent="0" algn="ctr" defTabSz="1600200" rtl="0" eaLnBrk="1" fontAlgn="auto" latinLnBrk="0" hangingPunct="1">
                <a:lnSpc>
                  <a:spcPct val="90000"/>
                </a:lnSpc>
                <a:spcBef>
                  <a:spcPct val="0"/>
                </a:spcBef>
                <a:spcAft>
                  <a:spcPct val="35000"/>
                </a:spcAft>
                <a:buClrTx/>
                <a:buSzTx/>
                <a:buFontTx/>
                <a:buNone/>
                <a:tabLst/>
                <a:defRPr/>
              </a:pPr>
              <a:endParaRPr kumimoji="0" lang="en-US" sz="3600" b="0" i="0" u="none" strike="noStrike" kern="1200" cap="none" spc="0" normalizeH="0" baseline="0" noProof="0">
                <a:ln>
                  <a:noFill/>
                </a:ln>
                <a:solidFill>
                  <a:srgbClr val="003DA5">
                    <a:hueOff val="0"/>
                    <a:satOff val="0"/>
                    <a:lumOff val="0"/>
                    <a:alphaOff val="0"/>
                  </a:srgbClr>
                </a:solidFill>
                <a:effectLst/>
                <a:uLnTx/>
                <a:uFillTx/>
                <a:latin typeface="Calibri"/>
                <a:ea typeface="+mn-ea"/>
                <a:cs typeface="+mn-cs"/>
              </a:endParaRPr>
            </a:p>
          </p:txBody>
        </p:sp>
      </p:grpSp>
    </p:spTree>
    <p:extLst>
      <p:ext uri="{BB962C8B-B14F-4D97-AF65-F5344CB8AC3E}">
        <p14:creationId xmlns:p14="http://schemas.microsoft.com/office/powerpoint/2010/main" val="396600103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19F100-32AE-4693-A7DC-BD55703B4A6E}"/>
              </a:ext>
            </a:extLst>
          </p:cNvPr>
          <p:cNvSpPr>
            <a:spLocks noGrp="1"/>
          </p:cNvSpPr>
          <p:nvPr>
            <p:ph type="title"/>
          </p:nvPr>
        </p:nvSpPr>
        <p:spPr>
          <a:xfrm>
            <a:off x="289537" y="99589"/>
            <a:ext cx="9153228" cy="775388"/>
          </a:xfrm>
        </p:spPr>
        <p:txBody>
          <a:bodyPr anchor="t">
            <a:normAutofit/>
          </a:bodyPr>
          <a:lstStyle/>
          <a:p>
            <a:r>
              <a:rPr lang="en-US" dirty="0"/>
              <a:t>New side sewer process summary</a:t>
            </a:r>
          </a:p>
        </p:txBody>
      </p:sp>
      <p:sp>
        <p:nvSpPr>
          <p:cNvPr id="9" name="Content Placeholder 2">
            <a:extLst>
              <a:ext uri="{FF2B5EF4-FFF2-40B4-BE49-F238E27FC236}">
                <a16:creationId xmlns:a16="http://schemas.microsoft.com/office/drawing/2014/main" id="{727AE130-C238-4810-AB30-A2C8941CC088}"/>
              </a:ext>
            </a:extLst>
          </p:cNvPr>
          <p:cNvSpPr txBox="1">
            <a:spLocks/>
          </p:cNvSpPr>
          <p:nvPr/>
        </p:nvSpPr>
        <p:spPr>
          <a:xfrm>
            <a:off x="0" y="1448554"/>
            <a:ext cx="11368493" cy="4317187"/>
          </a:xfrm>
          <a:prstGeom prst="rect">
            <a:avLst/>
          </a:prstGeom>
        </p:spPr>
        <p:txBody>
          <a:bodyPr vert="horz" lIns="91440" tIns="45720" rIns="91440" bIns="45720" rtlCol="0" anchor="ctr">
            <a:noAutofit/>
          </a:bodyPr>
          <a:lstStyle>
            <a:lvl1pPr marL="171450" indent="-171450" algn="l" defTabSz="685800" rtl="0" eaLnBrk="1" latinLnBrk="0" hangingPunct="1">
              <a:lnSpc>
                <a:spcPct val="90000"/>
              </a:lnSpc>
              <a:spcBef>
                <a:spcPts val="750"/>
              </a:spcBef>
              <a:buFont typeface="Arial" panose="020B0604020202020204" pitchFamily="34" charset="0"/>
              <a:buChar char="•"/>
              <a:defRPr sz="2400" kern="1200">
                <a:solidFill>
                  <a:schemeClr val="tx1">
                    <a:lumMod val="50000"/>
                  </a:schemeClr>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2100" kern="1200">
                <a:solidFill>
                  <a:schemeClr val="tx1">
                    <a:lumMod val="50000"/>
                  </a:schemeClr>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800" kern="1200">
                <a:solidFill>
                  <a:schemeClr val="tx1">
                    <a:lumMod val="50000"/>
                  </a:schemeClr>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500" kern="1200">
                <a:solidFill>
                  <a:schemeClr val="tx1">
                    <a:lumMod val="50000"/>
                  </a:schemeClr>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lumMod val="50000"/>
                  </a:schemeClr>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685800" marR="0" lvl="2" indent="0" algn="l" defTabSz="685800" rtl="0" eaLnBrk="1" fontAlgn="auto" latinLnBrk="0" hangingPunct="1">
              <a:lnSpc>
                <a:spcPct val="90000"/>
              </a:lnSpc>
              <a:spcBef>
                <a:spcPts val="375"/>
              </a:spcBef>
              <a:spcAft>
                <a:spcPts val="0"/>
              </a:spcAft>
              <a:buClrTx/>
              <a:buSzTx/>
              <a:buNone/>
              <a:tabLst/>
              <a:defRPr/>
            </a:pPr>
            <a:r>
              <a:rPr lang="en-US" sz="2200" b="1" dirty="0">
                <a:solidFill>
                  <a:srgbClr val="003DA5">
                    <a:lumMod val="50000"/>
                  </a:srgbClr>
                </a:solidFill>
                <a:latin typeface="Calibri"/>
              </a:rPr>
              <a:t>More information about how to apply for the SDOT side sewer permit can be found in the </a:t>
            </a:r>
            <a:r>
              <a:rPr lang="en-US" sz="2200" b="1" dirty="0">
                <a:solidFill>
                  <a:srgbClr val="003DA5">
                    <a:lumMod val="50000"/>
                  </a:srgbClr>
                </a:solidFill>
                <a:latin typeface="Calibri"/>
                <a:hlinkClick r:id="rId3"/>
              </a:rPr>
              <a:t>How do I Submit an Application for a Street Use Side Sewer Permit Help Article</a:t>
            </a:r>
            <a:endParaRPr lang="en-US" sz="2200" b="1" dirty="0">
              <a:solidFill>
                <a:srgbClr val="003DA5">
                  <a:lumMod val="50000"/>
                </a:srgbClr>
              </a:solidFill>
              <a:latin typeface="Calibri"/>
            </a:endParaRPr>
          </a:p>
          <a:p>
            <a:pPr marL="685800" marR="0" lvl="2" indent="0" algn="l" defTabSz="685800" rtl="0" eaLnBrk="1" fontAlgn="auto" latinLnBrk="0" hangingPunct="1">
              <a:lnSpc>
                <a:spcPct val="90000"/>
              </a:lnSpc>
              <a:spcBef>
                <a:spcPts val="375"/>
              </a:spcBef>
              <a:spcAft>
                <a:spcPts val="0"/>
              </a:spcAft>
              <a:buClrTx/>
              <a:buSzTx/>
              <a:buNone/>
              <a:tabLst/>
              <a:defRPr/>
            </a:pPr>
            <a:endParaRPr kumimoji="0" lang="en-US" sz="2200" b="1" i="0" u="none" strike="noStrike" kern="1200" cap="none" spc="0" normalizeH="0" baseline="0" noProof="0" dirty="0">
              <a:ln>
                <a:noFill/>
              </a:ln>
              <a:solidFill>
                <a:srgbClr val="003DA5">
                  <a:lumMod val="50000"/>
                </a:srgbClr>
              </a:solidFill>
              <a:effectLst/>
              <a:uLnTx/>
              <a:uFillTx/>
              <a:latin typeface="Calibri"/>
              <a:ea typeface="+mn-ea"/>
              <a:cs typeface="+mn-cs"/>
            </a:endParaRPr>
          </a:p>
          <a:p>
            <a:pPr marL="857250" marR="0" lvl="2" indent="-171450" algn="l" defTabSz="685800" rtl="0" eaLnBrk="1" fontAlgn="auto" latinLnBrk="0" hangingPunct="1">
              <a:lnSpc>
                <a:spcPct val="90000"/>
              </a:lnSpc>
              <a:spcBef>
                <a:spcPts val="375"/>
              </a:spcBef>
              <a:spcAft>
                <a:spcPts val="0"/>
              </a:spcAft>
              <a:buClrTx/>
              <a:buSzTx/>
              <a:buFont typeface="Wingdings" panose="05000000000000000000" pitchFamily="2" charset="2"/>
              <a:buChar char="ü"/>
              <a:tabLst/>
              <a:defRPr/>
            </a:pPr>
            <a:r>
              <a:rPr kumimoji="0" lang="en-US" sz="2200" b="1" i="0" u="none" strike="noStrike" kern="1200" cap="none" spc="0" normalizeH="0" baseline="0" noProof="0" dirty="0">
                <a:ln>
                  <a:noFill/>
                </a:ln>
                <a:solidFill>
                  <a:srgbClr val="003DA5">
                    <a:lumMod val="50000"/>
                  </a:srgbClr>
                </a:solidFill>
                <a:effectLst/>
                <a:uLnTx/>
                <a:uFillTx/>
                <a:latin typeface="Calibri"/>
                <a:ea typeface="+mn-ea"/>
                <a:cs typeface="+mn-cs"/>
              </a:rPr>
              <a:t>Allows contractors to apply for the SDOT side sewer permit early to align issuance events (recommended if a TCP is required and in a Hub area)</a:t>
            </a:r>
          </a:p>
          <a:p>
            <a:pPr marL="685800" marR="0" lvl="2" indent="0" algn="l" defTabSz="685800" rtl="0" eaLnBrk="1" fontAlgn="auto" latinLnBrk="0" hangingPunct="1">
              <a:lnSpc>
                <a:spcPct val="90000"/>
              </a:lnSpc>
              <a:spcBef>
                <a:spcPts val="375"/>
              </a:spcBef>
              <a:spcAft>
                <a:spcPts val="0"/>
              </a:spcAft>
              <a:buClrTx/>
              <a:buSzTx/>
              <a:buNone/>
              <a:tabLst/>
              <a:defRPr/>
            </a:pPr>
            <a:endParaRPr kumimoji="0" lang="en-US" sz="2200" b="1" i="0" u="none" strike="noStrike" kern="1200" cap="none" spc="0" normalizeH="0" baseline="0" noProof="0" dirty="0">
              <a:ln>
                <a:noFill/>
              </a:ln>
              <a:solidFill>
                <a:srgbClr val="003DA5">
                  <a:lumMod val="50000"/>
                </a:srgbClr>
              </a:solidFill>
              <a:effectLst/>
              <a:uLnTx/>
              <a:uFillTx/>
              <a:latin typeface="Calibri"/>
              <a:ea typeface="+mn-ea"/>
              <a:cs typeface="+mn-cs"/>
            </a:endParaRPr>
          </a:p>
          <a:p>
            <a:pPr marL="857250" marR="0" lvl="2" indent="-171450" algn="l" defTabSz="685800" rtl="0" eaLnBrk="1" fontAlgn="auto" latinLnBrk="0" hangingPunct="1">
              <a:lnSpc>
                <a:spcPct val="90000"/>
              </a:lnSpc>
              <a:spcBef>
                <a:spcPts val="375"/>
              </a:spcBef>
              <a:spcAft>
                <a:spcPts val="0"/>
              </a:spcAft>
              <a:buClrTx/>
              <a:buSzTx/>
              <a:buFont typeface="Wingdings" panose="05000000000000000000" pitchFamily="2" charset="2"/>
              <a:buChar char="ü"/>
              <a:tabLst/>
              <a:defRPr/>
            </a:pPr>
            <a:r>
              <a:rPr lang="en-US" sz="2200" b="1" dirty="0">
                <a:solidFill>
                  <a:srgbClr val="003DA5">
                    <a:lumMod val="50000"/>
                  </a:srgbClr>
                </a:solidFill>
                <a:latin typeface="Calibri"/>
              </a:rPr>
              <a:t>Allows contractors to apply for both permits from one application </a:t>
            </a:r>
          </a:p>
          <a:p>
            <a:pPr marL="685800" marR="0" lvl="2" indent="0" algn="l" defTabSz="685800" rtl="0" eaLnBrk="1" fontAlgn="auto" latinLnBrk="0" hangingPunct="1">
              <a:lnSpc>
                <a:spcPct val="90000"/>
              </a:lnSpc>
              <a:spcBef>
                <a:spcPts val="375"/>
              </a:spcBef>
              <a:spcAft>
                <a:spcPts val="0"/>
              </a:spcAft>
              <a:buClrTx/>
              <a:buSzTx/>
              <a:buNone/>
              <a:tabLst/>
              <a:defRPr/>
            </a:pPr>
            <a:endParaRPr kumimoji="0" lang="en-US" sz="2200" b="1" i="0" u="none" strike="noStrike" kern="1200" cap="none" spc="0" normalizeH="0" baseline="0" noProof="0" dirty="0">
              <a:ln>
                <a:noFill/>
              </a:ln>
              <a:solidFill>
                <a:srgbClr val="003DA5">
                  <a:lumMod val="50000"/>
                </a:srgbClr>
              </a:solidFill>
              <a:effectLst/>
              <a:uLnTx/>
              <a:uFillTx/>
              <a:latin typeface="Calibri"/>
              <a:ea typeface="+mn-ea"/>
              <a:cs typeface="+mn-cs"/>
            </a:endParaRPr>
          </a:p>
          <a:p>
            <a:pPr marL="857250" marR="0" lvl="2" indent="-171450" algn="l" defTabSz="685800" rtl="0" eaLnBrk="1" fontAlgn="auto" latinLnBrk="0" hangingPunct="1">
              <a:lnSpc>
                <a:spcPct val="90000"/>
              </a:lnSpc>
              <a:spcBef>
                <a:spcPts val="375"/>
              </a:spcBef>
              <a:spcAft>
                <a:spcPts val="0"/>
              </a:spcAft>
              <a:buClrTx/>
              <a:buSzTx/>
              <a:buFont typeface="Wingdings" panose="05000000000000000000" pitchFamily="2" charset="2"/>
              <a:buChar char="ü"/>
              <a:tabLst/>
              <a:defRPr/>
            </a:pPr>
            <a:r>
              <a:rPr kumimoji="0" lang="en-US" sz="2200" b="1" i="0" u="none" strike="noStrike" kern="1200" cap="none" spc="0" normalizeH="0" baseline="0" noProof="0" dirty="0">
                <a:ln>
                  <a:noFill/>
                </a:ln>
                <a:solidFill>
                  <a:srgbClr val="003DA5">
                    <a:lumMod val="50000"/>
                  </a:srgbClr>
                </a:solidFill>
                <a:effectLst/>
                <a:uLnTx/>
                <a:uFillTx/>
                <a:latin typeface="Calibri"/>
                <a:ea typeface="+mn-ea"/>
                <a:cs typeface="+mn-cs"/>
              </a:rPr>
              <a:t>Allows SDOT to review per normal Minor Utility permit business process</a:t>
            </a:r>
          </a:p>
          <a:p>
            <a:pPr marL="857250" marR="0" lvl="2" indent="-171450" algn="l" defTabSz="685800" rtl="0" eaLnBrk="1" fontAlgn="auto" latinLnBrk="0" hangingPunct="1">
              <a:lnSpc>
                <a:spcPct val="90000"/>
              </a:lnSpc>
              <a:spcBef>
                <a:spcPts val="375"/>
              </a:spcBef>
              <a:spcAft>
                <a:spcPts val="0"/>
              </a:spcAft>
              <a:buClrTx/>
              <a:buSzTx/>
              <a:buFont typeface="Wingdings" panose="05000000000000000000" pitchFamily="2" charset="2"/>
              <a:buChar char="ü"/>
              <a:tabLst/>
              <a:defRPr/>
            </a:pPr>
            <a:endParaRPr kumimoji="0" lang="en-US" sz="2200" b="1" i="0" u="none" strike="noStrike" kern="1200" cap="none" spc="0" normalizeH="0" baseline="0" noProof="0" dirty="0">
              <a:ln>
                <a:noFill/>
              </a:ln>
              <a:solidFill>
                <a:srgbClr val="003DA5">
                  <a:lumMod val="50000"/>
                </a:srgbClr>
              </a:solidFill>
              <a:effectLst/>
              <a:uLnTx/>
              <a:uFillTx/>
              <a:latin typeface="Calibri"/>
              <a:ea typeface="+mn-ea"/>
              <a:cs typeface="+mn-cs"/>
            </a:endParaRPr>
          </a:p>
          <a:p>
            <a:pPr marL="857250" marR="0" lvl="2" indent="-171450" algn="l" defTabSz="685800" rtl="0" eaLnBrk="1" fontAlgn="auto" latinLnBrk="0" hangingPunct="1">
              <a:lnSpc>
                <a:spcPct val="90000"/>
              </a:lnSpc>
              <a:spcBef>
                <a:spcPts val="375"/>
              </a:spcBef>
              <a:spcAft>
                <a:spcPts val="0"/>
              </a:spcAft>
              <a:buClrTx/>
              <a:buSzTx/>
              <a:buFont typeface="Wingdings" panose="05000000000000000000" pitchFamily="2" charset="2"/>
              <a:buChar char="ü"/>
              <a:tabLst/>
              <a:defRPr/>
            </a:pPr>
            <a:r>
              <a:rPr kumimoji="0" lang="en-US" sz="2200" b="1" i="0" u="none" strike="noStrike" kern="1200" cap="none" spc="0" normalizeH="0" baseline="0" noProof="0" dirty="0">
                <a:ln>
                  <a:noFill/>
                </a:ln>
                <a:solidFill>
                  <a:srgbClr val="003DA5">
                    <a:lumMod val="50000"/>
                  </a:srgbClr>
                </a:solidFill>
                <a:effectLst/>
                <a:uLnTx/>
                <a:uFillTx/>
                <a:latin typeface="Calibri"/>
                <a:ea typeface="+mn-ea"/>
                <a:cs typeface="+mn-cs"/>
              </a:rPr>
              <a:t>Will use indicated duration instead of the pre-determined 180 and 540 days</a:t>
            </a:r>
          </a:p>
          <a:p>
            <a:pPr marL="857250" marR="0" lvl="2" indent="-171450" algn="l" defTabSz="685800" rtl="0" eaLnBrk="1" fontAlgn="auto" latinLnBrk="0" hangingPunct="1">
              <a:lnSpc>
                <a:spcPct val="90000"/>
              </a:lnSpc>
              <a:spcBef>
                <a:spcPts val="375"/>
              </a:spcBef>
              <a:spcAft>
                <a:spcPts val="0"/>
              </a:spcAft>
              <a:buClrTx/>
              <a:buSzTx/>
              <a:buFont typeface="Wingdings" panose="05000000000000000000" pitchFamily="2" charset="2"/>
              <a:buChar char="ü"/>
              <a:tabLst/>
              <a:defRPr/>
            </a:pPr>
            <a:endParaRPr kumimoji="0" lang="en-US" sz="2200" b="1" i="0" u="none" strike="noStrike" kern="1200" cap="none" spc="0" normalizeH="0" baseline="0" noProof="0" dirty="0">
              <a:ln>
                <a:noFill/>
              </a:ln>
              <a:solidFill>
                <a:srgbClr val="003DA5">
                  <a:lumMod val="50000"/>
                </a:srgbClr>
              </a:solidFill>
              <a:effectLst/>
              <a:uLnTx/>
              <a:uFillTx/>
              <a:latin typeface="Calibri"/>
              <a:ea typeface="+mn-ea"/>
              <a:cs typeface="+mn-cs"/>
            </a:endParaRPr>
          </a:p>
          <a:p>
            <a:pPr marL="857250" marR="0" lvl="2" indent="-171450" algn="l" defTabSz="685800" rtl="0" eaLnBrk="1" fontAlgn="auto" latinLnBrk="0" hangingPunct="1">
              <a:lnSpc>
                <a:spcPct val="90000"/>
              </a:lnSpc>
              <a:spcBef>
                <a:spcPts val="375"/>
              </a:spcBef>
              <a:spcAft>
                <a:spcPts val="0"/>
              </a:spcAft>
              <a:buClrTx/>
              <a:buSzTx/>
              <a:buFont typeface="Wingdings" panose="05000000000000000000" pitchFamily="2" charset="2"/>
              <a:buChar char="ü"/>
              <a:tabLst/>
              <a:defRPr/>
            </a:pPr>
            <a:r>
              <a:rPr kumimoji="0" lang="en-US" sz="2200" b="1" i="0" u="none" strike="noStrike" kern="1200" cap="none" spc="0" normalizeH="0" baseline="0" noProof="0" dirty="0">
                <a:ln>
                  <a:noFill/>
                </a:ln>
                <a:solidFill>
                  <a:srgbClr val="003DA5">
                    <a:lumMod val="50000"/>
                  </a:srgbClr>
                </a:solidFill>
                <a:effectLst/>
                <a:uLnTx/>
                <a:uFillTx/>
                <a:latin typeface="Calibri"/>
                <a:ea typeface="+mn-ea"/>
                <a:cs typeface="+mn-cs"/>
              </a:rPr>
              <a:t>Decouples fees – each department collects fees separately</a:t>
            </a:r>
          </a:p>
          <a:p>
            <a:pPr marL="685800" marR="0" lvl="2" indent="0" algn="l" defTabSz="685800" rtl="0" eaLnBrk="1" fontAlgn="auto" latinLnBrk="0" hangingPunct="1">
              <a:lnSpc>
                <a:spcPct val="90000"/>
              </a:lnSpc>
              <a:spcBef>
                <a:spcPts val="375"/>
              </a:spcBef>
              <a:spcAft>
                <a:spcPts val="0"/>
              </a:spcAft>
              <a:buClrTx/>
              <a:buSzTx/>
              <a:buFont typeface="Arial" panose="020B0604020202020204" pitchFamily="34" charset="0"/>
              <a:buNone/>
              <a:tabLst/>
              <a:defRPr/>
            </a:pPr>
            <a:endParaRPr kumimoji="0" lang="en-US" sz="2200" b="1" i="0" u="none" strike="noStrike" kern="1200" cap="none" spc="0" normalizeH="0" baseline="0" noProof="0" dirty="0">
              <a:ln>
                <a:noFill/>
              </a:ln>
              <a:solidFill>
                <a:srgbClr val="003DA5">
                  <a:lumMod val="50000"/>
                </a:srgbClr>
              </a:solidFill>
              <a:effectLst/>
              <a:uLnTx/>
              <a:uFillTx/>
              <a:latin typeface="Calibri"/>
              <a:ea typeface="+mn-ea"/>
              <a:cs typeface="+mn-cs"/>
            </a:endParaRPr>
          </a:p>
          <a:p>
            <a:pPr marL="857250" marR="0" lvl="2" indent="-171450" algn="l" defTabSz="685800" rtl="0" eaLnBrk="1" fontAlgn="auto" latinLnBrk="0" hangingPunct="1">
              <a:lnSpc>
                <a:spcPct val="90000"/>
              </a:lnSpc>
              <a:spcBef>
                <a:spcPts val="375"/>
              </a:spcBef>
              <a:spcAft>
                <a:spcPts val="0"/>
              </a:spcAft>
              <a:buClrTx/>
              <a:buSzTx/>
              <a:buFont typeface="Wingdings" panose="05000000000000000000" pitchFamily="2" charset="2"/>
              <a:buChar char="ü"/>
              <a:tabLst/>
              <a:defRPr/>
            </a:pPr>
            <a:r>
              <a:rPr kumimoji="0" lang="en-US" sz="2200" b="1" i="0" u="none" strike="noStrike" kern="1200" cap="none" spc="0" normalizeH="0" baseline="0" noProof="0" dirty="0">
                <a:ln>
                  <a:noFill/>
                </a:ln>
                <a:solidFill>
                  <a:srgbClr val="003DA5">
                    <a:lumMod val="50000"/>
                  </a:srgbClr>
                </a:solidFill>
                <a:effectLst/>
                <a:uLnTx/>
                <a:uFillTx/>
                <a:latin typeface="Calibri"/>
                <a:ea typeface="+mn-ea"/>
                <a:cs typeface="+mn-cs"/>
              </a:rPr>
              <a:t>SDOT and SDCI no longer require the applicant/contractor to be a RSSC</a:t>
            </a:r>
          </a:p>
          <a:p>
            <a:pPr marL="685800" marR="0" lvl="1" indent="-342900" algn="l" defTabSz="685800" rtl="0" eaLnBrk="1" fontAlgn="auto" latinLnBrk="0" hangingPunct="1">
              <a:lnSpc>
                <a:spcPct val="90000"/>
              </a:lnSpc>
              <a:spcBef>
                <a:spcPts val="375"/>
              </a:spcBef>
              <a:spcAft>
                <a:spcPts val="0"/>
              </a:spcAft>
              <a:buClrTx/>
              <a:buSzTx/>
              <a:buFont typeface="+mj-lt"/>
              <a:buAutoNum type="arabicPeriod"/>
              <a:tabLst/>
              <a:defRPr/>
            </a:pPr>
            <a:endParaRPr kumimoji="0" lang="en-US" sz="2200" b="1" i="0" u="none" strike="noStrike" kern="1200" cap="none" spc="0" normalizeH="0" baseline="0" noProof="0" dirty="0">
              <a:ln>
                <a:noFill/>
              </a:ln>
              <a:solidFill>
                <a:srgbClr val="003DA5">
                  <a:lumMod val="50000"/>
                </a:srgbClr>
              </a:solidFill>
              <a:effectLst/>
              <a:uLnTx/>
              <a:uFillTx/>
              <a:latin typeface="Calibri"/>
              <a:ea typeface="+mn-ea"/>
              <a:cs typeface="+mn-cs"/>
            </a:endParaRPr>
          </a:p>
        </p:txBody>
      </p:sp>
    </p:spTree>
    <p:extLst>
      <p:ext uri="{BB962C8B-B14F-4D97-AF65-F5344CB8AC3E}">
        <p14:creationId xmlns:p14="http://schemas.microsoft.com/office/powerpoint/2010/main" val="242071108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64F519EA-836C-4E21-87EE-CE7AB018636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E3E51905-F374-4E1A-97CF-B741584B74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526280"/>
            <a:ext cx="4449464" cy="23317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A210685A-6235-45A7-850D-A6F555466E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83374" y="702944"/>
            <a:ext cx="5369325" cy="5586984"/>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04649FF6-0D9E-4EFF-9E06-F3BDFFD68F6E}"/>
              </a:ext>
            </a:extLst>
          </p:cNvPr>
          <p:cNvSpPr>
            <a:spLocks noGrp="1"/>
          </p:cNvSpPr>
          <p:nvPr>
            <p:ph type="title"/>
          </p:nvPr>
        </p:nvSpPr>
        <p:spPr>
          <a:xfrm>
            <a:off x="1016805" y="1345958"/>
            <a:ext cx="4193196" cy="4166085"/>
          </a:xfrm>
        </p:spPr>
        <p:txBody>
          <a:bodyPr>
            <a:normAutofit/>
          </a:bodyPr>
          <a:lstStyle/>
          <a:p>
            <a:r>
              <a:rPr lang="en-US" sz="4600"/>
              <a:t>Street Use 101 </a:t>
            </a:r>
          </a:p>
        </p:txBody>
      </p:sp>
      <p:grpSp>
        <p:nvGrpSpPr>
          <p:cNvPr id="14" name="Group 13">
            <a:extLst>
              <a:ext uri="{FF2B5EF4-FFF2-40B4-BE49-F238E27FC236}">
                <a16:creationId xmlns:a16="http://schemas.microsoft.com/office/drawing/2014/main" id="{C833A70A-9722-46F0-A5EB-C72F7874707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54864" y="3048506"/>
            <a:ext cx="630289" cy="765242"/>
            <a:chOff x="45711" y="3048506"/>
            <a:chExt cx="630289" cy="765242"/>
          </a:xfrm>
        </p:grpSpPr>
        <p:sp>
          <p:nvSpPr>
            <p:cNvPr id="15" name="Rectangle 2">
              <a:extLst>
                <a:ext uri="{FF2B5EF4-FFF2-40B4-BE49-F238E27FC236}">
                  <a16:creationId xmlns:a16="http://schemas.microsoft.com/office/drawing/2014/main" id="{0E424FCE-3213-4BEE-A1E8-B7E8AEA5A2C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14166" y="3048506"/>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59">
              <a:extLst>
                <a:ext uri="{FF2B5EF4-FFF2-40B4-BE49-F238E27FC236}">
                  <a16:creationId xmlns:a16="http://schemas.microsoft.com/office/drawing/2014/main" id="{5EE95433-383A-45BD-BFCA-833B8F0AE4B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14166" y="3225010"/>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62">
              <a:extLst>
                <a:ext uri="{FF2B5EF4-FFF2-40B4-BE49-F238E27FC236}">
                  <a16:creationId xmlns:a16="http://schemas.microsoft.com/office/drawing/2014/main" id="{2EEA944D-C4D5-48D7-804D-86BE8AFC86A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14166" y="3401514"/>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64">
              <a:extLst>
                <a:ext uri="{FF2B5EF4-FFF2-40B4-BE49-F238E27FC236}">
                  <a16:creationId xmlns:a16="http://schemas.microsoft.com/office/drawing/2014/main" id="{F3FCE305-3F55-48BF-8549-01E0364C865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14166" y="3578017"/>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66">
              <a:extLst>
                <a:ext uri="{FF2B5EF4-FFF2-40B4-BE49-F238E27FC236}">
                  <a16:creationId xmlns:a16="http://schemas.microsoft.com/office/drawing/2014/main" id="{23D7F518-6C41-4C3F-9060-C9FE0B1D4CC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14166" y="3754521"/>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2">
              <a:extLst>
                <a:ext uri="{FF2B5EF4-FFF2-40B4-BE49-F238E27FC236}">
                  <a16:creationId xmlns:a16="http://schemas.microsoft.com/office/drawing/2014/main" id="{3B93E94B-19C7-49C9-A135-582F72B1A2A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72053" y="3048506"/>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59">
              <a:extLst>
                <a:ext uri="{FF2B5EF4-FFF2-40B4-BE49-F238E27FC236}">
                  <a16:creationId xmlns:a16="http://schemas.microsoft.com/office/drawing/2014/main" id="{FEF28287-3D78-44FC-8C53-70755EAF6F5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72053" y="3225010"/>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62">
              <a:extLst>
                <a:ext uri="{FF2B5EF4-FFF2-40B4-BE49-F238E27FC236}">
                  <a16:creationId xmlns:a16="http://schemas.microsoft.com/office/drawing/2014/main" id="{2E8ECBA7-D5B5-48AD-9108-4EB4FB5AAF2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72053" y="3401514"/>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64">
              <a:extLst>
                <a:ext uri="{FF2B5EF4-FFF2-40B4-BE49-F238E27FC236}">
                  <a16:creationId xmlns:a16="http://schemas.microsoft.com/office/drawing/2014/main" id="{69CDB17F-9370-4BDB-AF7D-0C10664AF31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72053" y="3578017"/>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66">
              <a:extLst>
                <a:ext uri="{FF2B5EF4-FFF2-40B4-BE49-F238E27FC236}">
                  <a16:creationId xmlns:a16="http://schemas.microsoft.com/office/drawing/2014/main" id="{65D03FDE-4254-4CCB-ACA1-CCF9ED99A19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72053" y="3754521"/>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
              <a:extLst>
                <a:ext uri="{FF2B5EF4-FFF2-40B4-BE49-F238E27FC236}">
                  <a16:creationId xmlns:a16="http://schemas.microsoft.com/office/drawing/2014/main" id="{406E5C16-E87A-48D6-808A-4E99A9FA2AA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29939" y="3048506"/>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59">
              <a:extLst>
                <a:ext uri="{FF2B5EF4-FFF2-40B4-BE49-F238E27FC236}">
                  <a16:creationId xmlns:a16="http://schemas.microsoft.com/office/drawing/2014/main" id="{DD6696B0-7715-471B-835A-DA4F6E0B540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29939" y="3225010"/>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62">
              <a:extLst>
                <a:ext uri="{FF2B5EF4-FFF2-40B4-BE49-F238E27FC236}">
                  <a16:creationId xmlns:a16="http://schemas.microsoft.com/office/drawing/2014/main" id="{7B7BE224-1A69-42AA-9C1C-29ADE08B27A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29939" y="3401514"/>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64">
              <a:extLst>
                <a:ext uri="{FF2B5EF4-FFF2-40B4-BE49-F238E27FC236}">
                  <a16:creationId xmlns:a16="http://schemas.microsoft.com/office/drawing/2014/main" id="{F4CBB296-B6FF-43BA-A2F1-471A7D6A322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29939" y="3578017"/>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66">
              <a:extLst>
                <a:ext uri="{FF2B5EF4-FFF2-40B4-BE49-F238E27FC236}">
                  <a16:creationId xmlns:a16="http://schemas.microsoft.com/office/drawing/2014/main" id="{7B9B8F5E-97B1-4CC6-A25F-0406AF9F802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29939" y="3754521"/>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
              <a:extLst>
                <a:ext uri="{FF2B5EF4-FFF2-40B4-BE49-F238E27FC236}">
                  <a16:creationId xmlns:a16="http://schemas.microsoft.com/office/drawing/2014/main" id="{9EB4DAA2-343C-4239-A2B2-D2412770B58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87825" y="3048506"/>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59">
              <a:extLst>
                <a:ext uri="{FF2B5EF4-FFF2-40B4-BE49-F238E27FC236}">
                  <a16:creationId xmlns:a16="http://schemas.microsoft.com/office/drawing/2014/main" id="{8D6B2AAD-8F5E-4D57-B2E6-7DBB7953C64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87825" y="3225010"/>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62">
              <a:extLst>
                <a:ext uri="{FF2B5EF4-FFF2-40B4-BE49-F238E27FC236}">
                  <a16:creationId xmlns:a16="http://schemas.microsoft.com/office/drawing/2014/main" id="{9CE95F93-6BC5-4616-9F8D-B941B4B8F18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87825" y="3401514"/>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64">
              <a:extLst>
                <a:ext uri="{FF2B5EF4-FFF2-40B4-BE49-F238E27FC236}">
                  <a16:creationId xmlns:a16="http://schemas.microsoft.com/office/drawing/2014/main" id="{A8C3D8DE-DC76-487C-8C2A-7684D5C9ED8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87825" y="3578017"/>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66">
              <a:extLst>
                <a:ext uri="{FF2B5EF4-FFF2-40B4-BE49-F238E27FC236}">
                  <a16:creationId xmlns:a16="http://schemas.microsoft.com/office/drawing/2014/main" id="{56088CB5-E2A8-49A4-8AB5-6D5463E0375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87825" y="3754521"/>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2">
              <a:extLst>
                <a:ext uri="{FF2B5EF4-FFF2-40B4-BE49-F238E27FC236}">
                  <a16:creationId xmlns:a16="http://schemas.microsoft.com/office/drawing/2014/main" id="{372F50F8-8B88-48EF-B21C-B5B26426218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5711" y="3048506"/>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59">
              <a:extLst>
                <a:ext uri="{FF2B5EF4-FFF2-40B4-BE49-F238E27FC236}">
                  <a16:creationId xmlns:a16="http://schemas.microsoft.com/office/drawing/2014/main" id="{37008499-DF9A-4230-BE00-35B862316EB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5711" y="3225010"/>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Rectangle 62">
              <a:extLst>
                <a:ext uri="{FF2B5EF4-FFF2-40B4-BE49-F238E27FC236}">
                  <a16:creationId xmlns:a16="http://schemas.microsoft.com/office/drawing/2014/main" id="{BCEE48F0-E436-451D-A5FE-0D818D19E87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5711" y="3401514"/>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64">
              <a:extLst>
                <a:ext uri="{FF2B5EF4-FFF2-40B4-BE49-F238E27FC236}">
                  <a16:creationId xmlns:a16="http://schemas.microsoft.com/office/drawing/2014/main" id="{6852656E-1E8F-41F9-900D-8E8CC1B2B91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5711" y="3578017"/>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66">
              <a:extLst>
                <a:ext uri="{FF2B5EF4-FFF2-40B4-BE49-F238E27FC236}">
                  <a16:creationId xmlns:a16="http://schemas.microsoft.com/office/drawing/2014/main" id="{489DA605-39DD-45FD-9796-12A36B23B19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5711" y="3754521"/>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 name="Content Placeholder 2">
            <a:extLst>
              <a:ext uri="{FF2B5EF4-FFF2-40B4-BE49-F238E27FC236}">
                <a16:creationId xmlns:a16="http://schemas.microsoft.com/office/drawing/2014/main" id="{91F8BD3F-5BF9-47DA-A565-1CE633517B47}"/>
              </a:ext>
            </a:extLst>
          </p:cNvPr>
          <p:cNvSpPr>
            <a:spLocks noGrp="1"/>
          </p:cNvSpPr>
          <p:nvPr>
            <p:ph idx="1"/>
          </p:nvPr>
        </p:nvSpPr>
        <p:spPr>
          <a:xfrm>
            <a:off x="5936072" y="702944"/>
            <a:ext cx="6058949" cy="5996620"/>
          </a:xfrm>
        </p:spPr>
        <p:txBody>
          <a:bodyPr anchor="ctr">
            <a:normAutofit fontScale="85000" lnSpcReduction="20000"/>
          </a:bodyPr>
          <a:lstStyle/>
          <a:p>
            <a:r>
              <a:rPr lang="en-US" sz="2800" dirty="0"/>
              <a:t>Street Use permit process steps overview</a:t>
            </a:r>
          </a:p>
          <a:p>
            <a:r>
              <a:rPr lang="en-US" sz="2800" dirty="0">
                <a:solidFill>
                  <a:schemeClr val="tx2"/>
                </a:solidFill>
              </a:rPr>
              <a:t>How to request changes to an in-process application</a:t>
            </a:r>
          </a:p>
          <a:p>
            <a:r>
              <a:rPr lang="en-US" sz="2800" dirty="0"/>
              <a:t>Target dates vs. overall process time</a:t>
            </a:r>
          </a:p>
          <a:p>
            <a:r>
              <a:rPr lang="en-US" sz="2800" dirty="0">
                <a:solidFill>
                  <a:schemeClr val="tx2"/>
                </a:solidFill>
              </a:rPr>
              <a:t>How to respond to corrections</a:t>
            </a:r>
          </a:p>
          <a:p>
            <a:r>
              <a:rPr lang="en-US" sz="2800" dirty="0"/>
              <a:t>Utility permits</a:t>
            </a:r>
          </a:p>
          <a:p>
            <a:pPr lvl="1"/>
            <a:r>
              <a:rPr lang="en-US" sz="2600" dirty="0"/>
              <a:t>UMP thresholds overview</a:t>
            </a:r>
          </a:p>
          <a:p>
            <a:pPr lvl="1"/>
            <a:r>
              <a:rPr lang="en-US" sz="2600" dirty="0"/>
              <a:t>Use vs. permit expiration rules</a:t>
            </a:r>
          </a:p>
          <a:p>
            <a:pPr lvl="1"/>
            <a:r>
              <a:rPr lang="en-US" sz="2600" dirty="0"/>
              <a:t>How to manage inspections during the 6-month expiration period</a:t>
            </a:r>
          </a:p>
          <a:p>
            <a:pPr lvl="1"/>
            <a:r>
              <a:rPr lang="en-US" sz="2600" dirty="0"/>
              <a:t>New Side Sewer/Drainage process</a:t>
            </a:r>
          </a:p>
          <a:p>
            <a:r>
              <a:rPr lang="en-US" sz="2800" dirty="0">
                <a:solidFill>
                  <a:schemeClr val="tx2"/>
                </a:solidFill>
              </a:rPr>
              <a:t>New Change Existing Contact Form</a:t>
            </a:r>
          </a:p>
          <a:p>
            <a:r>
              <a:rPr lang="en-US" sz="2800" dirty="0"/>
              <a:t>New grant access functionality</a:t>
            </a:r>
          </a:p>
          <a:p>
            <a:r>
              <a:rPr lang="en-US" sz="2800" dirty="0">
                <a:solidFill>
                  <a:schemeClr val="tx2"/>
                </a:solidFill>
              </a:rPr>
              <a:t>New permit priority section on the application</a:t>
            </a:r>
          </a:p>
          <a:p>
            <a:r>
              <a:rPr lang="en-US" sz="2800" dirty="0"/>
              <a:t>Traffic Control Plan tips</a:t>
            </a:r>
          </a:p>
          <a:p>
            <a:r>
              <a:rPr lang="en-US" sz="2800" dirty="0">
                <a:solidFill>
                  <a:schemeClr val="tx2"/>
                </a:solidFill>
              </a:rPr>
              <a:t>How to get help</a:t>
            </a:r>
          </a:p>
          <a:p>
            <a:r>
              <a:rPr lang="en-US" sz="2800" dirty="0"/>
              <a:t>Open Q&amp;A</a:t>
            </a:r>
          </a:p>
        </p:txBody>
      </p:sp>
    </p:spTree>
    <p:extLst>
      <p:ext uri="{BB962C8B-B14F-4D97-AF65-F5344CB8AC3E}">
        <p14:creationId xmlns:p14="http://schemas.microsoft.com/office/powerpoint/2010/main" val="189811119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F3F762-0EC1-4785-884E-DEFF401A498E}"/>
              </a:ext>
            </a:extLst>
          </p:cNvPr>
          <p:cNvSpPr>
            <a:spLocks noGrp="1"/>
          </p:cNvSpPr>
          <p:nvPr>
            <p:ph type="title"/>
          </p:nvPr>
        </p:nvSpPr>
        <p:spPr>
          <a:xfrm>
            <a:off x="331572" y="0"/>
            <a:ext cx="10515600" cy="1145309"/>
          </a:xfrm>
        </p:spPr>
        <p:txBody>
          <a:bodyPr>
            <a:normAutofit/>
          </a:bodyPr>
          <a:lstStyle/>
          <a:p>
            <a:r>
              <a:rPr lang="en-US" dirty="0"/>
              <a:t>New Change Existing Contact Form</a:t>
            </a:r>
          </a:p>
        </p:txBody>
      </p:sp>
      <p:sp>
        <p:nvSpPr>
          <p:cNvPr id="3" name="Content Placeholder 2">
            <a:extLst>
              <a:ext uri="{FF2B5EF4-FFF2-40B4-BE49-F238E27FC236}">
                <a16:creationId xmlns:a16="http://schemas.microsoft.com/office/drawing/2014/main" id="{029CEBE2-C463-41F3-A97E-29996E4EBE6D}"/>
              </a:ext>
            </a:extLst>
          </p:cNvPr>
          <p:cNvSpPr>
            <a:spLocks noGrp="1"/>
          </p:cNvSpPr>
          <p:nvPr>
            <p:ph idx="1"/>
          </p:nvPr>
        </p:nvSpPr>
        <p:spPr>
          <a:xfrm>
            <a:off x="331572" y="1300281"/>
            <a:ext cx="10515600" cy="4629032"/>
          </a:xfrm>
        </p:spPr>
        <p:txBody>
          <a:bodyPr>
            <a:normAutofit fontScale="92500" lnSpcReduction="10000"/>
          </a:bodyPr>
          <a:lstStyle/>
          <a:p>
            <a:r>
              <a:rPr lang="en-US" dirty="0"/>
              <a:t>Contact changes after permit issuance can be requested by applying for a </a:t>
            </a:r>
            <a:r>
              <a:rPr lang="en-US" u="sng" dirty="0">
                <a:hlinkClick r:id="rId2"/>
              </a:rPr>
              <a:t>Revision Amendment</a:t>
            </a:r>
            <a:endParaRPr lang="en-US" u="sng" dirty="0"/>
          </a:p>
          <a:p>
            <a:endParaRPr lang="en-US" sz="1800" dirty="0"/>
          </a:p>
          <a:p>
            <a:r>
              <a:rPr lang="en-US" dirty="0"/>
              <a:t>Until now, you only had an opportunity to request the contact change(s) in the Amendment Description box</a:t>
            </a:r>
          </a:p>
          <a:p>
            <a:endParaRPr lang="en-US" sz="1800" dirty="0"/>
          </a:p>
          <a:p>
            <a:r>
              <a:rPr lang="en-US" dirty="0"/>
              <a:t>We have developed a new </a:t>
            </a:r>
            <a:r>
              <a:rPr lang="en-US" dirty="0">
                <a:hlinkClick r:id="rId3"/>
              </a:rPr>
              <a:t>Change Existing Contact Form </a:t>
            </a:r>
            <a:r>
              <a:rPr lang="en-US" dirty="0"/>
              <a:t>that you can upload to your Revision Amendment</a:t>
            </a:r>
          </a:p>
          <a:p>
            <a:endParaRPr lang="en-US" sz="1800" dirty="0"/>
          </a:p>
          <a:p>
            <a:r>
              <a:rPr lang="en-US" dirty="0"/>
              <a:t>You will have to use the document type of </a:t>
            </a:r>
            <a:r>
              <a:rPr lang="en-US" b="1" dirty="0"/>
              <a:t>Other Documents </a:t>
            </a:r>
            <a:r>
              <a:rPr lang="en-US" dirty="0"/>
              <a:t>when uploading the new</a:t>
            </a:r>
            <a:r>
              <a:rPr lang="en-US" b="1" dirty="0"/>
              <a:t> Change Existing Contact Form</a:t>
            </a:r>
          </a:p>
          <a:p>
            <a:endParaRPr lang="en-US" dirty="0"/>
          </a:p>
          <a:p>
            <a:r>
              <a:rPr lang="en-US" dirty="0"/>
              <a:t>To request a contact change when the application is in-process, email the Change Existing Contact Form to </a:t>
            </a:r>
            <a:r>
              <a:rPr lang="en-US" dirty="0">
                <a:hlinkClick r:id="rId4"/>
              </a:rPr>
              <a:t>SDOTPermits@seattle.gov</a:t>
            </a:r>
            <a:r>
              <a:rPr lang="en-US" dirty="0"/>
              <a:t> </a:t>
            </a:r>
          </a:p>
        </p:txBody>
      </p:sp>
    </p:spTree>
    <p:extLst>
      <p:ext uri="{BB962C8B-B14F-4D97-AF65-F5344CB8AC3E}">
        <p14:creationId xmlns:p14="http://schemas.microsoft.com/office/powerpoint/2010/main" val="153591109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C86B1C-3E20-47B0-AF0C-36C5F883E4F4}"/>
              </a:ext>
            </a:extLst>
          </p:cNvPr>
          <p:cNvSpPr>
            <a:spLocks noGrp="1"/>
          </p:cNvSpPr>
          <p:nvPr>
            <p:ph type="title"/>
          </p:nvPr>
        </p:nvSpPr>
        <p:spPr>
          <a:xfrm>
            <a:off x="409575" y="107952"/>
            <a:ext cx="10515600" cy="1325563"/>
          </a:xfrm>
        </p:spPr>
        <p:txBody>
          <a:bodyPr/>
          <a:lstStyle/>
          <a:p>
            <a:r>
              <a:rPr lang="en-US" dirty="0"/>
              <a:t>New grant access functionality</a:t>
            </a:r>
          </a:p>
        </p:txBody>
      </p:sp>
      <p:sp>
        <p:nvSpPr>
          <p:cNvPr id="3" name="Content Placeholder 2">
            <a:extLst>
              <a:ext uri="{FF2B5EF4-FFF2-40B4-BE49-F238E27FC236}">
                <a16:creationId xmlns:a16="http://schemas.microsoft.com/office/drawing/2014/main" id="{B17127BA-DE96-4C70-B09C-5924D6D36867}"/>
              </a:ext>
            </a:extLst>
          </p:cNvPr>
          <p:cNvSpPr>
            <a:spLocks noGrp="1"/>
          </p:cNvSpPr>
          <p:nvPr>
            <p:ph idx="1"/>
          </p:nvPr>
        </p:nvSpPr>
        <p:spPr>
          <a:xfrm>
            <a:off x="409575" y="1315819"/>
            <a:ext cx="10515600" cy="4538660"/>
          </a:xfrm>
        </p:spPr>
        <p:txBody>
          <a:bodyPr>
            <a:normAutofit fontScale="92500" lnSpcReduction="10000"/>
          </a:bodyPr>
          <a:lstStyle/>
          <a:p>
            <a:r>
              <a:rPr lang="en-US" dirty="0"/>
              <a:t>We have a new amendment type named </a:t>
            </a:r>
            <a:r>
              <a:rPr lang="en-US" b="1" dirty="0"/>
              <a:t>Street Use Enable Access </a:t>
            </a:r>
            <a:r>
              <a:rPr lang="en-US" dirty="0"/>
              <a:t>that allows you to add an additional contact on the Parent Permit and all related Amendments that gives them access to the following:</a:t>
            </a:r>
          </a:p>
          <a:p>
            <a:pPr lvl="1"/>
            <a:r>
              <a:rPr lang="en-US" dirty="0"/>
              <a:t>Respond to Corrections</a:t>
            </a:r>
          </a:p>
          <a:p>
            <a:pPr lvl="1"/>
            <a:r>
              <a:rPr lang="en-US" dirty="0"/>
              <a:t>Submit amendments</a:t>
            </a:r>
          </a:p>
          <a:p>
            <a:pPr lvl="1"/>
            <a:r>
              <a:rPr lang="en-US" dirty="0"/>
              <a:t>Upload and view documents</a:t>
            </a:r>
          </a:p>
          <a:p>
            <a:endParaRPr lang="en-US" dirty="0"/>
          </a:p>
          <a:p>
            <a:r>
              <a:rPr lang="en-US" dirty="0"/>
              <a:t>To add an additional contact, you must know the email address associated with that contact’s Seattle Services Portal account</a:t>
            </a:r>
          </a:p>
          <a:p>
            <a:endParaRPr lang="en-US" dirty="0"/>
          </a:p>
          <a:p>
            <a:r>
              <a:rPr lang="en-US" dirty="0"/>
              <a:t>This amendment cannot be used to change existing contacts</a:t>
            </a:r>
          </a:p>
          <a:p>
            <a:endParaRPr lang="en-US" dirty="0"/>
          </a:p>
          <a:p>
            <a:r>
              <a:rPr lang="en-US" dirty="0"/>
              <a:t>You can start using this amendment now by following the steps in the </a:t>
            </a:r>
            <a:r>
              <a:rPr lang="en-US" dirty="0">
                <a:hlinkClick r:id="rId2"/>
              </a:rPr>
              <a:t>How Do I Give Someone Access to My Permit help article</a:t>
            </a:r>
            <a:endParaRPr lang="en-US" dirty="0"/>
          </a:p>
        </p:txBody>
      </p:sp>
    </p:spTree>
    <p:extLst>
      <p:ext uri="{BB962C8B-B14F-4D97-AF65-F5344CB8AC3E}">
        <p14:creationId xmlns:p14="http://schemas.microsoft.com/office/powerpoint/2010/main" val="387873998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C86B1C-3E20-47B0-AF0C-36C5F883E4F4}"/>
              </a:ext>
            </a:extLst>
          </p:cNvPr>
          <p:cNvSpPr>
            <a:spLocks noGrp="1"/>
          </p:cNvSpPr>
          <p:nvPr>
            <p:ph type="title"/>
          </p:nvPr>
        </p:nvSpPr>
        <p:spPr>
          <a:xfrm>
            <a:off x="409575" y="107952"/>
            <a:ext cx="10515600" cy="1325563"/>
          </a:xfrm>
        </p:spPr>
        <p:txBody>
          <a:bodyPr/>
          <a:lstStyle/>
          <a:p>
            <a:r>
              <a:rPr lang="en-US" dirty="0"/>
              <a:t>New grant access functionality</a:t>
            </a:r>
          </a:p>
        </p:txBody>
      </p:sp>
      <p:sp>
        <p:nvSpPr>
          <p:cNvPr id="3" name="Content Placeholder 2">
            <a:extLst>
              <a:ext uri="{FF2B5EF4-FFF2-40B4-BE49-F238E27FC236}">
                <a16:creationId xmlns:a16="http://schemas.microsoft.com/office/drawing/2014/main" id="{B17127BA-DE96-4C70-B09C-5924D6D36867}"/>
              </a:ext>
            </a:extLst>
          </p:cNvPr>
          <p:cNvSpPr>
            <a:spLocks noGrp="1"/>
          </p:cNvSpPr>
          <p:nvPr>
            <p:ph idx="1"/>
          </p:nvPr>
        </p:nvSpPr>
        <p:spPr>
          <a:xfrm>
            <a:off x="409575" y="1315819"/>
            <a:ext cx="10515600" cy="4538660"/>
          </a:xfrm>
        </p:spPr>
        <p:txBody>
          <a:bodyPr>
            <a:normAutofit/>
          </a:bodyPr>
          <a:lstStyle/>
          <a:p>
            <a:r>
              <a:rPr lang="en-US" dirty="0"/>
              <a:t>There is also new functionality on the General, Revision, Date Change and Extension amendments to add an additional contact to </a:t>
            </a:r>
            <a:r>
              <a:rPr lang="en-US" u="sng" dirty="0"/>
              <a:t>that amendment only</a:t>
            </a:r>
          </a:p>
          <a:p>
            <a:endParaRPr lang="en-US" dirty="0"/>
          </a:p>
          <a:p>
            <a:r>
              <a:rPr lang="en-US" dirty="0"/>
              <a:t>There is a new Additional Contacts section on the Contacts page of the amendment application</a:t>
            </a:r>
          </a:p>
          <a:p>
            <a:endParaRPr lang="en-US" dirty="0"/>
          </a:p>
          <a:p>
            <a:r>
              <a:rPr lang="en-US" dirty="0"/>
              <a:t>For the additional contact to get access, the contact that is added must be associated with their Seattle Services Portal account</a:t>
            </a:r>
          </a:p>
          <a:p>
            <a:endParaRPr lang="en-US" dirty="0"/>
          </a:p>
        </p:txBody>
      </p:sp>
      <p:pic>
        <p:nvPicPr>
          <p:cNvPr id="4" name="Picture 3">
            <a:extLst>
              <a:ext uri="{FF2B5EF4-FFF2-40B4-BE49-F238E27FC236}">
                <a16:creationId xmlns:a16="http://schemas.microsoft.com/office/drawing/2014/main" id="{A002957A-D83F-4856-8D6B-82A6EA17D887}"/>
              </a:ext>
            </a:extLst>
          </p:cNvPr>
          <p:cNvPicPr>
            <a:picLocks noChangeAspect="1"/>
          </p:cNvPicPr>
          <p:nvPr/>
        </p:nvPicPr>
        <p:blipFill rotWithShape="1">
          <a:blip r:embed="rId2"/>
          <a:srcRect t="3848" b="42533"/>
          <a:stretch/>
        </p:blipFill>
        <p:spPr>
          <a:xfrm>
            <a:off x="2671716" y="4698747"/>
            <a:ext cx="7248525" cy="1892175"/>
          </a:xfrm>
          <a:prstGeom prst="rect">
            <a:avLst/>
          </a:prstGeom>
          <a:ln>
            <a:noFill/>
          </a:ln>
          <a:effectLst>
            <a:outerShdw blurRad="190500" algn="tl" rotWithShape="0">
              <a:srgbClr val="000000">
                <a:alpha val="70000"/>
              </a:srgbClr>
            </a:outerShdw>
          </a:effectLst>
        </p:spPr>
      </p:pic>
    </p:spTree>
    <p:extLst>
      <p:ext uri="{BB962C8B-B14F-4D97-AF65-F5344CB8AC3E}">
        <p14:creationId xmlns:p14="http://schemas.microsoft.com/office/powerpoint/2010/main" val="98207870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225A93-F4D1-4FCB-BE7C-1ED13D71C87A}"/>
              </a:ext>
            </a:extLst>
          </p:cNvPr>
          <p:cNvSpPr>
            <a:spLocks noGrp="1"/>
          </p:cNvSpPr>
          <p:nvPr>
            <p:ph type="title"/>
          </p:nvPr>
        </p:nvSpPr>
        <p:spPr>
          <a:xfrm>
            <a:off x="358366" y="66363"/>
            <a:ext cx="10515600" cy="1325563"/>
          </a:xfrm>
        </p:spPr>
        <p:txBody>
          <a:bodyPr/>
          <a:lstStyle/>
          <a:p>
            <a:r>
              <a:rPr lang="en-US" dirty="0"/>
              <a:t>New Permit Priority application section</a:t>
            </a:r>
          </a:p>
        </p:txBody>
      </p:sp>
      <p:sp>
        <p:nvSpPr>
          <p:cNvPr id="3" name="Content Placeholder 2">
            <a:extLst>
              <a:ext uri="{FF2B5EF4-FFF2-40B4-BE49-F238E27FC236}">
                <a16:creationId xmlns:a16="http://schemas.microsoft.com/office/drawing/2014/main" id="{61DB67F2-C046-4FB9-A0FB-F94CA25F3486}"/>
              </a:ext>
            </a:extLst>
          </p:cNvPr>
          <p:cNvSpPr>
            <a:spLocks noGrp="1"/>
          </p:cNvSpPr>
          <p:nvPr>
            <p:ph idx="1"/>
          </p:nvPr>
        </p:nvSpPr>
        <p:spPr>
          <a:xfrm>
            <a:off x="476061" y="1219043"/>
            <a:ext cx="10515600" cy="2456664"/>
          </a:xfrm>
        </p:spPr>
        <p:txBody>
          <a:bodyPr>
            <a:normAutofit fontScale="92500" lnSpcReduction="20000"/>
          </a:bodyPr>
          <a:lstStyle/>
          <a:p>
            <a:r>
              <a:rPr lang="en-US" dirty="0"/>
              <a:t>We have a new Permit Priority section on the Related Information (page 4) page of the application</a:t>
            </a:r>
          </a:p>
          <a:p>
            <a:endParaRPr lang="en-US" dirty="0"/>
          </a:p>
          <a:p>
            <a:r>
              <a:rPr lang="en-US" dirty="0"/>
              <a:t>If the work is a public health or safety emergency, supports an approved Affordable Housing project, or is part of a transportation corridor improvement project, you can set the permit priority related to the listed priority reasons</a:t>
            </a:r>
          </a:p>
          <a:p>
            <a:endParaRPr lang="en-US" dirty="0"/>
          </a:p>
          <a:p>
            <a:r>
              <a:rPr lang="en-US" dirty="0"/>
              <a:t>SDOT will expedite permits for these priority reasons</a:t>
            </a:r>
          </a:p>
          <a:p>
            <a:endParaRPr lang="en-US" dirty="0"/>
          </a:p>
        </p:txBody>
      </p:sp>
      <p:pic>
        <p:nvPicPr>
          <p:cNvPr id="4" name="Picture 3">
            <a:extLst>
              <a:ext uri="{FF2B5EF4-FFF2-40B4-BE49-F238E27FC236}">
                <a16:creationId xmlns:a16="http://schemas.microsoft.com/office/drawing/2014/main" id="{4A11D39D-8462-4F60-9EC9-ABFF7ECE7CFE}"/>
              </a:ext>
            </a:extLst>
          </p:cNvPr>
          <p:cNvPicPr/>
          <p:nvPr/>
        </p:nvPicPr>
        <p:blipFill rotWithShape="1">
          <a:blip r:embed="rId2"/>
          <a:srcRect l="26107" t="51820" r="28333" b="22671"/>
          <a:stretch/>
        </p:blipFill>
        <p:spPr bwMode="auto">
          <a:xfrm>
            <a:off x="2395348" y="3777144"/>
            <a:ext cx="6677025" cy="2102485"/>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352186438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CE6D3C-50E2-4DFA-8D67-0DAF60AD9806}"/>
              </a:ext>
            </a:extLst>
          </p:cNvPr>
          <p:cNvSpPr>
            <a:spLocks noGrp="1"/>
          </p:cNvSpPr>
          <p:nvPr>
            <p:ph type="title"/>
          </p:nvPr>
        </p:nvSpPr>
        <p:spPr>
          <a:xfrm>
            <a:off x="566596" y="111630"/>
            <a:ext cx="10515600" cy="1325563"/>
          </a:xfrm>
        </p:spPr>
        <p:txBody>
          <a:bodyPr/>
          <a:lstStyle/>
          <a:p>
            <a:r>
              <a:rPr lang="en-US" dirty="0"/>
              <a:t>Traffic Control Plan tips</a:t>
            </a:r>
          </a:p>
        </p:txBody>
      </p:sp>
      <p:sp>
        <p:nvSpPr>
          <p:cNvPr id="3" name="Content Placeholder 2">
            <a:extLst>
              <a:ext uri="{FF2B5EF4-FFF2-40B4-BE49-F238E27FC236}">
                <a16:creationId xmlns:a16="http://schemas.microsoft.com/office/drawing/2014/main" id="{49D047D0-20F4-4C9D-907F-2D2893A32918}"/>
              </a:ext>
            </a:extLst>
          </p:cNvPr>
          <p:cNvSpPr>
            <a:spLocks noGrp="1"/>
          </p:cNvSpPr>
          <p:nvPr>
            <p:ph idx="1"/>
          </p:nvPr>
        </p:nvSpPr>
        <p:spPr>
          <a:xfrm>
            <a:off x="702398" y="1385337"/>
            <a:ext cx="10515600" cy="4381719"/>
          </a:xfrm>
        </p:spPr>
        <p:txBody>
          <a:bodyPr>
            <a:normAutofit fontScale="85000" lnSpcReduction="20000"/>
          </a:bodyPr>
          <a:lstStyle/>
          <a:p>
            <a:pPr marL="0" indent="0">
              <a:buNone/>
            </a:pPr>
            <a:r>
              <a:rPr lang="en-US" dirty="0"/>
              <a:t>To minimize corrections cycles when a Traffic Control Plan is required, be sure to follow these tips:</a:t>
            </a:r>
          </a:p>
          <a:p>
            <a:pPr marL="0" indent="0">
              <a:buNone/>
            </a:pPr>
            <a:endParaRPr lang="en-US" dirty="0"/>
          </a:p>
          <a:p>
            <a:pPr marL="800100" lvl="1" indent="-457200">
              <a:buFont typeface="+mj-lt"/>
              <a:buAutoNum type="arabicPeriod"/>
            </a:pPr>
            <a:r>
              <a:rPr lang="en-US" dirty="0"/>
              <a:t>Ensure your TCP meets </a:t>
            </a:r>
            <a:r>
              <a:rPr lang="en-US" dirty="0">
                <a:hlinkClick r:id="rId2"/>
              </a:rPr>
              <a:t>Client Assistant Memo (CAM) 2111 </a:t>
            </a:r>
            <a:r>
              <a:rPr lang="en-US" dirty="0"/>
              <a:t>and the </a:t>
            </a:r>
            <a:r>
              <a:rPr lang="en-US" dirty="0">
                <a:hlinkClick r:id="rId3"/>
              </a:rPr>
              <a:t>City of Seattle Traffic Control Manual for In-Street Work </a:t>
            </a:r>
            <a:endParaRPr lang="en-US" dirty="0"/>
          </a:p>
          <a:p>
            <a:pPr marL="342900" lvl="1" indent="0">
              <a:buNone/>
            </a:pPr>
            <a:r>
              <a:rPr lang="en-US" dirty="0"/>
              <a:t> </a:t>
            </a:r>
          </a:p>
          <a:p>
            <a:pPr marL="800100" lvl="1" indent="-457200">
              <a:buFont typeface="+mj-lt"/>
              <a:buAutoNum type="arabicPeriod" startAt="2"/>
            </a:pPr>
            <a:r>
              <a:rPr lang="en-US" dirty="0"/>
              <a:t>Ensure the channelization shown on the TCP meets current conditions</a:t>
            </a:r>
          </a:p>
          <a:p>
            <a:pPr lvl="2"/>
            <a:r>
              <a:rPr lang="en-US" sz="1900" dirty="0"/>
              <a:t>Channelization on the </a:t>
            </a:r>
            <a:r>
              <a:rPr lang="en-US" sz="1900" dirty="0">
                <a:hlinkClick r:id="rId4"/>
              </a:rPr>
              <a:t>TCP Base Map Tool </a:t>
            </a:r>
            <a:r>
              <a:rPr lang="en-US" sz="1900" dirty="0"/>
              <a:t>may not be current</a:t>
            </a:r>
          </a:p>
          <a:p>
            <a:pPr lvl="2"/>
            <a:r>
              <a:rPr lang="en-US" sz="1900" dirty="0"/>
              <a:t>You can also use the cameras found on the </a:t>
            </a:r>
            <a:r>
              <a:rPr lang="en-US" sz="1900" dirty="0">
                <a:hlinkClick r:id="rId5"/>
              </a:rPr>
              <a:t>SDOT Traveler’s Map </a:t>
            </a:r>
            <a:endParaRPr lang="en-US" sz="1900" dirty="0"/>
          </a:p>
          <a:p>
            <a:pPr marL="800100" lvl="1" indent="-457200">
              <a:buFont typeface="+mj-lt"/>
              <a:buAutoNum type="arabicPeriod" startAt="2"/>
            </a:pPr>
            <a:endParaRPr lang="en-US" dirty="0"/>
          </a:p>
          <a:p>
            <a:pPr marL="800100" lvl="1" indent="-457200">
              <a:buFont typeface="+mj-lt"/>
              <a:buAutoNum type="arabicPeriod" startAt="2"/>
            </a:pPr>
            <a:r>
              <a:rPr lang="en-US" dirty="0"/>
              <a:t>If you need to close the sidewalk, ensure the pedestrian reroute or detour has the correct signs at the right locations</a:t>
            </a:r>
          </a:p>
          <a:p>
            <a:pPr lvl="2"/>
            <a:r>
              <a:rPr lang="en-US" sz="1900" dirty="0"/>
              <a:t>Pedestrian reroutes and detours must meet </a:t>
            </a:r>
            <a:r>
              <a:rPr lang="en-US" sz="1900" dirty="0">
                <a:hlinkClick r:id="rId6"/>
              </a:rPr>
              <a:t>Client Assistant Memo (CAM) 2110</a:t>
            </a:r>
            <a:endParaRPr lang="en-US" sz="1900" dirty="0"/>
          </a:p>
          <a:p>
            <a:pPr marL="800100" lvl="1" indent="-457200">
              <a:buFont typeface="+mj-lt"/>
              <a:buAutoNum type="arabicPeriod" startAt="2"/>
            </a:pPr>
            <a:endParaRPr lang="en-US" dirty="0"/>
          </a:p>
          <a:p>
            <a:pPr marL="800100" lvl="1" indent="-457200">
              <a:buFont typeface="+mj-lt"/>
              <a:buAutoNum type="arabicPeriod" startAt="2"/>
            </a:pPr>
            <a:r>
              <a:rPr lang="en-US" dirty="0"/>
              <a:t>Protected Bike Lanes (PBLs) closures require a detour and bike traffic cannot be merged with traffic</a:t>
            </a:r>
          </a:p>
          <a:p>
            <a:pPr marL="800100" lvl="1" indent="-457200">
              <a:buFont typeface="+mj-lt"/>
              <a:buAutoNum type="arabicPeriod" startAt="2"/>
            </a:pPr>
            <a:endParaRPr lang="en-US" dirty="0"/>
          </a:p>
          <a:p>
            <a:pPr marL="800100" lvl="1" indent="-457200">
              <a:buFont typeface="+mj-lt"/>
              <a:buAutoNum type="arabicPeriod" startAt="2"/>
            </a:pPr>
            <a:r>
              <a:rPr lang="en-US" dirty="0"/>
              <a:t>For any sidewalk or bike lane closures, provide a narrative for the closure and why mobility cannot be provided</a:t>
            </a:r>
          </a:p>
        </p:txBody>
      </p:sp>
    </p:spTree>
    <p:extLst>
      <p:ext uri="{BB962C8B-B14F-4D97-AF65-F5344CB8AC3E}">
        <p14:creationId xmlns:p14="http://schemas.microsoft.com/office/powerpoint/2010/main" val="49229286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7F05B893-4648-48FE-B69B-C470025A7698}"/>
              </a:ext>
            </a:extLst>
          </p:cNvPr>
          <p:cNvSpPr>
            <a:spLocks noGrp="1"/>
          </p:cNvSpPr>
          <p:nvPr>
            <p:ph type="sldNum" sz="quarter" idx="4"/>
          </p:nvPr>
        </p:nvSpPr>
        <p:spPr>
          <a:xfrm>
            <a:off x="10058400" y="6356350"/>
            <a:ext cx="21336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659ED83C-2D8A-42B0-BBF1-CDE43C1054AA}" type="slidenum">
              <a:rPr kumimoji="0" lang="en-US" sz="1200" b="0" i="0" u="none" strike="noStrike" kern="1200" cap="none" spc="0" normalizeH="0" baseline="0" noProof="0" smtClean="0">
                <a:ln>
                  <a:noFill/>
                </a:ln>
                <a:solidFill>
                  <a:srgbClr val="003DA5">
                    <a:tint val="75000"/>
                  </a:srgb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35</a:t>
            </a:fld>
            <a:endParaRPr kumimoji="0" lang="en-US" sz="1200" b="0" i="0" u="none" strike="noStrike" kern="1200" cap="none" spc="0" normalizeH="0" baseline="0" noProof="0">
              <a:ln>
                <a:noFill/>
              </a:ln>
              <a:solidFill>
                <a:srgbClr val="003DA5">
                  <a:tint val="75000"/>
                </a:srgbClr>
              </a:solidFill>
              <a:effectLst/>
              <a:uLnTx/>
              <a:uFillTx/>
              <a:latin typeface="Calibri"/>
              <a:ea typeface="+mn-ea"/>
              <a:cs typeface="+mn-cs"/>
            </a:endParaRPr>
          </a:p>
        </p:txBody>
      </p:sp>
      <p:sp>
        <p:nvSpPr>
          <p:cNvPr id="8" name="Title 1">
            <a:extLst>
              <a:ext uri="{FF2B5EF4-FFF2-40B4-BE49-F238E27FC236}">
                <a16:creationId xmlns:a16="http://schemas.microsoft.com/office/drawing/2014/main" id="{D42E8C83-D537-4769-9752-8B9F720AB7B4}"/>
              </a:ext>
            </a:extLst>
          </p:cNvPr>
          <p:cNvSpPr txBox="1">
            <a:spLocks/>
          </p:cNvSpPr>
          <p:nvPr/>
        </p:nvSpPr>
        <p:spPr>
          <a:xfrm>
            <a:off x="94979" y="158416"/>
            <a:ext cx="4491979" cy="1252006"/>
          </a:xfrm>
          <a:prstGeom prst="rect">
            <a:avLst/>
          </a:prstGeom>
        </p:spPr>
        <p:txBody>
          <a:bodyPr vert="horz" lIns="91440" tIns="45720" rIns="91440" bIns="45720" rtlCol="0" anchor="ctr">
            <a:normAutofit fontScale="97500"/>
          </a:bodyPr>
          <a:lstStyle>
            <a:lvl1pPr algn="l" defTabSz="685800" rtl="0" eaLnBrk="1" latinLnBrk="0" hangingPunct="1">
              <a:lnSpc>
                <a:spcPct val="90000"/>
              </a:lnSpc>
              <a:spcBef>
                <a:spcPct val="0"/>
              </a:spcBef>
              <a:buNone/>
              <a:defRPr sz="4400" b="1" kern="1200">
                <a:solidFill>
                  <a:schemeClr val="tx1">
                    <a:lumMod val="50000"/>
                  </a:schemeClr>
                </a:solidFill>
                <a:latin typeface="+mj-lt"/>
                <a:ea typeface="+mj-ea"/>
                <a:cs typeface="+mj-cs"/>
              </a:defRPr>
            </a:lvl1pPr>
          </a:lstStyle>
          <a:p>
            <a:pPr marL="0" marR="0" lvl="0" indent="0" algn="l" defTabSz="685800" rtl="0" eaLnBrk="1" fontAlgn="auto" latinLnBrk="0" hangingPunct="1">
              <a:lnSpc>
                <a:spcPct val="90000"/>
              </a:lnSpc>
              <a:spcBef>
                <a:spcPct val="0"/>
              </a:spcBef>
              <a:spcAft>
                <a:spcPts val="0"/>
              </a:spcAft>
              <a:buClrTx/>
              <a:buSzTx/>
              <a:buFontTx/>
              <a:buNone/>
              <a:tabLst/>
              <a:defRPr/>
            </a:pPr>
            <a:r>
              <a:rPr kumimoji="0" lang="en-US" sz="4000" b="1" i="0" u="none" strike="noStrike" kern="1200" cap="none" spc="0" normalizeH="0" baseline="0" noProof="0" dirty="0">
                <a:ln>
                  <a:noFill/>
                </a:ln>
                <a:solidFill>
                  <a:srgbClr val="003DA5">
                    <a:lumMod val="50000"/>
                  </a:srgbClr>
                </a:solidFill>
                <a:effectLst/>
                <a:uLnTx/>
                <a:uFillTx/>
                <a:latin typeface="Seattle Text"/>
                <a:ea typeface="+mj-ea"/>
                <a:cs typeface="+mj-cs"/>
              </a:rPr>
              <a:t>How to get </a:t>
            </a:r>
            <a:r>
              <a:rPr lang="en-US" sz="4000" dirty="0">
                <a:solidFill>
                  <a:srgbClr val="003DA5">
                    <a:lumMod val="50000"/>
                  </a:srgbClr>
                </a:solidFill>
                <a:latin typeface="Seattle Text"/>
              </a:rPr>
              <a:t>help on our websites</a:t>
            </a:r>
            <a:endParaRPr kumimoji="0" lang="en-US" sz="4000" b="1" i="0" u="none" strike="noStrike" kern="1200" cap="none" spc="0" normalizeH="0" baseline="0" noProof="0" dirty="0">
              <a:ln>
                <a:noFill/>
              </a:ln>
              <a:solidFill>
                <a:srgbClr val="003DA5">
                  <a:lumMod val="50000"/>
                </a:srgbClr>
              </a:solidFill>
              <a:effectLst/>
              <a:uLnTx/>
              <a:uFillTx/>
              <a:latin typeface="Seattle Text"/>
              <a:ea typeface="+mj-ea"/>
              <a:cs typeface="+mj-cs"/>
            </a:endParaRPr>
          </a:p>
        </p:txBody>
      </p:sp>
      <p:sp>
        <p:nvSpPr>
          <p:cNvPr id="9" name="Content Placeholder 2">
            <a:extLst>
              <a:ext uri="{FF2B5EF4-FFF2-40B4-BE49-F238E27FC236}">
                <a16:creationId xmlns:a16="http://schemas.microsoft.com/office/drawing/2014/main" id="{2C9BB03C-3AB8-4417-AC16-E59742BA4D4A}"/>
              </a:ext>
            </a:extLst>
          </p:cNvPr>
          <p:cNvSpPr txBox="1">
            <a:spLocks/>
          </p:cNvSpPr>
          <p:nvPr/>
        </p:nvSpPr>
        <p:spPr>
          <a:xfrm>
            <a:off x="94978" y="1518091"/>
            <a:ext cx="4752975" cy="5066730"/>
          </a:xfrm>
          <a:prstGeom prst="rect">
            <a:avLst/>
          </a:prstGeom>
        </p:spPr>
        <p:txBody>
          <a:bodyPr vert="horz" lIns="91440" tIns="45720" rIns="91440" bIns="45720" rtlCol="0">
            <a:normAutofit/>
          </a:bodyPr>
          <a:lstStyle>
            <a:lvl1pPr marL="171450" indent="-171450" algn="l" defTabSz="685800" rtl="0" eaLnBrk="1" latinLnBrk="0" hangingPunct="1">
              <a:lnSpc>
                <a:spcPct val="90000"/>
              </a:lnSpc>
              <a:spcBef>
                <a:spcPts val="750"/>
              </a:spcBef>
              <a:buFont typeface="Arial" panose="020B0604020202020204" pitchFamily="34" charset="0"/>
              <a:buChar char="•"/>
              <a:defRPr sz="2400" kern="1200">
                <a:solidFill>
                  <a:schemeClr val="tx1">
                    <a:lumMod val="50000"/>
                  </a:schemeClr>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2100" kern="1200">
                <a:solidFill>
                  <a:schemeClr val="tx1">
                    <a:lumMod val="50000"/>
                  </a:schemeClr>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800" kern="1200">
                <a:solidFill>
                  <a:schemeClr val="tx1">
                    <a:lumMod val="50000"/>
                  </a:schemeClr>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500" kern="1200">
                <a:solidFill>
                  <a:schemeClr val="tx1">
                    <a:lumMod val="50000"/>
                  </a:schemeClr>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lumMod val="50000"/>
                  </a:schemeClr>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marR="0" lvl="0" indent="0" algn="l" defTabSz="685800" rtl="0" eaLnBrk="1" fontAlgn="auto" latinLnBrk="0" hangingPunct="1">
              <a:lnSpc>
                <a:spcPct val="90000"/>
              </a:lnSpc>
              <a:spcBef>
                <a:spcPts val="750"/>
              </a:spcBef>
              <a:spcAft>
                <a:spcPts val="0"/>
              </a:spcAft>
              <a:buClrTx/>
              <a:buSzTx/>
              <a:buFont typeface="Arial" panose="020B0604020202020204" pitchFamily="34" charset="0"/>
              <a:buNone/>
              <a:tabLst/>
              <a:defRPr/>
            </a:pPr>
            <a:r>
              <a:rPr lang="en-US" b="1" dirty="0">
                <a:solidFill>
                  <a:srgbClr val="003DA5">
                    <a:lumMod val="50000"/>
                  </a:srgbClr>
                </a:solidFill>
                <a:latin typeface="Calibri"/>
              </a:rPr>
              <a:t>Our websites have been updated to walk you through the process</a:t>
            </a:r>
          </a:p>
          <a:p>
            <a:pPr marL="0" marR="0" lvl="0" indent="0" algn="l" defTabSz="685800" rtl="0" eaLnBrk="1" fontAlgn="auto" latinLnBrk="0" hangingPunct="1">
              <a:lnSpc>
                <a:spcPct val="90000"/>
              </a:lnSpc>
              <a:spcBef>
                <a:spcPts val="750"/>
              </a:spcBef>
              <a:spcAft>
                <a:spcPts val="0"/>
              </a:spcAft>
              <a:buClrTx/>
              <a:buSzTx/>
              <a:buFont typeface="Arial" panose="020B0604020202020204" pitchFamily="34" charset="0"/>
              <a:buNone/>
              <a:tabLst/>
              <a:defRPr/>
            </a:pPr>
            <a:endParaRPr kumimoji="0" lang="en-US" sz="2400" b="1" i="0" u="none" strike="noStrike" kern="1200" cap="none" spc="0" normalizeH="0" baseline="0" noProof="0" dirty="0">
              <a:ln>
                <a:noFill/>
              </a:ln>
              <a:solidFill>
                <a:srgbClr val="003DA5">
                  <a:lumMod val="50000"/>
                </a:srgbClr>
              </a:solidFill>
              <a:effectLst/>
              <a:uLnTx/>
              <a:uFillTx/>
              <a:latin typeface="Calibri"/>
              <a:ea typeface="+mn-ea"/>
              <a:cs typeface="+mn-cs"/>
            </a:endParaRPr>
          </a:p>
          <a:p>
            <a:pPr marL="0" marR="0" lvl="0" indent="0" algn="l" defTabSz="685800" rtl="0" eaLnBrk="1" fontAlgn="auto" latinLnBrk="0" hangingPunct="1">
              <a:lnSpc>
                <a:spcPct val="90000"/>
              </a:lnSpc>
              <a:spcBef>
                <a:spcPts val="750"/>
              </a:spcBef>
              <a:spcAft>
                <a:spcPts val="0"/>
              </a:spcAft>
              <a:buClrTx/>
              <a:buSzTx/>
              <a:buFont typeface="Arial" panose="020B0604020202020204" pitchFamily="34" charset="0"/>
              <a:buNone/>
              <a:tabLst/>
              <a:defRPr/>
            </a:pPr>
            <a:r>
              <a:rPr lang="en-US" b="1" dirty="0">
                <a:solidFill>
                  <a:srgbClr val="003DA5">
                    <a:lumMod val="50000"/>
                  </a:srgbClr>
                </a:solidFill>
                <a:latin typeface="Calibri"/>
              </a:rPr>
              <a:t>You can also find a link to the Seattle Services Portal on the right panel of every website</a:t>
            </a:r>
          </a:p>
          <a:p>
            <a:pPr marL="0" marR="0" lvl="0" indent="0" algn="l" defTabSz="685800" rtl="0" eaLnBrk="1" fontAlgn="auto" latinLnBrk="0" hangingPunct="1">
              <a:lnSpc>
                <a:spcPct val="90000"/>
              </a:lnSpc>
              <a:spcBef>
                <a:spcPts val="750"/>
              </a:spcBef>
              <a:spcAft>
                <a:spcPts val="0"/>
              </a:spcAft>
              <a:buClrTx/>
              <a:buSzTx/>
              <a:buFont typeface="Arial" panose="020B0604020202020204" pitchFamily="34" charset="0"/>
              <a:buNone/>
              <a:tabLst/>
              <a:defRPr/>
            </a:pPr>
            <a:endParaRPr kumimoji="0" lang="en-US" sz="2400" b="1" i="0" u="none" strike="noStrike" kern="1200" cap="none" spc="0" normalizeH="0" baseline="0" noProof="0" dirty="0">
              <a:ln>
                <a:noFill/>
              </a:ln>
              <a:solidFill>
                <a:srgbClr val="003DA5">
                  <a:lumMod val="50000"/>
                </a:srgbClr>
              </a:solidFill>
              <a:effectLst/>
              <a:uLnTx/>
              <a:uFillTx/>
              <a:latin typeface="Calibri"/>
              <a:ea typeface="+mn-ea"/>
              <a:cs typeface="+mn-cs"/>
            </a:endParaRPr>
          </a:p>
          <a:p>
            <a:pPr marL="0" lvl="0" indent="0">
              <a:buNone/>
            </a:pPr>
            <a:r>
              <a:rPr lang="en-US" i="1" dirty="0">
                <a:hlinkClick r:id="rId3"/>
              </a:rPr>
              <a:t>http://www.seattle.gov/transportation/permits-and-services/permits</a:t>
            </a:r>
            <a:endParaRPr kumimoji="0" lang="en-US" sz="2400" b="0" i="0" u="none" strike="noStrike" kern="1200" cap="none" spc="0" normalizeH="0" baseline="0" noProof="0" dirty="0">
              <a:ln>
                <a:noFill/>
              </a:ln>
              <a:solidFill>
                <a:srgbClr val="003DA5">
                  <a:lumMod val="50000"/>
                </a:srgbClr>
              </a:solidFill>
              <a:effectLst/>
              <a:uLnTx/>
              <a:uFillTx/>
              <a:latin typeface="Calibri"/>
              <a:ea typeface="+mn-ea"/>
              <a:cs typeface="+mn-cs"/>
            </a:endParaRPr>
          </a:p>
          <a:p>
            <a:pPr marL="0" marR="0" lvl="0" indent="0" algn="l" defTabSz="685800" rtl="0" eaLnBrk="1" fontAlgn="auto" latinLnBrk="0" hangingPunct="1">
              <a:lnSpc>
                <a:spcPct val="90000"/>
              </a:lnSpc>
              <a:spcBef>
                <a:spcPts val="750"/>
              </a:spcBef>
              <a:spcAft>
                <a:spcPts val="0"/>
              </a:spcAft>
              <a:buClrTx/>
              <a:buSzTx/>
              <a:buFont typeface="Arial" panose="020B0604020202020204" pitchFamily="34" charset="0"/>
              <a:buNone/>
              <a:tabLst/>
              <a:defRPr/>
            </a:pPr>
            <a:endParaRPr kumimoji="0" lang="en-US" sz="2400" b="0" i="0" u="none" strike="noStrike" kern="1200" cap="none" spc="0" normalizeH="0" baseline="0" noProof="0" dirty="0">
              <a:ln>
                <a:noFill/>
              </a:ln>
              <a:solidFill>
                <a:srgbClr val="003DA5">
                  <a:lumMod val="50000"/>
                </a:srgbClr>
              </a:solidFill>
              <a:effectLst/>
              <a:uLnTx/>
              <a:uFillTx/>
              <a:latin typeface="Calibri"/>
              <a:ea typeface="+mn-ea"/>
              <a:cs typeface="+mn-cs"/>
            </a:endParaRPr>
          </a:p>
        </p:txBody>
      </p:sp>
      <p:pic>
        <p:nvPicPr>
          <p:cNvPr id="2" name="Picture 1">
            <a:extLst>
              <a:ext uri="{FF2B5EF4-FFF2-40B4-BE49-F238E27FC236}">
                <a16:creationId xmlns:a16="http://schemas.microsoft.com/office/drawing/2014/main" id="{CFD3E9E8-D997-4F94-96A5-079EDDF3F990}"/>
              </a:ext>
            </a:extLst>
          </p:cNvPr>
          <p:cNvPicPr>
            <a:picLocks noChangeAspect="1"/>
          </p:cNvPicPr>
          <p:nvPr/>
        </p:nvPicPr>
        <p:blipFill rotWithShape="1">
          <a:blip r:embed="rId4"/>
          <a:srcRect l="3670" t="2924" r="3779"/>
          <a:stretch/>
        </p:blipFill>
        <p:spPr>
          <a:xfrm>
            <a:off x="4847953" y="50746"/>
            <a:ext cx="6948023" cy="5148432"/>
          </a:xfrm>
          <a:prstGeom prst="rect">
            <a:avLst/>
          </a:prstGeom>
        </p:spPr>
      </p:pic>
      <p:pic>
        <p:nvPicPr>
          <p:cNvPr id="3" name="Picture 2">
            <a:extLst>
              <a:ext uri="{FF2B5EF4-FFF2-40B4-BE49-F238E27FC236}">
                <a16:creationId xmlns:a16="http://schemas.microsoft.com/office/drawing/2014/main" id="{F0FEE968-20BF-4E57-A4D7-FDCF81FA50E6}"/>
              </a:ext>
            </a:extLst>
          </p:cNvPr>
          <p:cNvPicPr>
            <a:picLocks noChangeAspect="1"/>
          </p:cNvPicPr>
          <p:nvPr/>
        </p:nvPicPr>
        <p:blipFill rotWithShape="1">
          <a:blip r:embed="rId5"/>
          <a:srcRect l="69511" t="-3553" r="3957" b="11669"/>
          <a:stretch/>
        </p:blipFill>
        <p:spPr>
          <a:xfrm>
            <a:off x="10194202" y="3141538"/>
            <a:ext cx="1794568" cy="2834640"/>
          </a:xfrm>
          <a:prstGeom prst="rect">
            <a:avLst/>
          </a:prstGeom>
          <a:ln>
            <a:noFill/>
          </a:ln>
          <a:effectLst>
            <a:outerShdw blurRad="292100" dist="139700" dir="2700000" algn="tl" rotWithShape="0">
              <a:srgbClr val="333333">
                <a:alpha val="65000"/>
              </a:srgbClr>
            </a:outerShdw>
          </a:effectLst>
        </p:spPr>
      </p:pic>
      <p:sp>
        <p:nvSpPr>
          <p:cNvPr id="5" name="TextBox 4">
            <a:extLst>
              <a:ext uri="{FF2B5EF4-FFF2-40B4-BE49-F238E27FC236}">
                <a16:creationId xmlns:a16="http://schemas.microsoft.com/office/drawing/2014/main" id="{9FAAA6BB-56B9-4429-8ECC-8FF8F78D9386}"/>
              </a:ext>
            </a:extLst>
          </p:cNvPr>
          <p:cNvSpPr txBox="1"/>
          <p:nvPr/>
        </p:nvSpPr>
        <p:spPr>
          <a:xfrm>
            <a:off x="10378911" y="1604202"/>
            <a:ext cx="1678060" cy="1477328"/>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FF9933"/>
                </a:solidFill>
                <a:effectLst/>
                <a:uLnTx/>
                <a:uFillTx/>
                <a:latin typeface="Calibri"/>
                <a:ea typeface="+mn-ea"/>
                <a:cs typeface="+mn-cs"/>
              </a:rPr>
              <a:t>Access to the Portal can be found on the right panel of every webpage</a:t>
            </a:r>
          </a:p>
        </p:txBody>
      </p:sp>
      <p:sp>
        <p:nvSpPr>
          <p:cNvPr id="10" name="Flowchart: Alternate Process 9">
            <a:extLst>
              <a:ext uri="{FF2B5EF4-FFF2-40B4-BE49-F238E27FC236}">
                <a16:creationId xmlns:a16="http://schemas.microsoft.com/office/drawing/2014/main" id="{7B902CCE-AA2C-4C2D-87F8-EDCD2ED067DE}"/>
              </a:ext>
            </a:extLst>
          </p:cNvPr>
          <p:cNvSpPr/>
          <p:nvPr/>
        </p:nvSpPr>
        <p:spPr>
          <a:xfrm>
            <a:off x="10417405" y="4731139"/>
            <a:ext cx="1474968" cy="228497"/>
          </a:xfrm>
          <a:prstGeom prst="flowChartAlternateProcess">
            <a:avLst/>
          </a:prstGeom>
          <a:noFill/>
          <a:ln w="57150" cap="flat" cmpd="sng">
            <a:solidFill>
              <a:schemeClr val="accent2"/>
            </a:solidFill>
            <a:prstDash val="solid"/>
            <a:miter lim="800000"/>
            <a:headEnd type="none" w="med" len="med"/>
            <a:tailEnd type="none" w="med" len="med"/>
          </a:ln>
        </p:spPr>
        <p:txBody>
          <a:bodyPr wrap="square" lIns="91425" tIns="45700" rIns="91425" bIns="45700" rtlCol="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1" i="0" u="none" strike="noStrike" kern="1200" cap="none" spc="0" normalizeH="0" baseline="0" noProof="0" dirty="0">
              <a:ln>
                <a:noFill/>
              </a:ln>
              <a:solidFill>
                <a:prstClr val="white"/>
              </a:solidFill>
              <a:effectLst/>
              <a:uLnTx/>
              <a:uFillTx/>
              <a:latin typeface="Calibri"/>
              <a:ea typeface="Calibri"/>
              <a:cs typeface="Calibri"/>
              <a:sym typeface="Calibri"/>
            </a:endParaRPr>
          </a:p>
        </p:txBody>
      </p:sp>
      <p:sp>
        <p:nvSpPr>
          <p:cNvPr id="6" name="Rectangle 5">
            <a:extLst>
              <a:ext uri="{FF2B5EF4-FFF2-40B4-BE49-F238E27FC236}">
                <a16:creationId xmlns:a16="http://schemas.microsoft.com/office/drawing/2014/main" id="{372A828F-081A-4A37-B520-D7974DC2A52E}"/>
              </a:ext>
            </a:extLst>
          </p:cNvPr>
          <p:cNvSpPr/>
          <p:nvPr/>
        </p:nvSpPr>
        <p:spPr>
          <a:xfrm>
            <a:off x="4847953" y="4399984"/>
            <a:ext cx="1705247" cy="751438"/>
          </a:xfrm>
          <a:prstGeom prst="rect">
            <a:avLst/>
          </a:prstGeom>
          <a:noFill/>
          <a:ln w="57150" cap="flat" cmpd="sng">
            <a:solidFill>
              <a:schemeClr val="accent5">
                <a:lumMod val="60000"/>
                <a:lumOff val="40000"/>
              </a:schemeClr>
            </a:solidFill>
            <a:prstDash val="solid"/>
            <a:miter lim="800000"/>
            <a:headEnd type="none" w="med" len="med"/>
            <a:tailEnd type="none" w="med" len="med"/>
          </a:ln>
        </p:spPr>
        <p:txBody>
          <a:bodyPr wrap="square" lIns="91425" tIns="45700" rIns="91425" bIns="45700" rtlCol="0" anchor="ctr" anchorCtr="0">
            <a:noAutofit/>
          </a:bodyPr>
          <a:lstStyle/>
          <a:p>
            <a:pPr marL="0" marR="0" indent="0" algn="ctr" rtl="0">
              <a:spcBef>
                <a:spcPts val="0"/>
              </a:spcBef>
              <a:buNone/>
            </a:pPr>
            <a:endParaRPr lang="en-US" sz="1800" b="1" dirty="0">
              <a:solidFill>
                <a:schemeClr val="lt1"/>
              </a:solidFill>
              <a:latin typeface="Calibri"/>
              <a:ea typeface="Calibri"/>
              <a:cs typeface="Calibri"/>
              <a:sym typeface="Calibri"/>
            </a:endParaRPr>
          </a:p>
        </p:txBody>
      </p:sp>
      <p:sp>
        <p:nvSpPr>
          <p:cNvPr id="11" name="Arrow: Right 10">
            <a:extLst>
              <a:ext uri="{FF2B5EF4-FFF2-40B4-BE49-F238E27FC236}">
                <a16:creationId xmlns:a16="http://schemas.microsoft.com/office/drawing/2014/main" id="{E148413F-DEAD-46C3-8000-0400DE146919}"/>
              </a:ext>
            </a:extLst>
          </p:cNvPr>
          <p:cNvSpPr/>
          <p:nvPr/>
        </p:nvSpPr>
        <p:spPr>
          <a:xfrm>
            <a:off x="6789424" y="4580597"/>
            <a:ext cx="3065081" cy="301083"/>
          </a:xfrm>
          <a:prstGeom prst="rightArrow">
            <a:avLst/>
          </a:prstGeom>
          <a:solidFill>
            <a:schemeClr val="accent2"/>
          </a:solidFill>
          <a:ln w="12700" cap="flat" cmpd="sng">
            <a:solidFill>
              <a:schemeClr val="accent2"/>
            </a:solidFill>
            <a:prstDash val="solid"/>
            <a:miter lim="800000"/>
            <a:headEnd type="none" w="med" len="med"/>
            <a:tailEnd type="none" w="med" len="med"/>
          </a:ln>
        </p:spPr>
        <p:txBody>
          <a:bodyPr wrap="square" lIns="91425" tIns="45700" rIns="91425" bIns="45700" rtlCol="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1" i="0" u="none" strike="noStrike" kern="1200" cap="none" spc="0" normalizeH="0" baseline="0" noProof="0" dirty="0">
              <a:ln>
                <a:noFill/>
              </a:ln>
              <a:solidFill>
                <a:prstClr val="white"/>
              </a:solidFill>
              <a:effectLst/>
              <a:uLnTx/>
              <a:uFillTx/>
              <a:latin typeface="Calibri"/>
              <a:ea typeface="Calibri"/>
              <a:cs typeface="Calibri"/>
              <a:sym typeface="Calibri"/>
            </a:endParaRPr>
          </a:p>
        </p:txBody>
      </p:sp>
      <p:sp>
        <p:nvSpPr>
          <p:cNvPr id="12" name="Rectangle 11">
            <a:extLst>
              <a:ext uri="{FF2B5EF4-FFF2-40B4-BE49-F238E27FC236}">
                <a16:creationId xmlns:a16="http://schemas.microsoft.com/office/drawing/2014/main" id="{35C290AE-E957-44EA-9C51-346E31419FDD}"/>
              </a:ext>
            </a:extLst>
          </p:cNvPr>
          <p:cNvSpPr/>
          <p:nvPr/>
        </p:nvSpPr>
        <p:spPr>
          <a:xfrm>
            <a:off x="10214775" y="3232086"/>
            <a:ext cx="1773995" cy="2744091"/>
          </a:xfrm>
          <a:prstGeom prst="rect">
            <a:avLst/>
          </a:prstGeom>
          <a:noFill/>
          <a:ln w="57150" cap="flat" cmpd="sng">
            <a:solidFill>
              <a:schemeClr val="accent5">
                <a:lumMod val="60000"/>
                <a:lumOff val="40000"/>
              </a:schemeClr>
            </a:solidFill>
            <a:prstDash val="solid"/>
            <a:miter lim="800000"/>
            <a:headEnd type="none" w="med" len="med"/>
            <a:tailEnd type="none" w="med" len="med"/>
          </a:ln>
        </p:spPr>
        <p:txBody>
          <a:bodyPr wrap="square" lIns="91425" tIns="45700" rIns="91425" bIns="45700" rtlCol="0" anchor="ctr" anchorCtr="0">
            <a:noAutofit/>
          </a:bodyPr>
          <a:lstStyle/>
          <a:p>
            <a:pPr marL="0" marR="0" indent="0" algn="ctr" rtl="0">
              <a:spcBef>
                <a:spcPts val="0"/>
              </a:spcBef>
              <a:buNone/>
            </a:pPr>
            <a:endParaRPr lang="en-US" sz="1800" b="1" dirty="0">
              <a:solidFill>
                <a:schemeClr val="lt1"/>
              </a:solidFill>
              <a:latin typeface="Calibri"/>
              <a:ea typeface="Calibri"/>
              <a:cs typeface="Calibri"/>
              <a:sym typeface="Calibri"/>
            </a:endParaRPr>
          </a:p>
        </p:txBody>
      </p:sp>
      <p:sp>
        <p:nvSpPr>
          <p:cNvPr id="7" name="Arrow: Right 6">
            <a:extLst>
              <a:ext uri="{FF2B5EF4-FFF2-40B4-BE49-F238E27FC236}">
                <a16:creationId xmlns:a16="http://schemas.microsoft.com/office/drawing/2014/main" id="{F45E942B-3C19-4980-A4D3-C0B9BF9ED3D5}"/>
              </a:ext>
            </a:extLst>
          </p:cNvPr>
          <p:cNvSpPr/>
          <p:nvPr/>
        </p:nvSpPr>
        <p:spPr>
          <a:xfrm rot="5400000">
            <a:off x="10582436" y="3415952"/>
            <a:ext cx="969926" cy="301083"/>
          </a:xfrm>
          <a:prstGeom prst="rightArrow">
            <a:avLst/>
          </a:prstGeom>
          <a:solidFill>
            <a:schemeClr val="accent2"/>
          </a:solidFill>
          <a:ln w="12700" cap="flat" cmpd="sng">
            <a:solidFill>
              <a:schemeClr val="accent2"/>
            </a:solidFill>
            <a:prstDash val="solid"/>
            <a:miter lim="800000"/>
            <a:headEnd type="none" w="med" len="med"/>
            <a:tailEnd type="none" w="med" len="med"/>
          </a:ln>
        </p:spPr>
        <p:txBody>
          <a:bodyPr wrap="square" lIns="91425" tIns="45700" rIns="91425" bIns="45700" rtlCol="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1" i="0" u="none" strike="noStrike" kern="1200" cap="none" spc="0" normalizeH="0" baseline="0" noProof="0" dirty="0">
              <a:ln>
                <a:noFill/>
              </a:ln>
              <a:solidFill>
                <a:prstClr val="white"/>
              </a:solidFill>
              <a:effectLst/>
              <a:uLnTx/>
              <a:uFillTx/>
              <a:latin typeface="Calibri"/>
              <a:ea typeface="Calibri"/>
              <a:cs typeface="Calibri"/>
              <a:sym typeface="Calibri"/>
            </a:endParaRPr>
          </a:p>
        </p:txBody>
      </p:sp>
      <p:sp>
        <p:nvSpPr>
          <p:cNvPr id="13" name="Flowchart: Alternate Process 12">
            <a:extLst>
              <a:ext uri="{FF2B5EF4-FFF2-40B4-BE49-F238E27FC236}">
                <a16:creationId xmlns:a16="http://schemas.microsoft.com/office/drawing/2014/main" id="{6D891290-69A9-4135-A1C5-A22F8A11CE27}"/>
              </a:ext>
            </a:extLst>
          </p:cNvPr>
          <p:cNvSpPr/>
          <p:nvPr/>
        </p:nvSpPr>
        <p:spPr>
          <a:xfrm>
            <a:off x="10406729" y="5639318"/>
            <a:ext cx="1263188" cy="228497"/>
          </a:xfrm>
          <a:prstGeom prst="flowChartAlternateProcess">
            <a:avLst/>
          </a:prstGeom>
          <a:noFill/>
          <a:ln w="57150" cap="flat" cmpd="sng">
            <a:solidFill>
              <a:schemeClr val="accent2"/>
            </a:solidFill>
            <a:prstDash val="solid"/>
            <a:miter lim="800000"/>
            <a:headEnd type="none" w="med" len="med"/>
            <a:tailEnd type="none" w="med" len="med"/>
          </a:ln>
        </p:spPr>
        <p:txBody>
          <a:bodyPr wrap="square" lIns="91425" tIns="45700" rIns="91425" bIns="45700" rtlCol="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1" i="0" u="none" strike="noStrike" kern="1200" cap="none" spc="0" normalizeH="0" baseline="0" noProof="0" dirty="0">
              <a:ln>
                <a:noFill/>
              </a:ln>
              <a:solidFill>
                <a:prstClr val="white"/>
              </a:solidFill>
              <a:effectLst/>
              <a:uLnTx/>
              <a:uFillTx/>
              <a:latin typeface="Calibri"/>
              <a:ea typeface="Calibri"/>
              <a:cs typeface="Calibri"/>
              <a:sym typeface="Calibri"/>
            </a:endParaRPr>
          </a:p>
        </p:txBody>
      </p:sp>
      <p:sp>
        <p:nvSpPr>
          <p:cNvPr id="14" name="Arrow: Right 13">
            <a:extLst>
              <a:ext uri="{FF2B5EF4-FFF2-40B4-BE49-F238E27FC236}">
                <a16:creationId xmlns:a16="http://schemas.microsoft.com/office/drawing/2014/main" id="{3D4E8DDE-D465-4F63-8C1C-0B2CA6102509}"/>
              </a:ext>
            </a:extLst>
          </p:cNvPr>
          <p:cNvSpPr/>
          <p:nvPr/>
        </p:nvSpPr>
        <p:spPr>
          <a:xfrm>
            <a:off x="6830841" y="5627222"/>
            <a:ext cx="3065081" cy="301083"/>
          </a:xfrm>
          <a:prstGeom prst="rightArrow">
            <a:avLst/>
          </a:prstGeom>
          <a:solidFill>
            <a:schemeClr val="accent2"/>
          </a:solidFill>
          <a:ln w="12700" cap="flat" cmpd="sng">
            <a:solidFill>
              <a:schemeClr val="accent2"/>
            </a:solidFill>
            <a:prstDash val="solid"/>
            <a:miter lim="800000"/>
            <a:headEnd type="none" w="med" len="med"/>
            <a:tailEnd type="none" w="med" len="med"/>
          </a:ln>
        </p:spPr>
        <p:txBody>
          <a:bodyPr wrap="square" lIns="91425" tIns="45700" rIns="91425" bIns="45700" rtlCol="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1" i="0" u="none" strike="noStrike" kern="1200" cap="none" spc="0" normalizeH="0" baseline="0" noProof="0" dirty="0">
              <a:ln>
                <a:noFill/>
              </a:ln>
              <a:solidFill>
                <a:prstClr val="white"/>
              </a:solidFill>
              <a:effectLst/>
              <a:uLnTx/>
              <a:uFillTx/>
              <a:latin typeface="Calibri"/>
              <a:ea typeface="Calibri"/>
              <a:cs typeface="Calibri"/>
              <a:sym typeface="Calibri"/>
            </a:endParaRPr>
          </a:p>
        </p:txBody>
      </p:sp>
      <p:sp>
        <p:nvSpPr>
          <p:cNvPr id="15" name="TextBox 14">
            <a:extLst>
              <a:ext uri="{FF2B5EF4-FFF2-40B4-BE49-F238E27FC236}">
                <a16:creationId xmlns:a16="http://schemas.microsoft.com/office/drawing/2014/main" id="{A5373AF6-EEFB-4E44-ACB3-2BE205BA1637}"/>
              </a:ext>
            </a:extLst>
          </p:cNvPr>
          <p:cNvSpPr txBox="1"/>
          <p:nvPr/>
        </p:nvSpPr>
        <p:spPr>
          <a:xfrm>
            <a:off x="2210470" y="5339909"/>
            <a:ext cx="4752975"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FF9933"/>
                </a:solidFill>
                <a:effectLst/>
                <a:uLnTx/>
                <a:uFillTx/>
                <a:latin typeface="Calibri"/>
                <a:ea typeface="+mn-ea"/>
                <a:cs typeface="+mn-cs"/>
              </a:rPr>
              <a:t>To stay informed on Street Use updates, you can sign-up to receive our monthly newsletter</a:t>
            </a:r>
          </a:p>
        </p:txBody>
      </p:sp>
    </p:spTree>
    <p:extLst>
      <p:ext uri="{BB962C8B-B14F-4D97-AF65-F5344CB8AC3E}">
        <p14:creationId xmlns:p14="http://schemas.microsoft.com/office/powerpoint/2010/main" val="305881629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7F05B893-4648-48FE-B69B-C470025A7698}"/>
              </a:ext>
            </a:extLst>
          </p:cNvPr>
          <p:cNvSpPr>
            <a:spLocks noGrp="1"/>
          </p:cNvSpPr>
          <p:nvPr>
            <p:ph type="sldNum" sz="quarter" idx="4"/>
          </p:nvPr>
        </p:nvSpPr>
        <p:spPr>
          <a:xfrm>
            <a:off x="10058400" y="6356350"/>
            <a:ext cx="21336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659ED83C-2D8A-42B0-BBF1-CDE43C1054AA}" type="slidenum">
              <a:rPr kumimoji="0" lang="en-US" sz="1200" b="0" i="0" u="none" strike="noStrike" kern="1200" cap="none" spc="0" normalizeH="0" baseline="0" noProof="0" smtClean="0">
                <a:ln>
                  <a:noFill/>
                </a:ln>
                <a:solidFill>
                  <a:srgbClr val="003DA5">
                    <a:tint val="75000"/>
                  </a:srgb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36</a:t>
            </a:fld>
            <a:endParaRPr kumimoji="0" lang="en-US" sz="1200" b="0" i="0" u="none" strike="noStrike" kern="1200" cap="none" spc="0" normalizeH="0" baseline="0" noProof="0">
              <a:ln>
                <a:noFill/>
              </a:ln>
              <a:solidFill>
                <a:srgbClr val="003DA5">
                  <a:tint val="75000"/>
                </a:srgbClr>
              </a:solidFill>
              <a:effectLst/>
              <a:uLnTx/>
              <a:uFillTx/>
              <a:latin typeface="Calibri"/>
              <a:ea typeface="+mn-ea"/>
              <a:cs typeface="+mn-cs"/>
            </a:endParaRPr>
          </a:p>
        </p:txBody>
      </p:sp>
      <p:pic>
        <p:nvPicPr>
          <p:cNvPr id="6" name="Picture 5">
            <a:extLst>
              <a:ext uri="{FF2B5EF4-FFF2-40B4-BE49-F238E27FC236}">
                <a16:creationId xmlns:a16="http://schemas.microsoft.com/office/drawing/2014/main" id="{4150B12F-C9A4-400D-9FF6-B79B699CF33F}"/>
              </a:ext>
            </a:extLst>
          </p:cNvPr>
          <p:cNvPicPr>
            <a:picLocks noChangeAspect="1"/>
          </p:cNvPicPr>
          <p:nvPr/>
        </p:nvPicPr>
        <p:blipFill rotWithShape="1">
          <a:blip r:embed="rId3"/>
          <a:srcRect r="35508" b="43609"/>
          <a:stretch/>
        </p:blipFill>
        <p:spPr>
          <a:xfrm>
            <a:off x="5622911" y="136925"/>
            <a:ext cx="5897113" cy="2927308"/>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8" name="Title 1">
            <a:extLst>
              <a:ext uri="{FF2B5EF4-FFF2-40B4-BE49-F238E27FC236}">
                <a16:creationId xmlns:a16="http://schemas.microsoft.com/office/drawing/2014/main" id="{D42E8C83-D537-4769-9752-8B9F720AB7B4}"/>
              </a:ext>
            </a:extLst>
          </p:cNvPr>
          <p:cNvSpPr txBox="1">
            <a:spLocks/>
          </p:cNvSpPr>
          <p:nvPr/>
        </p:nvSpPr>
        <p:spPr>
          <a:xfrm>
            <a:off x="188484" y="66189"/>
            <a:ext cx="5464970" cy="1252006"/>
          </a:xfrm>
          <a:prstGeom prst="rect">
            <a:avLst/>
          </a:prstGeom>
        </p:spPr>
        <p:txBody>
          <a:bodyPr vert="horz" lIns="91440" tIns="45720" rIns="91440" bIns="45720" rtlCol="0" anchor="ctr">
            <a:normAutofit fontScale="97500" lnSpcReduction="10000"/>
          </a:bodyPr>
          <a:lstStyle>
            <a:lvl1pPr algn="l" defTabSz="685800" rtl="0" eaLnBrk="1" latinLnBrk="0" hangingPunct="1">
              <a:lnSpc>
                <a:spcPct val="90000"/>
              </a:lnSpc>
              <a:spcBef>
                <a:spcPct val="0"/>
              </a:spcBef>
              <a:buNone/>
              <a:defRPr sz="4400" b="1" kern="1200">
                <a:solidFill>
                  <a:schemeClr val="tx1">
                    <a:lumMod val="50000"/>
                  </a:schemeClr>
                </a:solidFill>
                <a:latin typeface="+mj-lt"/>
                <a:ea typeface="+mj-ea"/>
                <a:cs typeface="+mj-cs"/>
              </a:defRPr>
            </a:lvl1pPr>
          </a:lstStyle>
          <a:p>
            <a:pPr marL="0" marR="0" lvl="0" indent="0" algn="l" defTabSz="685800" rtl="0" eaLnBrk="1" fontAlgn="auto" latinLnBrk="0" hangingPunct="1">
              <a:lnSpc>
                <a:spcPct val="90000"/>
              </a:lnSpc>
              <a:spcBef>
                <a:spcPct val="0"/>
              </a:spcBef>
              <a:spcAft>
                <a:spcPts val="0"/>
              </a:spcAft>
              <a:buClrTx/>
              <a:buSzTx/>
              <a:buFontTx/>
              <a:buNone/>
              <a:tabLst/>
              <a:defRPr/>
            </a:pPr>
            <a:r>
              <a:rPr lang="en-US" dirty="0">
                <a:solidFill>
                  <a:srgbClr val="003DA5">
                    <a:lumMod val="50000"/>
                  </a:srgbClr>
                </a:solidFill>
                <a:latin typeface="Seattle Text"/>
              </a:rPr>
              <a:t>How to get help on the SSP Help Center</a:t>
            </a:r>
            <a:endParaRPr kumimoji="0" lang="en-US" sz="4400" b="1" i="0" u="none" strike="noStrike" kern="1200" cap="none" spc="0" normalizeH="0" baseline="0" noProof="0" dirty="0">
              <a:ln>
                <a:noFill/>
              </a:ln>
              <a:solidFill>
                <a:srgbClr val="003DA5">
                  <a:lumMod val="50000"/>
                </a:srgbClr>
              </a:solidFill>
              <a:effectLst/>
              <a:uLnTx/>
              <a:uFillTx/>
              <a:latin typeface="Seattle Text"/>
              <a:ea typeface="+mj-ea"/>
              <a:cs typeface="+mj-cs"/>
            </a:endParaRPr>
          </a:p>
        </p:txBody>
      </p:sp>
      <p:sp>
        <p:nvSpPr>
          <p:cNvPr id="9" name="Content Placeholder 2">
            <a:extLst>
              <a:ext uri="{FF2B5EF4-FFF2-40B4-BE49-F238E27FC236}">
                <a16:creationId xmlns:a16="http://schemas.microsoft.com/office/drawing/2014/main" id="{2C9BB03C-3AB8-4417-AC16-E59742BA4D4A}"/>
              </a:ext>
            </a:extLst>
          </p:cNvPr>
          <p:cNvSpPr txBox="1">
            <a:spLocks/>
          </p:cNvSpPr>
          <p:nvPr/>
        </p:nvSpPr>
        <p:spPr>
          <a:xfrm>
            <a:off x="188484" y="1673186"/>
            <a:ext cx="4809502" cy="4446627"/>
          </a:xfrm>
          <a:prstGeom prst="rect">
            <a:avLst/>
          </a:prstGeom>
        </p:spPr>
        <p:txBody>
          <a:bodyPr vert="horz" lIns="91440" tIns="45720" rIns="91440" bIns="45720" rtlCol="0">
            <a:normAutofit/>
          </a:bodyPr>
          <a:lstStyle>
            <a:lvl1pPr marL="171450" indent="-171450" algn="l" defTabSz="685800" rtl="0" eaLnBrk="1" latinLnBrk="0" hangingPunct="1">
              <a:lnSpc>
                <a:spcPct val="90000"/>
              </a:lnSpc>
              <a:spcBef>
                <a:spcPts val="750"/>
              </a:spcBef>
              <a:buFont typeface="Arial" panose="020B0604020202020204" pitchFamily="34" charset="0"/>
              <a:buChar char="•"/>
              <a:defRPr sz="2400" kern="1200">
                <a:solidFill>
                  <a:schemeClr val="tx1">
                    <a:lumMod val="50000"/>
                  </a:schemeClr>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2100" kern="1200">
                <a:solidFill>
                  <a:schemeClr val="tx1">
                    <a:lumMod val="50000"/>
                  </a:schemeClr>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800" kern="1200">
                <a:solidFill>
                  <a:schemeClr val="tx1">
                    <a:lumMod val="50000"/>
                  </a:schemeClr>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500" kern="1200">
                <a:solidFill>
                  <a:schemeClr val="tx1">
                    <a:lumMod val="50000"/>
                  </a:schemeClr>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lumMod val="50000"/>
                  </a:schemeClr>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marR="0" lvl="0" indent="0" algn="l" defTabSz="685800" rtl="0" eaLnBrk="1" fontAlgn="auto" latinLnBrk="0" hangingPunct="1">
              <a:lnSpc>
                <a:spcPct val="90000"/>
              </a:lnSpc>
              <a:spcBef>
                <a:spcPts val="750"/>
              </a:spcBef>
              <a:spcAft>
                <a:spcPts val="0"/>
              </a:spcAft>
              <a:buClrTx/>
              <a:buSzTx/>
              <a:buNone/>
              <a:tabLst/>
              <a:defRPr/>
            </a:pPr>
            <a:r>
              <a:rPr kumimoji="0" lang="en-US" sz="2400" b="0" i="0" u="none" strike="noStrike" kern="1200" cap="none" spc="0" normalizeH="0" baseline="0" noProof="0" dirty="0">
                <a:ln>
                  <a:noFill/>
                </a:ln>
                <a:solidFill>
                  <a:srgbClr val="003DA5">
                    <a:lumMod val="50000"/>
                  </a:srgbClr>
                </a:solidFill>
                <a:effectLst/>
                <a:uLnTx/>
                <a:uFillTx/>
                <a:latin typeface="Calibri"/>
                <a:ea typeface="+mn-ea"/>
                <a:cs typeface="+mn-cs"/>
              </a:rPr>
              <a:t>You can find many help articles on how to navigate the Seattle Services Portal from the </a:t>
            </a:r>
            <a:r>
              <a:rPr lang="en-US" b="1" dirty="0">
                <a:solidFill>
                  <a:srgbClr val="003DA5">
                    <a:lumMod val="50000"/>
                  </a:srgbClr>
                </a:solidFill>
                <a:latin typeface="Calibri"/>
              </a:rPr>
              <a:t>Help Center</a:t>
            </a:r>
            <a:endParaRPr kumimoji="0" lang="en-US" sz="2400" b="1" i="0" u="none" strike="noStrike" kern="1200" cap="none" spc="0" normalizeH="0" baseline="0" noProof="0" dirty="0">
              <a:ln>
                <a:noFill/>
              </a:ln>
              <a:solidFill>
                <a:srgbClr val="003DA5">
                  <a:lumMod val="50000"/>
                </a:srgbClr>
              </a:solidFill>
              <a:effectLst/>
              <a:uLnTx/>
              <a:uFillTx/>
              <a:latin typeface="Calibri"/>
              <a:ea typeface="+mn-ea"/>
              <a:cs typeface="+mn-cs"/>
            </a:endParaRPr>
          </a:p>
          <a:p>
            <a:pPr marL="0" marR="0" lvl="0" indent="0" algn="l" defTabSz="685800" rtl="0" eaLnBrk="1" fontAlgn="auto" latinLnBrk="0" hangingPunct="1">
              <a:lnSpc>
                <a:spcPct val="90000"/>
              </a:lnSpc>
              <a:spcBef>
                <a:spcPts val="750"/>
              </a:spcBef>
              <a:spcAft>
                <a:spcPts val="0"/>
              </a:spcAft>
              <a:buClrTx/>
              <a:buSzTx/>
              <a:buNone/>
              <a:tabLst/>
              <a:defRPr/>
            </a:pPr>
            <a:endParaRPr kumimoji="0" lang="en-US" sz="2400" b="0" i="0" u="none" strike="noStrike" kern="1200" cap="none" spc="0" normalizeH="0" baseline="0" noProof="0" dirty="0">
              <a:ln>
                <a:noFill/>
              </a:ln>
              <a:solidFill>
                <a:srgbClr val="003DA5">
                  <a:lumMod val="50000"/>
                </a:srgbClr>
              </a:solidFill>
              <a:effectLst/>
              <a:uLnTx/>
              <a:uFillTx/>
              <a:latin typeface="Calibri"/>
              <a:ea typeface="+mn-ea"/>
              <a:cs typeface="+mn-cs"/>
            </a:endParaRPr>
          </a:p>
          <a:p>
            <a:pPr marL="0" marR="0" lvl="0" indent="0" algn="l" defTabSz="685800" rtl="0" eaLnBrk="1" fontAlgn="auto" latinLnBrk="0" hangingPunct="1">
              <a:lnSpc>
                <a:spcPct val="90000"/>
              </a:lnSpc>
              <a:spcBef>
                <a:spcPts val="750"/>
              </a:spcBef>
              <a:spcAft>
                <a:spcPts val="0"/>
              </a:spcAft>
              <a:buClrTx/>
              <a:buSzTx/>
              <a:buNone/>
              <a:tabLst/>
              <a:defRPr/>
            </a:pPr>
            <a:r>
              <a:rPr kumimoji="0" lang="en-US" sz="2400" b="0" i="0" u="none" strike="noStrike" kern="1200" cap="none" spc="0" normalizeH="0" baseline="0" noProof="0" dirty="0">
                <a:ln>
                  <a:noFill/>
                </a:ln>
                <a:solidFill>
                  <a:srgbClr val="003DA5">
                    <a:lumMod val="50000"/>
                  </a:srgbClr>
                </a:solidFill>
                <a:effectLst/>
                <a:uLnTx/>
                <a:uFillTx/>
                <a:latin typeface="Calibri"/>
                <a:ea typeface="+mn-ea"/>
                <a:cs typeface="+mn-cs"/>
              </a:rPr>
              <a:t>Get familiar with these three sections:</a:t>
            </a:r>
          </a:p>
          <a:p>
            <a:pPr marL="857250" marR="0" lvl="2" indent="-171450" algn="l" defTabSz="685800" rtl="0" eaLnBrk="1" fontAlgn="auto" latinLnBrk="0" hangingPunct="1">
              <a:lnSpc>
                <a:spcPct val="90000"/>
              </a:lnSpc>
              <a:spcBef>
                <a:spcPts val="375"/>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srgbClr val="003DA5">
                    <a:lumMod val="50000"/>
                  </a:srgbClr>
                </a:solidFill>
                <a:effectLst/>
                <a:uLnTx/>
                <a:uFillTx/>
                <a:latin typeface="Calibri"/>
                <a:ea typeface="+mn-ea"/>
                <a:cs typeface="+mn-cs"/>
              </a:rPr>
              <a:t>Getting Started</a:t>
            </a:r>
          </a:p>
          <a:p>
            <a:pPr marL="857250" marR="0" lvl="2" indent="-171450" algn="l" defTabSz="685800" rtl="0" eaLnBrk="1" fontAlgn="auto" latinLnBrk="0" hangingPunct="1">
              <a:lnSpc>
                <a:spcPct val="90000"/>
              </a:lnSpc>
              <a:spcBef>
                <a:spcPts val="375"/>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srgbClr val="003DA5">
                    <a:lumMod val="50000"/>
                  </a:srgbClr>
                </a:solidFill>
                <a:effectLst/>
                <a:uLnTx/>
                <a:uFillTx/>
                <a:latin typeface="Calibri"/>
                <a:ea typeface="+mn-ea"/>
                <a:cs typeface="+mn-cs"/>
              </a:rPr>
              <a:t>Managing Your Account</a:t>
            </a:r>
          </a:p>
          <a:p>
            <a:pPr marL="857250" marR="0" lvl="2" indent="-171450" algn="l" defTabSz="685800" rtl="0" eaLnBrk="1" fontAlgn="auto" latinLnBrk="0" hangingPunct="1">
              <a:lnSpc>
                <a:spcPct val="90000"/>
              </a:lnSpc>
              <a:spcBef>
                <a:spcPts val="375"/>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srgbClr val="003DA5">
                    <a:lumMod val="50000"/>
                  </a:srgbClr>
                </a:solidFill>
                <a:effectLst/>
                <a:uLnTx/>
                <a:uFillTx/>
                <a:latin typeface="Calibri"/>
                <a:ea typeface="+mn-ea"/>
                <a:cs typeface="+mn-cs"/>
              </a:rPr>
              <a:t>Permits - Street Use </a:t>
            </a:r>
          </a:p>
          <a:p>
            <a:pPr marL="0" marR="0" lvl="0" indent="0" algn="l" defTabSz="685800" rtl="0" eaLnBrk="1" fontAlgn="auto" latinLnBrk="0" hangingPunct="1">
              <a:lnSpc>
                <a:spcPct val="90000"/>
              </a:lnSpc>
              <a:spcBef>
                <a:spcPts val="750"/>
              </a:spcBef>
              <a:spcAft>
                <a:spcPts val="0"/>
              </a:spcAft>
              <a:buClrTx/>
              <a:buSzTx/>
              <a:buFont typeface="Arial" panose="020B0604020202020204" pitchFamily="34" charset="0"/>
              <a:buNone/>
              <a:tabLst/>
              <a:defRPr/>
            </a:pPr>
            <a:endParaRPr kumimoji="0" lang="en-US" sz="2400" b="0" i="0" u="none" strike="noStrike" kern="1200" cap="none" spc="0" normalizeH="0" baseline="0" noProof="0" dirty="0">
              <a:ln>
                <a:noFill/>
              </a:ln>
              <a:solidFill>
                <a:srgbClr val="003DA5">
                  <a:lumMod val="50000"/>
                </a:srgbClr>
              </a:solidFill>
              <a:effectLst/>
              <a:uLnTx/>
              <a:uFillTx/>
              <a:latin typeface="Calibri"/>
              <a:ea typeface="+mn-ea"/>
              <a:cs typeface="+mn-cs"/>
            </a:endParaRPr>
          </a:p>
        </p:txBody>
      </p:sp>
      <p:sp>
        <p:nvSpPr>
          <p:cNvPr id="10" name="Flowchart: Alternate Process 9">
            <a:extLst>
              <a:ext uri="{FF2B5EF4-FFF2-40B4-BE49-F238E27FC236}">
                <a16:creationId xmlns:a16="http://schemas.microsoft.com/office/drawing/2014/main" id="{22DF4B1B-69D3-45E2-BB53-1F6C9A406504}"/>
              </a:ext>
            </a:extLst>
          </p:cNvPr>
          <p:cNvSpPr/>
          <p:nvPr/>
        </p:nvSpPr>
        <p:spPr>
          <a:xfrm>
            <a:off x="7466553" y="1035408"/>
            <a:ext cx="542927" cy="266700"/>
          </a:xfrm>
          <a:prstGeom prst="flowChartAlternateProcess">
            <a:avLst/>
          </a:prstGeom>
          <a:noFill/>
          <a:ln w="57150" cap="flat" cmpd="sng">
            <a:solidFill>
              <a:schemeClr val="accent2"/>
            </a:solidFill>
            <a:prstDash val="solid"/>
            <a:miter lim="800000"/>
            <a:headEnd type="none" w="med" len="med"/>
            <a:tailEnd type="none" w="med" len="med"/>
          </a:ln>
        </p:spPr>
        <p:txBody>
          <a:bodyPr wrap="square" lIns="91425" tIns="45700" rIns="91425" bIns="45700" rtlCol="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1" i="0" u="none" strike="noStrike" kern="1200" cap="none" spc="0" normalizeH="0" baseline="0" noProof="0" dirty="0">
              <a:ln>
                <a:noFill/>
              </a:ln>
              <a:solidFill>
                <a:prstClr val="white"/>
              </a:solidFill>
              <a:effectLst/>
              <a:uLnTx/>
              <a:uFillTx/>
              <a:latin typeface="Calibri"/>
              <a:ea typeface="Calibri"/>
              <a:cs typeface="Calibri"/>
              <a:sym typeface="Calibri"/>
            </a:endParaRPr>
          </a:p>
        </p:txBody>
      </p:sp>
      <p:sp>
        <p:nvSpPr>
          <p:cNvPr id="14" name="Flowchart: Alternate Process 13">
            <a:extLst>
              <a:ext uri="{FF2B5EF4-FFF2-40B4-BE49-F238E27FC236}">
                <a16:creationId xmlns:a16="http://schemas.microsoft.com/office/drawing/2014/main" id="{B87683AF-65BE-4CA3-B525-28695A89B5D6}"/>
              </a:ext>
            </a:extLst>
          </p:cNvPr>
          <p:cNvSpPr/>
          <p:nvPr/>
        </p:nvSpPr>
        <p:spPr>
          <a:xfrm>
            <a:off x="5838824" y="5555528"/>
            <a:ext cx="1966005" cy="365125"/>
          </a:xfrm>
          <a:prstGeom prst="flowChartAlternateProcess">
            <a:avLst/>
          </a:prstGeom>
          <a:noFill/>
          <a:ln w="57150" cap="flat" cmpd="sng">
            <a:solidFill>
              <a:schemeClr val="accent2"/>
            </a:solidFill>
            <a:prstDash val="solid"/>
            <a:miter lim="800000"/>
            <a:headEnd type="none" w="med" len="med"/>
            <a:tailEnd type="none" w="med" len="med"/>
          </a:ln>
        </p:spPr>
        <p:txBody>
          <a:bodyPr wrap="square" lIns="91425" tIns="45700" rIns="91425" bIns="45700" rtlCol="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1" i="0" u="none" strike="noStrike" kern="1200" cap="none" spc="0" normalizeH="0" baseline="0" noProof="0" dirty="0">
              <a:ln>
                <a:noFill/>
              </a:ln>
              <a:solidFill>
                <a:prstClr val="white"/>
              </a:solidFill>
              <a:effectLst/>
              <a:uLnTx/>
              <a:uFillTx/>
              <a:latin typeface="Calibri"/>
              <a:ea typeface="Calibri"/>
              <a:cs typeface="Calibri"/>
              <a:sym typeface="Calibri"/>
            </a:endParaRPr>
          </a:p>
        </p:txBody>
      </p:sp>
      <p:sp>
        <p:nvSpPr>
          <p:cNvPr id="13" name="Flowchart: Connector 12">
            <a:extLst>
              <a:ext uri="{FF2B5EF4-FFF2-40B4-BE49-F238E27FC236}">
                <a16:creationId xmlns:a16="http://schemas.microsoft.com/office/drawing/2014/main" id="{8A24416C-51A5-4327-98F7-0709A3DEA66E}"/>
              </a:ext>
            </a:extLst>
          </p:cNvPr>
          <p:cNvSpPr/>
          <p:nvPr/>
        </p:nvSpPr>
        <p:spPr>
          <a:xfrm>
            <a:off x="5622911" y="5342082"/>
            <a:ext cx="355034" cy="309708"/>
          </a:xfrm>
          <a:prstGeom prst="flowChartConnector">
            <a:avLst/>
          </a:prstGeom>
          <a:solidFill>
            <a:srgbClr val="FF6600"/>
          </a:solidFill>
          <a:ln>
            <a:solidFill>
              <a:srgbClr val="FF6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prstClr val="white"/>
                </a:solidFill>
                <a:effectLst/>
                <a:uLnTx/>
                <a:uFillTx/>
                <a:latin typeface="Calibri"/>
                <a:ea typeface="+mn-ea"/>
                <a:cs typeface="+mn-cs"/>
              </a:rPr>
              <a:t>2</a:t>
            </a:r>
          </a:p>
        </p:txBody>
      </p:sp>
      <p:pic>
        <p:nvPicPr>
          <p:cNvPr id="2" name="Picture 1">
            <a:extLst>
              <a:ext uri="{FF2B5EF4-FFF2-40B4-BE49-F238E27FC236}">
                <a16:creationId xmlns:a16="http://schemas.microsoft.com/office/drawing/2014/main" id="{796E9756-2393-48B7-88C2-51E91F23D0C5}"/>
              </a:ext>
            </a:extLst>
          </p:cNvPr>
          <p:cNvPicPr>
            <a:picLocks noChangeAspect="1"/>
          </p:cNvPicPr>
          <p:nvPr/>
        </p:nvPicPr>
        <p:blipFill>
          <a:blip r:embed="rId4"/>
          <a:stretch>
            <a:fillRect/>
          </a:stretch>
        </p:blipFill>
        <p:spPr>
          <a:xfrm>
            <a:off x="4727086" y="2938102"/>
            <a:ext cx="7464914" cy="3200400"/>
          </a:xfrm>
          <a:prstGeom prst="rect">
            <a:avLst/>
          </a:prstGeom>
        </p:spPr>
      </p:pic>
      <p:sp>
        <p:nvSpPr>
          <p:cNvPr id="15" name="Flowchart: Alternate Process 14">
            <a:extLst>
              <a:ext uri="{FF2B5EF4-FFF2-40B4-BE49-F238E27FC236}">
                <a16:creationId xmlns:a16="http://schemas.microsoft.com/office/drawing/2014/main" id="{1BA86478-40DE-447D-BBFA-18CDEB2309AD}"/>
              </a:ext>
            </a:extLst>
          </p:cNvPr>
          <p:cNvSpPr/>
          <p:nvPr/>
        </p:nvSpPr>
        <p:spPr>
          <a:xfrm>
            <a:off x="4997986" y="3162299"/>
            <a:ext cx="2196030" cy="365125"/>
          </a:xfrm>
          <a:prstGeom prst="flowChartAlternateProcess">
            <a:avLst/>
          </a:prstGeom>
          <a:noFill/>
          <a:ln w="57150" cap="flat" cmpd="sng">
            <a:solidFill>
              <a:schemeClr val="accent2"/>
            </a:solidFill>
            <a:prstDash val="solid"/>
            <a:miter lim="800000"/>
            <a:headEnd type="none" w="med" len="med"/>
            <a:tailEnd type="none" w="med" len="med"/>
          </a:ln>
        </p:spPr>
        <p:txBody>
          <a:bodyPr wrap="square" lIns="91425" tIns="45700" rIns="91425" bIns="45700" rtlCol="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1" i="0" u="none" strike="noStrike" kern="1200" cap="none" spc="0" normalizeH="0" baseline="0" noProof="0" dirty="0">
              <a:ln>
                <a:noFill/>
              </a:ln>
              <a:solidFill>
                <a:prstClr val="white"/>
              </a:solidFill>
              <a:effectLst/>
              <a:uLnTx/>
              <a:uFillTx/>
              <a:latin typeface="Calibri"/>
              <a:ea typeface="Calibri"/>
              <a:cs typeface="Calibri"/>
              <a:sym typeface="Calibri"/>
            </a:endParaRPr>
          </a:p>
        </p:txBody>
      </p:sp>
      <p:sp>
        <p:nvSpPr>
          <p:cNvPr id="16" name="Flowchart: Alternate Process 15">
            <a:extLst>
              <a:ext uri="{FF2B5EF4-FFF2-40B4-BE49-F238E27FC236}">
                <a16:creationId xmlns:a16="http://schemas.microsoft.com/office/drawing/2014/main" id="{B3AC69A4-0538-4928-B50A-AA9079495E11}"/>
              </a:ext>
            </a:extLst>
          </p:cNvPr>
          <p:cNvSpPr/>
          <p:nvPr/>
        </p:nvSpPr>
        <p:spPr>
          <a:xfrm>
            <a:off x="7361528" y="3162299"/>
            <a:ext cx="2196030" cy="365125"/>
          </a:xfrm>
          <a:prstGeom prst="flowChartAlternateProcess">
            <a:avLst/>
          </a:prstGeom>
          <a:noFill/>
          <a:ln w="57150" cap="flat" cmpd="sng">
            <a:solidFill>
              <a:schemeClr val="accent2"/>
            </a:solidFill>
            <a:prstDash val="solid"/>
            <a:miter lim="800000"/>
            <a:headEnd type="none" w="med" len="med"/>
            <a:tailEnd type="none" w="med" len="med"/>
          </a:ln>
        </p:spPr>
        <p:txBody>
          <a:bodyPr wrap="square" lIns="91425" tIns="45700" rIns="91425" bIns="45700" rtlCol="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1" i="0" u="none" strike="noStrike" kern="1200" cap="none" spc="0" normalizeH="0" baseline="0" noProof="0" dirty="0">
              <a:ln>
                <a:noFill/>
              </a:ln>
              <a:solidFill>
                <a:prstClr val="white"/>
              </a:solidFill>
              <a:effectLst/>
              <a:uLnTx/>
              <a:uFillTx/>
              <a:latin typeface="Calibri"/>
              <a:ea typeface="Calibri"/>
              <a:cs typeface="Calibri"/>
              <a:sym typeface="Calibri"/>
            </a:endParaRPr>
          </a:p>
        </p:txBody>
      </p:sp>
      <p:sp>
        <p:nvSpPr>
          <p:cNvPr id="18" name="Flowchart: Alternate Process 17">
            <a:extLst>
              <a:ext uri="{FF2B5EF4-FFF2-40B4-BE49-F238E27FC236}">
                <a16:creationId xmlns:a16="http://schemas.microsoft.com/office/drawing/2014/main" id="{EEE81A1B-C6D1-4799-808C-FDB8E623EA86}"/>
              </a:ext>
            </a:extLst>
          </p:cNvPr>
          <p:cNvSpPr/>
          <p:nvPr/>
        </p:nvSpPr>
        <p:spPr>
          <a:xfrm>
            <a:off x="4953264" y="5065879"/>
            <a:ext cx="2240751" cy="365125"/>
          </a:xfrm>
          <a:prstGeom prst="flowChartAlternateProcess">
            <a:avLst/>
          </a:prstGeom>
          <a:noFill/>
          <a:ln w="57150" cap="flat" cmpd="sng">
            <a:solidFill>
              <a:schemeClr val="accent2"/>
            </a:solidFill>
            <a:prstDash val="solid"/>
            <a:miter lim="800000"/>
            <a:headEnd type="none" w="med" len="med"/>
            <a:tailEnd type="none" w="med" len="med"/>
          </a:ln>
        </p:spPr>
        <p:txBody>
          <a:bodyPr wrap="square" lIns="91425" tIns="45700" rIns="91425" bIns="45700" rtlCol="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1" i="0" u="none" strike="noStrike" kern="1200" cap="none" spc="0" normalizeH="0" baseline="0" noProof="0" dirty="0">
              <a:ln>
                <a:noFill/>
              </a:ln>
              <a:solidFill>
                <a:prstClr val="white"/>
              </a:solidFill>
              <a:effectLst/>
              <a:uLnTx/>
              <a:uFillTx/>
              <a:latin typeface="Calibri"/>
              <a:ea typeface="Calibri"/>
              <a:cs typeface="Calibri"/>
              <a:sym typeface="Calibri"/>
            </a:endParaRPr>
          </a:p>
        </p:txBody>
      </p:sp>
    </p:spTree>
    <p:extLst>
      <p:ext uri="{BB962C8B-B14F-4D97-AF65-F5344CB8AC3E}">
        <p14:creationId xmlns:p14="http://schemas.microsoft.com/office/powerpoint/2010/main" val="2655391796"/>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3EDA9E-2B68-40EE-A9BA-68E17EC5B996}"/>
              </a:ext>
            </a:extLst>
          </p:cNvPr>
          <p:cNvSpPr>
            <a:spLocks noGrp="1"/>
          </p:cNvSpPr>
          <p:nvPr>
            <p:ph type="title"/>
          </p:nvPr>
        </p:nvSpPr>
        <p:spPr>
          <a:xfrm>
            <a:off x="353501" y="1"/>
            <a:ext cx="10515600" cy="1139682"/>
          </a:xfrm>
        </p:spPr>
        <p:txBody>
          <a:bodyPr/>
          <a:lstStyle/>
          <a:p>
            <a:r>
              <a:rPr lang="en-US" dirty="0"/>
              <a:t>How to get help if you can’t find the answer</a:t>
            </a:r>
          </a:p>
        </p:txBody>
      </p:sp>
      <p:sp>
        <p:nvSpPr>
          <p:cNvPr id="3" name="Rectangle 2">
            <a:extLst>
              <a:ext uri="{FF2B5EF4-FFF2-40B4-BE49-F238E27FC236}">
                <a16:creationId xmlns:a16="http://schemas.microsoft.com/office/drawing/2014/main" id="{BF56B817-C60E-4F89-AE85-FA4F8D82E6A2}"/>
              </a:ext>
            </a:extLst>
          </p:cNvPr>
          <p:cNvSpPr/>
          <p:nvPr/>
        </p:nvSpPr>
        <p:spPr>
          <a:xfrm>
            <a:off x="511158" y="1139682"/>
            <a:ext cx="10357943" cy="4801314"/>
          </a:xfrm>
          <a:prstGeom prst="rect">
            <a:avLst/>
          </a:prstGeom>
        </p:spPr>
        <p:txBody>
          <a:bodyPr wrap="square">
            <a:spAutoFit/>
          </a:bodyPr>
          <a:lstStyle/>
          <a:p>
            <a:r>
              <a:rPr lang="en-US" b="1" dirty="0">
                <a:solidFill>
                  <a:schemeClr val="tx1">
                    <a:lumMod val="50000"/>
                  </a:schemeClr>
                </a:solidFill>
              </a:rPr>
              <a:t>Email </a:t>
            </a:r>
            <a:r>
              <a:rPr lang="en-US" b="1" dirty="0">
                <a:solidFill>
                  <a:schemeClr val="tx1">
                    <a:lumMod val="50000"/>
                  </a:schemeClr>
                </a:solidFill>
                <a:hlinkClick r:id="rId2"/>
              </a:rPr>
              <a:t>dot_su_ssportal_questions@seattle.gov</a:t>
            </a:r>
            <a:r>
              <a:rPr lang="en-US" b="1" dirty="0">
                <a:solidFill>
                  <a:schemeClr val="tx1">
                    <a:lumMod val="50000"/>
                  </a:schemeClr>
                </a:solidFill>
              </a:rPr>
              <a:t> for:</a:t>
            </a:r>
          </a:p>
          <a:p>
            <a:pPr marL="742950" lvl="1" indent="-285750">
              <a:buFont typeface="Arial" panose="020B0604020202020204" pitchFamily="34" charset="0"/>
              <a:buChar char="•"/>
            </a:pPr>
            <a:r>
              <a:rPr lang="en-US" dirty="0">
                <a:solidFill>
                  <a:schemeClr val="tx1">
                    <a:lumMod val="50000"/>
                  </a:schemeClr>
                </a:solidFill>
              </a:rPr>
              <a:t>General Seattle Service Portal navigation</a:t>
            </a:r>
          </a:p>
          <a:p>
            <a:pPr marL="742950" lvl="1" indent="-285750">
              <a:buFont typeface="Arial" panose="020B0604020202020204" pitchFamily="34" charset="0"/>
              <a:buChar char="•"/>
            </a:pPr>
            <a:r>
              <a:rPr lang="en-US" dirty="0">
                <a:solidFill>
                  <a:schemeClr val="tx1">
                    <a:lumMod val="50000"/>
                  </a:schemeClr>
                </a:solidFill>
              </a:rPr>
              <a:t>Help accessing or understanding your converted permits</a:t>
            </a:r>
          </a:p>
          <a:p>
            <a:pPr marL="742950" lvl="1" indent="-285750">
              <a:buFont typeface="Arial" panose="020B0604020202020204" pitchFamily="34" charset="0"/>
              <a:buChar char="•"/>
            </a:pPr>
            <a:r>
              <a:rPr lang="en-US" dirty="0">
                <a:solidFill>
                  <a:schemeClr val="tx1">
                    <a:lumMod val="50000"/>
                  </a:schemeClr>
                </a:solidFill>
              </a:rPr>
              <a:t>Have contact cleanup or fix needs</a:t>
            </a:r>
          </a:p>
          <a:p>
            <a:pPr marL="742950" lvl="1" indent="-285750">
              <a:buFont typeface="Arial" panose="020B0604020202020204" pitchFamily="34" charset="0"/>
              <a:buChar char="•"/>
            </a:pPr>
            <a:r>
              <a:rPr lang="en-US" dirty="0">
                <a:solidFill>
                  <a:schemeClr val="tx1">
                    <a:lumMod val="50000"/>
                  </a:schemeClr>
                </a:solidFill>
              </a:rPr>
              <a:t>Help navigating the Seattle Services Portal or understanding the status of your converted permit</a:t>
            </a:r>
          </a:p>
          <a:p>
            <a:endParaRPr lang="en-US" b="1" dirty="0">
              <a:solidFill>
                <a:schemeClr val="tx1">
                  <a:lumMod val="50000"/>
                </a:schemeClr>
              </a:solidFill>
            </a:endParaRPr>
          </a:p>
          <a:p>
            <a:r>
              <a:rPr lang="en-US" b="1" dirty="0">
                <a:solidFill>
                  <a:schemeClr val="tx1">
                    <a:lumMod val="50000"/>
                  </a:schemeClr>
                </a:solidFill>
              </a:rPr>
              <a:t>Email </a:t>
            </a:r>
            <a:r>
              <a:rPr lang="en-US" b="1" dirty="0">
                <a:solidFill>
                  <a:schemeClr val="tx1">
                    <a:lumMod val="50000"/>
                  </a:schemeClr>
                </a:solidFill>
                <a:hlinkClick r:id="rId3"/>
              </a:rPr>
              <a:t>dot_permits@seattle.gov</a:t>
            </a:r>
            <a:r>
              <a:rPr lang="en-US" b="1" dirty="0">
                <a:solidFill>
                  <a:schemeClr val="tx1">
                    <a:lumMod val="50000"/>
                  </a:schemeClr>
                </a:solidFill>
              </a:rPr>
              <a:t> for:</a:t>
            </a:r>
          </a:p>
          <a:p>
            <a:pPr marL="742950" lvl="1" indent="-285750">
              <a:buFont typeface="Arial" panose="020B0604020202020204" pitchFamily="34" charset="0"/>
              <a:buChar char="•"/>
            </a:pPr>
            <a:r>
              <a:rPr lang="en-US" dirty="0">
                <a:solidFill>
                  <a:schemeClr val="tx1">
                    <a:lumMod val="50000"/>
                  </a:schemeClr>
                </a:solidFill>
              </a:rPr>
              <a:t>General inquiries and coaching</a:t>
            </a:r>
          </a:p>
          <a:p>
            <a:pPr marL="742950" lvl="1" indent="-285750">
              <a:buFont typeface="Arial" panose="020B0604020202020204" pitchFamily="34" charset="0"/>
              <a:buChar char="•"/>
            </a:pPr>
            <a:r>
              <a:rPr lang="en-US" dirty="0">
                <a:solidFill>
                  <a:schemeClr val="tx1">
                    <a:lumMod val="50000"/>
                  </a:schemeClr>
                </a:solidFill>
              </a:rPr>
              <a:t>Contact changes for permits or amendments in process</a:t>
            </a:r>
          </a:p>
          <a:p>
            <a:pPr marL="742950" lvl="1" indent="-285750">
              <a:buFont typeface="Arial" panose="020B0604020202020204" pitchFamily="34" charset="0"/>
              <a:buChar char="•"/>
            </a:pPr>
            <a:r>
              <a:rPr lang="en-US" dirty="0">
                <a:solidFill>
                  <a:schemeClr val="tx1">
                    <a:lumMod val="50000"/>
                  </a:schemeClr>
                </a:solidFill>
              </a:rPr>
              <a:t>Fee disputes </a:t>
            </a:r>
          </a:p>
          <a:p>
            <a:endParaRPr lang="en-US" dirty="0">
              <a:solidFill>
                <a:schemeClr val="tx1">
                  <a:lumMod val="50000"/>
                </a:schemeClr>
              </a:solidFill>
            </a:endParaRPr>
          </a:p>
          <a:p>
            <a:r>
              <a:rPr lang="en-US" b="1" dirty="0">
                <a:solidFill>
                  <a:schemeClr val="tx1">
                    <a:lumMod val="50000"/>
                  </a:schemeClr>
                </a:solidFill>
              </a:rPr>
              <a:t>Email the </a:t>
            </a:r>
            <a:r>
              <a:rPr lang="en-US" b="1" u="sng" dirty="0">
                <a:solidFill>
                  <a:schemeClr val="tx1">
                    <a:lumMod val="50000"/>
                  </a:schemeClr>
                </a:solidFill>
              </a:rPr>
              <a:t>assigned reviewer</a:t>
            </a:r>
            <a:r>
              <a:rPr lang="en-US" b="1" dirty="0">
                <a:solidFill>
                  <a:schemeClr val="tx1">
                    <a:lumMod val="50000"/>
                  </a:schemeClr>
                </a:solidFill>
              </a:rPr>
              <a:t> for:</a:t>
            </a:r>
          </a:p>
          <a:p>
            <a:pPr marL="742950" lvl="1" indent="-285750">
              <a:buFont typeface="Arial" panose="020B0604020202020204" pitchFamily="34" charset="0"/>
              <a:buChar char="•"/>
            </a:pPr>
            <a:r>
              <a:rPr lang="en-US" dirty="0">
                <a:solidFill>
                  <a:schemeClr val="tx1">
                    <a:lumMod val="50000"/>
                  </a:schemeClr>
                </a:solidFill>
              </a:rPr>
              <a:t>Application changes for permits or amendments in process</a:t>
            </a:r>
          </a:p>
          <a:p>
            <a:pPr marL="742950" lvl="1" indent="-285750">
              <a:buFont typeface="Arial" panose="020B0604020202020204" pitchFamily="34" charset="0"/>
              <a:buChar char="•"/>
            </a:pPr>
            <a:r>
              <a:rPr lang="en-US" dirty="0">
                <a:solidFill>
                  <a:schemeClr val="tx1">
                    <a:lumMod val="50000"/>
                  </a:schemeClr>
                </a:solidFill>
              </a:rPr>
              <a:t>Corrections required response clarification on converted permits</a:t>
            </a:r>
          </a:p>
          <a:p>
            <a:pPr marL="742950" lvl="1" indent="-285750">
              <a:buFont typeface="Arial" panose="020B0604020202020204" pitchFamily="34" charset="0"/>
              <a:buChar char="•"/>
            </a:pPr>
            <a:r>
              <a:rPr lang="en-US" dirty="0">
                <a:solidFill>
                  <a:schemeClr val="tx1">
                    <a:lumMod val="50000"/>
                  </a:schemeClr>
                </a:solidFill>
              </a:rPr>
              <a:t>Permit status inquiries </a:t>
            </a:r>
            <a:r>
              <a:rPr lang="en-US" i="1" dirty="0">
                <a:solidFill>
                  <a:schemeClr val="tx1">
                    <a:lumMod val="50000"/>
                  </a:schemeClr>
                </a:solidFill>
              </a:rPr>
              <a:t>outside</a:t>
            </a:r>
            <a:r>
              <a:rPr lang="en-US" dirty="0">
                <a:solidFill>
                  <a:schemeClr val="tx1">
                    <a:lumMod val="50000"/>
                  </a:schemeClr>
                </a:solidFill>
              </a:rPr>
              <a:t> the posted permit timelines</a:t>
            </a:r>
          </a:p>
          <a:p>
            <a:endParaRPr lang="en-US" dirty="0">
              <a:solidFill>
                <a:schemeClr val="tx1">
                  <a:lumMod val="50000"/>
                </a:schemeClr>
              </a:solidFill>
            </a:endParaRPr>
          </a:p>
          <a:p>
            <a:r>
              <a:rPr lang="en-US" b="1" dirty="0">
                <a:solidFill>
                  <a:schemeClr val="tx1">
                    <a:lumMod val="50000"/>
                  </a:schemeClr>
                </a:solidFill>
              </a:rPr>
              <a:t>Email </a:t>
            </a:r>
            <a:r>
              <a:rPr lang="en-US" b="1" dirty="0">
                <a:solidFill>
                  <a:schemeClr val="tx1">
                    <a:lumMod val="50000"/>
                  </a:schemeClr>
                </a:solidFill>
                <a:hlinkClick r:id="rId4"/>
              </a:rPr>
              <a:t>SeattleServices_ITHelp@seattle.gov</a:t>
            </a:r>
            <a:r>
              <a:rPr lang="en-US" b="1" dirty="0">
                <a:solidFill>
                  <a:schemeClr val="tx1">
                    <a:lumMod val="50000"/>
                  </a:schemeClr>
                </a:solidFill>
              </a:rPr>
              <a:t> for Seattle Services Portal account issues</a:t>
            </a:r>
          </a:p>
        </p:txBody>
      </p:sp>
    </p:spTree>
    <p:extLst>
      <p:ext uri="{BB962C8B-B14F-4D97-AF65-F5344CB8AC3E}">
        <p14:creationId xmlns:p14="http://schemas.microsoft.com/office/powerpoint/2010/main" val="3888138228"/>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32F147-6AAF-4E97-A9A7-2D95352B4855}"/>
              </a:ext>
            </a:extLst>
          </p:cNvPr>
          <p:cNvSpPr>
            <a:spLocks noGrp="1"/>
          </p:cNvSpPr>
          <p:nvPr>
            <p:ph type="title"/>
          </p:nvPr>
        </p:nvSpPr>
        <p:spPr/>
        <p:txBody>
          <a:bodyPr/>
          <a:lstStyle/>
          <a:p>
            <a:r>
              <a:rPr lang="en-US"/>
              <a:t>Open Q&amp;A</a:t>
            </a:r>
            <a:endParaRPr lang="en-US" dirty="0"/>
          </a:p>
        </p:txBody>
      </p:sp>
      <p:pic>
        <p:nvPicPr>
          <p:cNvPr id="1026" name="Picture 2" descr="Digital Best Practices: Facebook Q&amp;A – EmpowerLA">
            <a:extLst>
              <a:ext uri="{FF2B5EF4-FFF2-40B4-BE49-F238E27FC236}">
                <a16:creationId xmlns:a16="http://schemas.microsoft.com/office/drawing/2014/main" id="{C134275C-63A0-4030-BF2E-80AB80D48D2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759495" y="1981777"/>
            <a:ext cx="4673010" cy="2743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61524762"/>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FB62F4-279F-4EA5-BE83-43CDE0765468}"/>
              </a:ext>
            </a:extLst>
          </p:cNvPr>
          <p:cNvSpPr>
            <a:spLocks noGrp="1"/>
          </p:cNvSpPr>
          <p:nvPr>
            <p:ph type="title"/>
          </p:nvPr>
        </p:nvSpPr>
        <p:spPr/>
        <p:txBody>
          <a:bodyPr>
            <a:normAutofit/>
          </a:bodyPr>
          <a:lstStyle/>
          <a:p>
            <a:r>
              <a:rPr lang="en-US" sz="4400" dirty="0"/>
              <a:t>Questions?</a:t>
            </a:r>
          </a:p>
        </p:txBody>
      </p:sp>
      <p:sp>
        <p:nvSpPr>
          <p:cNvPr id="3" name="Content Placeholder 2">
            <a:extLst>
              <a:ext uri="{FF2B5EF4-FFF2-40B4-BE49-F238E27FC236}">
                <a16:creationId xmlns:a16="http://schemas.microsoft.com/office/drawing/2014/main" id="{42240592-7164-41B7-958D-C825671AA7AF}"/>
              </a:ext>
            </a:extLst>
          </p:cNvPr>
          <p:cNvSpPr>
            <a:spLocks noGrp="1"/>
          </p:cNvSpPr>
          <p:nvPr>
            <p:ph idx="1"/>
          </p:nvPr>
        </p:nvSpPr>
        <p:spPr>
          <a:xfrm>
            <a:off x="2079768" y="1902951"/>
            <a:ext cx="8032465" cy="2568407"/>
          </a:xfrm>
        </p:spPr>
        <p:txBody>
          <a:bodyPr/>
          <a:lstStyle/>
          <a:p>
            <a:pPr marL="0" indent="0">
              <a:buNone/>
            </a:pPr>
            <a:endParaRPr lang="en-US" dirty="0"/>
          </a:p>
          <a:p>
            <a:pPr marL="0" indent="0" algn="ctr">
              <a:buNone/>
            </a:pPr>
            <a:r>
              <a:rPr lang="en-US" sz="2800" dirty="0"/>
              <a:t>Melody.Berry@seattle.gov</a:t>
            </a:r>
            <a:endParaRPr lang="en-US" dirty="0"/>
          </a:p>
        </p:txBody>
      </p:sp>
      <p:sp>
        <p:nvSpPr>
          <p:cNvPr id="7" name="Rectangle 6">
            <a:extLst>
              <a:ext uri="{FF2B5EF4-FFF2-40B4-BE49-F238E27FC236}">
                <a16:creationId xmlns:a16="http://schemas.microsoft.com/office/drawing/2014/main" id="{AF7439EA-4923-4A11-96D9-BCFE5896EE8B}"/>
              </a:ext>
            </a:extLst>
          </p:cNvPr>
          <p:cNvSpPr/>
          <p:nvPr/>
        </p:nvSpPr>
        <p:spPr>
          <a:xfrm>
            <a:off x="0" y="3246121"/>
            <a:ext cx="12192000" cy="580694"/>
          </a:xfrm>
          <a:prstGeom prst="rect">
            <a:avLst/>
          </a:prstGeom>
          <a:solidFill>
            <a:srgbClr val="003DA5"/>
          </a:solidFill>
          <a:ln w="12700" cap="flat" cmpd="sng">
            <a:solidFill>
              <a:srgbClr val="31538F"/>
            </a:solidFill>
            <a:prstDash val="solid"/>
            <a:miter lim="800000"/>
            <a:headEnd type="none" w="med" len="med"/>
            <a:tailEnd type="none" w="med" len="med"/>
          </a:ln>
        </p:spPr>
        <p:txBody>
          <a:bodyPr rot="0" spcFirstLastPara="0" vertOverflow="overflow" horzOverflow="overflow" vert="horz" wrap="square" lIns="68569" tIns="34275" rIns="68569" bIns="34275" numCol="1" spcCol="0" rtlCol="0" fromWordArt="0" anchor="ctr" anchorCtr="0" forceAA="0" compatLnSpc="1">
            <a:prstTxWarp prst="textNoShape">
              <a:avLst/>
            </a:prstTxWarp>
            <a:noAutofit/>
          </a:bodyPr>
          <a:lstStyle/>
          <a:p>
            <a:pPr algn="ctr"/>
            <a:endParaRPr lang="en-US" sz="1350" b="1" dirty="0">
              <a:solidFill>
                <a:schemeClr val="lt1"/>
              </a:solidFill>
              <a:latin typeface="Calibri"/>
              <a:ea typeface="Calibri"/>
              <a:cs typeface="Calibri"/>
              <a:sym typeface="Calibri"/>
            </a:endParaRPr>
          </a:p>
        </p:txBody>
      </p:sp>
      <p:sp>
        <p:nvSpPr>
          <p:cNvPr id="8" name="TextBox 7">
            <a:extLst>
              <a:ext uri="{FF2B5EF4-FFF2-40B4-BE49-F238E27FC236}">
                <a16:creationId xmlns:a16="http://schemas.microsoft.com/office/drawing/2014/main" id="{FA6B2CFF-4C1F-4269-A78C-1BEB70D114E9}"/>
              </a:ext>
            </a:extLst>
          </p:cNvPr>
          <p:cNvSpPr txBox="1"/>
          <p:nvPr/>
        </p:nvSpPr>
        <p:spPr>
          <a:xfrm>
            <a:off x="3312795" y="3294094"/>
            <a:ext cx="5566410" cy="507831"/>
          </a:xfrm>
          <a:prstGeom prst="rect">
            <a:avLst/>
          </a:prstGeom>
          <a:noFill/>
        </p:spPr>
        <p:txBody>
          <a:bodyPr wrap="square" rtlCol="0">
            <a:spAutoFit/>
          </a:bodyPr>
          <a:lstStyle/>
          <a:p>
            <a:pPr algn="ctr"/>
            <a:r>
              <a:rPr lang="en-US" sz="2700" dirty="0">
                <a:solidFill>
                  <a:schemeClr val="bg1"/>
                </a:solidFill>
              </a:rPr>
              <a:t>www.seattle.gov/transportation</a:t>
            </a:r>
          </a:p>
        </p:txBody>
      </p:sp>
      <p:pic>
        <p:nvPicPr>
          <p:cNvPr id="4" name="Picture 3">
            <a:extLst>
              <a:ext uri="{FF2B5EF4-FFF2-40B4-BE49-F238E27FC236}">
                <a16:creationId xmlns:a16="http://schemas.microsoft.com/office/drawing/2014/main" id="{0B366A47-CDF5-42A3-A494-0E3799319464}"/>
              </a:ext>
            </a:extLst>
          </p:cNvPr>
          <p:cNvPicPr>
            <a:picLocks noChangeAspect="1"/>
          </p:cNvPicPr>
          <p:nvPr/>
        </p:nvPicPr>
        <p:blipFill>
          <a:blip r:embed="rId3"/>
          <a:stretch>
            <a:fillRect/>
          </a:stretch>
        </p:blipFill>
        <p:spPr>
          <a:xfrm>
            <a:off x="4163400" y="4394034"/>
            <a:ext cx="3865199" cy="579170"/>
          </a:xfrm>
          <a:prstGeom prst="rect">
            <a:avLst/>
          </a:prstGeom>
        </p:spPr>
      </p:pic>
    </p:spTree>
    <p:extLst>
      <p:ext uri="{BB962C8B-B14F-4D97-AF65-F5344CB8AC3E}">
        <p14:creationId xmlns:p14="http://schemas.microsoft.com/office/powerpoint/2010/main" val="47971432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81AEB8A9-B768-4E30-BA55-D919E668734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001" y="-2"/>
            <a:ext cx="4069936" cy="685800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2E88BB3A-6C4B-45DE-87BA-FFD88BD1E042}"/>
              </a:ext>
            </a:extLst>
          </p:cNvPr>
          <p:cNvSpPr>
            <a:spLocks noGrp="1"/>
          </p:cNvSpPr>
          <p:nvPr>
            <p:ph type="title"/>
          </p:nvPr>
        </p:nvSpPr>
        <p:spPr>
          <a:xfrm>
            <a:off x="643467" y="640080"/>
            <a:ext cx="3096427" cy="5613236"/>
          </a:xfrm>
        </p:spPr>
        <p:txBody>
          <a:bodyPr vert="horz" lIns="91440" tIns="45720" rIns="91440" bIns="45720" rtlCol="0" anchor="ctr">
            <a:normAutofit/>
          </a:bodyPr>
          <a:lstStyle/>
          <a:p>
            <a:pPr defTabSz="914400"/>
            <a:r>
              <a:rPr lang="en-US" kern="1200">
                <a:solidFill>
                  <a:srgbClr val="FFFFFF"/>
                </a:solidFill>
                <a:latin typeface="+mj-lt"/>
                <a:ea typeface="+mj-ea"/>
                <a:cs typeface="+mj-cs"/>
              </a:rPr>
              <a:t>Street Use permit process steps</a:t>
            </a:r>
          </a:p>
        </p:txBody>
      </p:sp>
      <p:sp>
        <p:nvSpPr>
          <p:cNvPr id="7" name="Content Placeholder 2">
            <a:extLst>
              <a:ext uri="{FF2B5EF4-FFF2-40B4-BE49-F238E27FC236}">
                <a16:creationId xmlns:a16="http://schemas.microsoft.com/office/drawing/2014/main" id="{BE1BE960-7418-476D-8788-F763134FDFC2}"/>
              </a:ext>
            </a:extLst>
          </p:cNvPr>
          <p:cNvSpPr txBox="1">
            <a:spLocks/>
          </p:cNvSpPr>
          <p:nvPr/>
        </p:nvSpPr>
        <p:spPr>
          <a:xfrm>
            <a:off x="4699818" y="640082"/>
            <a:ext cx="6848715" cy="2484884"/>
          </a:xfrm>
          <a:prstGeom prst="rect">
            <a:avLst/>
          </a:prstGeom>
        </p:spPr>
        <p:txBody>
          <a:bodyPr vert="horz" lIns="91440" tIns="45720" rIns="91440" bIns="45720" rtlCol="0" anchor="ctr">
            <a:normAutofit lnSpcReduction="10000"/>
          </a:bodyPr>
          <a:lstStyle>
            <a:lvl1pPr marL="171450" indent="-171450" algn="l" defTabSz="685800" rtl="0" eaLnBrk="1" latinLnBrk="0" hangingPunct="1">
              <a:lnSpc>
                <a:spcPct val="90000"/>
              </a:lnSpc>
              <a:spcBef>
                <a:spcPts val="750"/>
              </a:spcBef>
              <a:buFont typeface="Arial" panose="020B0604020202020204" pitchFamily="34" charset="0"/>
              <a:buChar char="•"/>
              <a:defRPr sz="2400" kern="1200">
                <a:solidFill>
                  <a:schemeClr val="tx1">
                    <a:lumMod val="50000"/>
                  </a:schemeClr>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2100" kern="1200">
                <a:solidFill>
                  <a:schemeClr val="tx1">
                    <a:lumMod val="50000"/>
                  </a:schemeClr>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800" kern="1200">
                <a:solidFill>
                  <a:schemeClr val="tx1">
                    <a:lumMod val="50000"/>
                  </a:schemeClr>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500" kern="1200">
                <a:solidFill>
                  <a:schemeClr val="tx1">
                    <a:lumMod val="50000"/>
                  </a:schemeClr>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lumMod val="50000"/>
                  </a:schemeClr>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defTabSz="914400">
              <a:buNone/>
            </a:pPr>
            <a:endParaRPr lang="en-US" dirty="0">
              <a:solidFill>
                <a:schemeClr val="tx1"/>
              </a:solidFill>
            </a:endParaRPr>
          </a:p>
          <a:p>
            <a:pPr marL="0" indent="0" defTabSz="914400">
              <a:buNone/>
            </a:pPr>
            <a:r>
              <a:rPr lang="en-US" dirty="0">
                <a:solidFill>
                  <a:schemeClr val="tx1"/>
                </a:solidFill>
              </a:rPr>
              <a:t>Street Use has three review process types:</a:t>
            </a:r>
          </a:p>
          <a:p>
            <a:pPr marL="457200" indent="-457200" defTabSz="914400">
              <a:buFont typeface="+mj-lt"/>
              <a:buAutoNum type="arabicPeriod"/>
            </a:pPr>
            <a:endParaRPr lang="en-US" sz="2000" b="1" dirty="0">
              <a:solidFill>
                <a:schemeClr val="tx1"/>
              </a:solidFill>
            </a:endParaRPr>
          </a:p>
          <a:p>
            <a:pPr marL="457200" indent="-457200" defTabSz="914400">
              <a:buFont typeface="+mj-lt"/>
              <a:buAutoNum type="arabicPeriod"/>
            </a:pPr>
            <a:r>
              <a:rPr lang="en-US" sz="2000" b="1" dirty="0">
                <a:solidFill>
                  <a:schemeClr val="tx1"/>
                </a:solidFill>
              </a:rPr>
              <a:t>Simple Reviews: </a:t>
            </a:r>
            <a:r>
              <a:rPr lang="en-US" sz="2000" dirty="0">
                <a:solidFill>
                  <a:schemeClr val="tx1"/>
                </a:solidFill>
              </a:rPr>
              <a:t>For short term uses with minimal impacts to the right-of-way or some amendments. The Simple Review process has fewer steps than other review processes and does not have the external secondary review functionality. </a:t>
            </a:r>
          </a:p>
          <a:p>
            <a:pPr marL="457200" indent="-457200" defTabSz="914400">
              <a:buFont typeface="+mj-lt"/>
              <a:buAutoNum type="arabicPeriod"/>
            </a:pPr>
            <a:endParaRPr lang="en-US" sz="2000" dirty="0">
              <a:solidFill>
                <a:schemeClr val="tx1"/>
              </a:solidFill>
            </a:endParaRPr>
          </a:p>
          <a:p>
            <a:pPr marL="0" indent="0" defTabSz="914400">
              <a:buNone/>
            </a:pPr>
            <a:endParaRPr lang="en-US" sz="2000" dirty="0">
              <a:solidFill>
                <a:schemeClr val="tx1"/>
              </a:solidFill>
            </a:endParaRPr>
          </a:p>
          <a:p>
            <a:pPr marL="0" indent="-228600" defTabSz="914400">
              <a:spcBef>
                <a:spcPts val="600"/>
              </a:spcBef>
            </a:pPr>
            <a:endParaRPr lang="en-US" sz="2000" dirty="0">
              <a:solidFill>
                <a:schemeClr val="tx1"/>
              </a:solidFill>
            </a:endParaRPr>
          </a:p>
          <a:p>
            <a:pPr marL="514350" indent="-228600" defTabSz="914400"/>
            <a:endParaRPr lang="en-US" sz="2000" dirty="0">
              <a:solidFill>
                <a:schemeClr val="tx1"/>
              </a:solidFill>
            </a:endParaRPr>
          </a:p>
        </p:txBody>
      </p:sp>
      <p:pic>
        <p:nvPicPr>
          <p:cNvPr id="4" name="Picture 3">
            <a:extLst>
              <a:ext uri="{FF2B5EF4-FFF2-40B4-BE49-F238E27FC236}">
                <a16:creationId xmlns:a16="http://schemas.microsoft.com/office/drawing/2014/main" id="{FEAAC353-343B-4755-9176-4B60C73E222F}"/>
              </a:ext>
            </a:extLst>
          </p:cNvPr>
          <p:cNvPicPr>
            <a:picLocks noChangeAspect="1"/>
          </p:cNvPicPr>
          <p:nvPr/>
        </p:nvPicPr>
        <p:blipFill>
          <a:blip r:embed="rId3"/>
          <a:stretch>
            <a:fillRect/>
          </a:stretch>
        </p:blipFill>
        <p:spPr>
          <a:xfrm>
            <a:off x="4677057" y="3265709"/>
            <a:ext cx="6894236" cy="1982092"/>
          </a:xfrm>
          <a:prstGeom prst="rect">
            <a:avLst/>
          </a:prstGeom>
        </p:spPr>
      </p:pic>
    </p:spTree>
    <p:extLst>
      <p:ext uri="{BB962C8B-B14F-4D97-AF65-F5344CB8AC3E}">
        <p14:creationId xmlns:p14="http://schemas.microsoft.com/office/powerpoint/2010/main" val="290462696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892BAB-A94B-4347-9A24-4BBED6CB5B80}"/>
              </a:ext>
            </a:extLst>
          </p:cNvPr>
          <p:cNvSpPr>
            <a:spLocks noGrp="1"/>
          </p:cNvSpPr>
          <p:nvPr>
            <p:ph type="title"/>
          </p:nvPr>
        </p:nvSpPr>
        <p:spPr>
          <a:xfrm>
            <a:off x="838200" y="175004"/>
            <a:ext cx="10515600" cy="1325563"/>
          </a:xfrm>
        </p:spPr>
        <p:txBody>
          <a:bodyPr/>
          <a:lstStyle/>
          <a:p>
            <a:r>
              <a:rPr lang="en-US" dirty="0"/>
              <a:t>Street Use permit process steps</a:t>
            </a:r>
          </a:p>
        </p:txBody>
      </p:sp>
      <p:sp>
        <p:nvSpPr>
          <p:cNvPr id="3" name="Content Placeholder 2">
            <a:extLst>
              <a:ext uri="{FF2B5EF4-FFF2-40B4-BE49-F238E27FC236}">
                <a16:creationId xmlns:a16="http://schemas.microsoft.com/office/drawing/2014/main" id="{20A2CC1C-40D1-4BA4-8EE1-6A72CE7226C2}"/>
              </a:ext>
            </a:extLst>
          </p:cNvPr>
          <p:cNvSpPr txBox="1">
            <a:spLocks/>
          </p:cNvSpPr>
          <p:nvPr/>
        </p:nvSpPr>
        <p:spPr>
          <a:xfrm>
            <a:off x="838200" y="1500567"/>
            <a:ext cx="9872050" cy="2121225"/>
          </a:xfrm>
          <a:prstGeom prst="rect">
            <a:avLst/>
          </a:prstGeom>
        </p:spPr>
        <p:txBody>
          <a:bodyPr vert="horz" lIns="91440" tIns="45720" rIns="91440" bIns="45720" rtlCol="0" anchor="ctr">
            <a:normAutofit/>
          </a:bodyPr>
          <a:lstStyle>
            <a:lvl1pPr marL="171450" indent="-171450" algn="l" defTabSz="685800" rtl="0" eaLnBrk="1" latinLnBrk="0" hangingPunct="1">
              <a:lnSpc>
                <a:spcPct val="90000"/>
              </a:lnSpc>
              <a:spcBef>
                <a:spcPts val="750"/>
              </a:spcBef>
              <a:buFont typeface="Arial" panose="020B0604020202020204" pitchFamily="34" charset="0"/>
              <a:buChar char="•"/>
              <a:defRPr sz="2400" kern="1200">
                <a:solidFill>
                  <a:schemeClr val="tx1">
                    <a:lumMod val="50000"/>
                  </a:schemeClr>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2100" kern="1200">
                <a:solidFill>
                  <a:schemeClr val="tx1">
                    <a:lumMod val="50000"/>
                  </a:schemeClr>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800" kern="1200">
                <a:solidFill>
                  <a:schemeClr val="tx1">
                    <a:lumMod val="50000"/>
                  </a:schemeClr>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500" kern="1200">
                <a:solidFill>
                  <a:schemeClr val="tx1">
                    <a:lumMod val="50000"/>
                  </a:schemeClr>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lumMod val="50000"/>
                  </a:schemeClr>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defTabSz="914400">
              <a:buNone/>
            </a:pPr>
            <a:endParaRPr lang="en-US" dirty="0">
              <a:solidFill>
                <a:schemeClr val="tx1"/>
              </a:solidFill>
            </a:endParaRPr>
          </a:p>
          <a:p>
            <a:pPr marL="457200" indent="-457200" defTabSz="914400">
              <a:buFont typeface="+mj-lt"/>
              <a:buAutoNum type="arabicPeriod" startAt="2"/>
            </a:pPr>
            <a:r>
              <a:rPr lang="en-US" sz="2000" b="1" dirty="0">
                <a:solidFill>
                  <a:schemeClr val="tx1"/>
                </a:solidFill>
              </a:rPr>
              <a:t>Full Reviews: </a:t>
            </a:r>
            <a:r>
              <a:rPr lang="en-US" sz="2000" dirty="0">
                <a:solidFill>
                  <a:schemeClr val="tx1"/>
                </a:solidFill>
              </a:rPr>
              <a:t>Most Street Use permits follow the Full Review process. The Full Review process allows us to route to external secondary reviews (e.g., Traffic Control Plan, Hub Coordination, Roadway Structures etc.) depending on the mobility and infrastructure impact of the work. If there are no external secondary reviews required, the permit process will be shorter.</a:t>
            </a:r>
          </a:p>
          <a:p>
            <a:pPr marL="0" indent="0" defTabSz="914400">
              <a:buNone/>
            </a:pPr>
            <a:endParaRPr lang="en-US" sz="2000" dirty="0">
              <a:solidFill>
                <a:schemeClr val="tx1"/>
              </a:solidFill>
            </a:endParaRPr>
          </a:p>
          <a:p>
            <a:pPr marL="0" indent="-228600" defTabSz="914400">
              <a:spcBef>
                <a:spcPts val="600"/>
              </a:spcBef>
            </a:pPr>
            <a:endParaRPr lang="en-US" sz="2000" dirty="0">
              <a:solidFill>
                <a:schemeClr val="tx1"/>
              </a:solidFill>
            </a:endParaRPr>
          </a:p>
          <a:p>
            <a:pPr marL="514350" indent="-228600" defTabSz="914400"/>
            <a:endParaRPr lang="en-US" sz="2000" dirty="0">
              <a:solidFill>
                <a:schemeClr val="tx1"/>
              </a:solidFill>
            </a:endParaRPr>
          </a:p>
        </p:txBody>
      </p:sp>
      <p:pic>
        <p:nvPicPr>
          <p:cNvPr id="4" name="Picture 3">
            <a:extLst>
              <a:ext uri="{FF2B5EF4-FFF2-40B4-BE49-F238E27FC236}">
                <a16:creationId xmlns:a16="http://schemas.microsoft.com/office/drawing/2014/main" id="{7E7C7B7D-ADCF-4B7A-A3FA-57C95925F55F}"/>
              </a:ext>
            </a:extLst>
          </p:cNvPr>
          <p:cNvPicPr>
            <a:picLocks noChangeAspect="1"/>
          </p:cNvPicPr>
          <p:nvPr/>
        </p:nvPicPr>
        <p:blipFill>
          <a:blip r:embed="rId2"/>
          <a:stretch>
            <a:fillRect/>
          </a:stretch>
        </p:blipFill>
        <p:spPr>
          <a:xfrm>
            <a:off x="495733" y="3033395"/>
            <a:ext cx="10762886" cy="2926080"/>
          </a:xfrm>
          <a:prstGeom prst="rect">
            <a:avLst/>
          </a:prstGeom>
        </p:spPr>
      </p:pic>
    </p:spTree>
    <p:extLst>
      <p:ext uri="{BB962C8B-B14F-4D97-AF65-F5344CB8AC3E}">
        <p14:creationId xmlns:p14="http://schemas.microsoft.com/office/powerpoint/2010/main" val="251636107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892BAB-A94B-4347-9A24-4BBED6CB5B80}"/>
              </a:ext>
            </a:extLst>
          </p:cNvPr>
          <p:cNvSpPr>
            <a:spLocks noGrp="1"/>
          </p:cNvSpPr>
          <p:nvPr>
            <p:ph type="title"/>
          </p:nvPr>
        </p:nvSpPr>
        <p:spPr>
          <a:xfrm>
            <a:off x="838200" y="175004"/>
            <a:ext cx="10515600" cy="1325563"/>
          </a:xfrm>
        </p:spPr>
        <p:txBody>
          <a:bodyPr/>
          <a:lstStyle/>
          <a:p>
            <a:r>
              <a:rPr lang="en-US" dirty="0"/>
              <a:t>Street Use permit process steps</a:t>
            </a:r>
          </a:p>
        </p:txBody>
      </p:sp>
      <p:sp>
        <p:nvSpPr>
          <p:cNvPr id="3" name="Content Placeholder 2">
            <a:extLst>
              <a:ext uri="{FF2B5EF4-FFF2-40B4-BE49-F238E27FC236}">
                <a16:creationId xmlns:a16="http://schemas.microsoft.com/office/drawing/2014/main" id="{20A2CC1C-40D1-4BA4-8EE1-6A72CE7226C2}"/>
              </a:ext>
            </a:extLst>
          </p:cNvPr>
          <p:cNvSpPr txBox="1">
            <a:spLocks/>
          </p:cNvSpPr>
          <p:nvPr/>
        </p:nvSpPr>
        <p:spPr>
          <a:xfrm>
            <a:off x="838200" y="1307775"/>
            <a:ext cx="9872050" cy="2121225"/>
          </a:xfrm>
          <a:prstGeom prst="rect">
            <a:avLst/>
          </a:prstGeom>
        </p:spPr>
        <p:txBody>
          <a:bodyPr vert="horz" lIns="91440" tIns="45720" rIns="91440" bIns="45720" rtlCol="0" anchor="ctr">
            <a:normAutofit/>
          </a:bodyPr>
          <a:lstStyle>
            <a:lvl1pPr marL="171450" indent="-171450" algn="l" defTabSz="685800" rtl="0" eaLnBrk="1" latinLnBrk="0" hangingPunct="1">
              <a:lnSpc>
                <a:spcPct val="90000"/>
              </a:lnSpc>
              <a:spcBef>
                <a:spcPts val="750"/>
              </a:spcBef>
              <a:buFont typeface="Arial" panose="020B0604020202020204" pitchFamily="34" charset="0"/>
              <a:buChar char="•"/>
              <a:defRPr sz="2400" kern="1200">
                <a:solidFill>
                  <a:schemeClr val="tx1">
                    <a:lumMod val="50000"/>
                  </a:schemeClr>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2100" kern="1200">
                <a:solidFill>
                  <a:schemeClr val="tx1">
                    <a:lumMod val="50000"/>
                  </a:schemeClr>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800" kern="1200">
                <a:solidFill>
                  <a:schemeClr val="tx1">
                    <a:lumMod val="50000"/>
                  </a:schemeClr>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500" kern="1200">
                <a:solidFill>
                  <a:schemeClr val="tx1">
                    <a:lumMod val="50000"/>
                  </a:schemeClr>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lumMod val="50000"/>
                  </a:schemeClr>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defTabSz="914400">
              <a:buNone/>
            </a:pPr>
            <a:endParaRPr lang="en-US" dirty="0">
              <a:solidFill>
                <a:schemeClr val="tx1"/>
              </a:solidFill>
            </a:endParaRPr>
          </a:p>
          <a:p>
            <a:pPr marL="457200" indent="-457200">
              <a:buFont typeface="+mj-lt"/>
              <a:buAutoNum type="arabicPeriod" startAt="3"/>
            </a:pPr>
            <a:r>
              <a:rPr lang="en-US" sz="2000" b="1" dirty="0">
                <a:solidFill>
                  <a:schemeClr val="tx1"/>
                </a:solidFill>
              </a:rPr>
              <a:t>Street Improvement Reviews: </a:t>
            </a:r>
            <a:r>
              <a:rPr lang="en-US" sz="2000" dirty="0">
                <a:solidFill>
                  <a:schemeClr val="tx1"/>
                </a:solidFill>
              </a:rPr>
              <a:t>Street Improvement Permits (SIPs) have their own review process due to the complexity of the work. SIP reviews have three review phases: Conceptual Review (30%), Design Review (60%), and Formal Review (90%) + Pre-Construction. </a:t>
            </a:r>
            <a:r>
              <a:rPr lang="en-US" sz="2000" b="1" dirty="0">
                <a:solidFill>
                  <a:schemeClr val="tx1"/>
                </a:solidFill>
              </a:rPr>
              <a:t>SIP Lite </a:t>
            </a:r>
            <a:r>
              <a:rPr lang="en-US" sz="2000" dirty="0">
                <a:solidFill>
                  <a:schemeClr val="tx1"/>
                </a:solidFill>
              </a:rPr>
              <a:t>permits skip the Design Review phase. </a:t>
            </a:r>
          </a:p>
          <a:p>
            <a:pPr marL="0" indent="0" defTabSz="914400">
              <a:buNone/>
            </a:pPr>
            <a:endParaRPr lang="en-US" sz="2000" dirty="0">
              <a:solidFill>
                <a:schemeClr val="tx1"/>
              </a:solidFill>
            </a:endParaRPr>
          </a:p>
          <a:p>
            <a:pPr marL="0" indent="-228600" defTabSz="914400">
              <a:spcBef>
                <a:spcPts val="600"/>
              </a:spcBef>
            </a:pPr>
            <a:endParaRPr lang="en-US" sz="2000" dirty="0">
              <a:solidFill>
                <a:schemeClr val="tx1"/>
              </a:solidFill>
            </a:endParaRPr>
          </a:p>
          <a:p>
            <a:pPr marL="514350" indent="-228600" defTabSz="914400"/>
            <a:endParaRPr lang="en-US" sz="2000" dirty="0">
              <a:solidFill>
                <a:schemeClr val="tx1"/>
              </a:solidFill>
            </a:endParaRPr>
          </a:p>
        </p:txBody>
      </p:sp>
      <p:pic>
        <p:nvPicPr>
          <p:cNvPr id="5" name="Picture 4">
            <a:extLst>
              <a:ext uri="{FF2B5EF4-FFF2-40B4-BE49-F238E27FC236}">
                <a16:creationId xmlns:a16="http://schemas.microsoft.com/office/drawing/2014/main" id="{77A1BA41-1C80-4876-8E81-D49E08A4CD78}"/>
              </a:ext>
            </a:extLst>
          </p:cNvPr>
          <p:cNvPicPr>
            <a:picLocks noChangeAspect="1"/>
          </p:cNvPicPr>
          <p:nvPr/>
        </p:nvPicPr>
        <p:blipFill rotWithShape="1">
          <a:blip r:embed="rId3"/>
          <a:srcRect t="7152" b="2431"/>
          <a:stretch/>
        </p:blipFill>
        <p:spPr>
          <a:xfrm>
            <a:off x="701040" y="2861080"/>
            <a:ext cx="10789920" cy="3191025"/>
          </a:xfrm>
          <a:prstGeom prst="rect">
            <a:avLst/>
          </a:prstGeom>
        </p:spPr>
      </p:pic>
    </p:spTree>
    <p:extLst>
      <p:ext uri="{BB962C8B-B14F-4D97-AF65-F5344CB8AC3E}">
        <p14:creationId xmlns:p14="http://schemas.microsoft.com/office/powerpoint/2010/main" val="199923675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95391C-132A-4B98-8993-AF79B69C1CF3}"/>
              </a:ext>
            </a:extLst>
          </p:cNvPr>
          <p:cNvSpPr>
            <a:spLocks noGrp="1"/>
          </p:cNvSpPr>
          <p:nvPr>
            <p:ph type="title"/>
          </p:nvPr>
        </p:nvSpPr>
        <p:spPr/>
        <p:txBody>
          <a:bodyPr/>
          <a:lstStyle/>
          <a:p>
            <a:r>
              <a:rPr lang="en-US" dirty="0"/>
              <a:t>How to request changes to an in-process application</a:t>
            </a:r>
          </a:p>
        </p:txBody>
      </p:sp>
      <p:pic>
        <p:nvPicPr>
          <p:cNvPr id="3" name="Picture 2">
            <a:extLst>
              <a:ext uri="{FF2B5EF4-FFF2-40B4-BE49-F238E27FC236}">
                <a16:creationId xmlns:a16="http://schemas.microsoft.com/office/drawing/2014/main" id="{544173CA-EC50-4BED-A2BC-10B2D7C71B7D}"/>
              </a:ext>
            </a:extLst>
          </p:cNvPr>
          <p:cNvPicPr>
            <a:picLocks noChangeAspect="1"/>
          </p:cNvPicPr>
          <p:nvPr/>
        </p:nvPicPr>
        <p:blipFill>
          <a:blip r:embed="rId3"/>
          <a:stretch>
            <a:fillRect/>
          </a:stretch>
        </p:blipFill>
        <p:spPr>
          <a:xfrm>
            <a:off x="7508034" y="1690689"/>
            <a:ext cx="3509576" cy="3840480"/>
          </a:xfrm>
          <a:prstGeom prst="rect">
            <a:avLst/>
          </a:prstGeom>
          <a:ln w="38100">
            <a:solidFill>
              <a:schemeClr val="tx1"/>
            </a:solidFill>
          </a:ln>
        </p:spPr>
      </p:pic>
      <p:sp>
        <p:nvSpPr>
          <p:cNvPr id="4" name="TextBox 3">
            <a:extLst>
              <a:ext uri="{FF2B5EF4-FFF2-40B4-BE49-F238E27FC236}">
                <a16:creationId xmlns:a16="http://schemas.microsoft.com/office/drawing/2014/main" id="{F850B6B2-D6BA-4152-9818-FC1AC8D04421}"/>
              </a:ext>
            </a:extLst>
          </p:cNvPr>
          <p:cNvSpPr txBox="1"/>
          <p:nvPr/>
        </p:nvSpPr>
        <p:spPr>
          <a:xfrm>
            <a:off x="838200" y="1807539"/>
            <a:ext cx="5660871" cy="4154984"/>
          </a:xfrm>
          <a:prstGeom prst="rect">
            <a:avLst/>
          </a:prstGeom>
          <a:noFill/>
        </p:spPr>
        <p:txBody>
          <a:bodyPr wrap="square" rtlCol="0">
            <a:spAutoFit/>
          </a:bodyPr>
          <a:lstStyle/>
          <a:p>
            <a:pPr marL="342900" indent="-342900">
              <a:buFont typeface="Arial" panose="020B0604020202020204" pitchFamily="34" charset="0"/>
              <a:buChar char="•"/>
            </a:pPr>
            <a:r>
              <a:rPr lang="en-US" sz="2400" b="1" dirty="0">
                <a:solidFill>
                  <a:schemeClr val="tx1">
                    <a:lumMod val="50000"/>
                  </a:schemeClr>
                </a:solidFill>
              </a:rPr>
              <a:t>Once an application is submitted, there is no way to edit the application information from the Seattle Services Portal</a:t>
            </a:r>
          </a:p>
          <a:p>
            <a:pPr marL="342900" indent="-342900">
              <a:buFont typeface="Arial" panose="020B0604020202020204" pitchFamily="34" charset="0"/>
              <a:buChar char="•"/>
            </a:pPr>
            <a:endParaRPr lang="en-US" sz="2400" b="1" dirty="0">
              <a:solidFill>
                <a:schemeClr val="tx1">
                  <a:lumMod val="50000"/>
                </a:schemeClr>
              </a:solidFill>
            </a:endParaRPr>
          </a:p>
          <a:p>
            <a:pPr marL="342900" indent="-342900">
              <a:buFont typeface="Arial" panose="020B0604020202020204" pitchFamily="34" charset="0"/>
              <a:buChar char="•"/>
            </a:pPr>
            <a:r>
              <a:rPr lang="en-US" sz="2400" b="1" dirty="0">
                <a:solidFill>
                  <a:schemeClr val="tx1">
                    <a:lumMod val="50000"/>
                  </a:schemeClr>
                </a:solidFill>
              </a:rPr>
              <a:t>To request changes to an in-process application , email the assigned reviewer</a:t>
            </a:r>
          </a:p>
          <a:p>
            <a:pPr marL="342900" indent="-342900">
              <a:buFont typeface="Arial" panose="020B0604020202020204" pitchFamily="34" charset="0"/>
              <a:buChar char="•"/>
            </a:pPr>
            <a:endParaRPr lang="en-US" sz="2400" b="1" dirty="0">
              <a:solidFill>
                <a:schemeClr val="tx1">
                  <a:lumMod val="50000"/>
                </a:schemeClr>
              </a:solidFill>
            </a:endParaRPr>
          </a:p>
          <a:p>
            <a:pPr marL="342900" indent="-342900">
              <a:buFont typeface="Arial" panose="020B0604020202020204" pitchFamily="34" charset="0"/>
              <a:buChar char="•"/>
            </a:pPr>
            <a:r>
              <a:rPr lang="en-US" sz="2400" b="1" dirty="0">
                <a:solidFill>
                  <a:schemeClr val="tx1">
                    <a:lumMod val="50000"/>
                  </a:schemeClr>
                </a:solidFill>
              </a:rPr>
              <a:t>You can find the assigned reviewer on the Screening or Primary Review tasks</a:t>
            </a:r>
          </a:p>
        </p:txBody>
      </p:sp>
    </p:spTree>
    <p:extLst>
      <p:ext uri="{BB962C8B-B14F-4D97-AF65-F5344CB8AC3E}">
        <p14:creationId xmlns:p14="http://schemas.microsoft.com/office/powerpoint/2010/main" val="355999221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3085B1-1A80-4CAA-A01B-B36B225C746A}"/>
              </a:ext>
            </a:extLst>
          </p:cNvPr>
          <p:cNvSpPr>
            <a:spLocks noGrp="1"/>
          </p:cNvSpPr>
          <p:nvPr>
            <p:ph type="title"/>
          </p:nvPr>
        </p:nvSpPr>
        <p:spPr>
          <a:xfrm>
            <a:off x="559241" y="171163"/>
            <a:ext cx="10515600" cy="1325563"/>
          </a:xfrm>
        </p:spPr>
        <p:txBody>
          <a:bodyPr/>
          <a:lstStyle/>
          <a:p>
            <a:r>
              <a:rPr lang="en-US"/>
              <a:t>Target dates vs. overall process time</a:t>
            </a:r>
            <a:endParaRPr lang="en-US" dirty="0"/>
          </a:p>
        </p:txBody>
      </p:sp>
      <p:sp>
        <p:nvSpPr>
          <p:cNvPr id="4" name="Content Placeholder 2">
            <a:extLst>
              <a:ext uri="{FF2B5EF4-FFF2-40B4-BE49-F238E27FC236}">
                <a16:creationId xmlns:a16="http://schemas.microsoft.com/office/drawing/2014/main" id="{1111ECA8-9B6B-4095-9865-1D221A07CFC1}"/>
              </a:ext>
            </a:extLst>
          </p:cNvPr>
          <p:cNvSpPr txBox="1">
            <a:spLocks/>
          </p:cNvSpPr>
          <p:nvPr/>
        </p:nvSpPr>
        <p:spPr>
          <a:xfrm>
            <a:off x="559241" y="1690690"/>
            <a:ext cx="7559523" cy="4114800"/>
          </a:xfrm>
          <a:prstGeom prst="rect">
            <a:avLst/>
          </a:prstGeom>
        </p:spPr>
        <p:txBody>
          <a:bodyPr vert="horz" lIns="91440" tIns="45720" rIns="91440" bIns="45720" rtlCol="0" anchor="t">
            <a:normAutofit/>
          </a:bodyPr>
          <a:lstStyle>
            <a:lvl1pPr marL="171450" indent="-171450" algn="l" defTabSz="685800" rtl="0" eaLnBrk="1" latinLnBrk="0" hangingPunct="1">
              <a:lnSpc>
                <a:spcPct val="90000"/>
              </a:lnSpc>
              <a:spcBef>
                <a:spcPts val="750"/>
              </a:spcBef>
              <a:buFont typeface="Arial" panose="020B0604020202020204" pitchFamily="34" charset="0"/>
              <a:buChar char="•"/>
              <a:defRPr sz="2400" kern="1200">
                <a:solidFill>
                  <a:schemeClr val="tx1">
                    <a:lumMod val="50000"/>
                  </a:schemeClr>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2100" kern="1200">
                <a:solidFill>
                  <a:schemeClr val="tx1">
                    <a:lumMod val="50000"/>
                  </a:schemeClr>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800" kern="1200">
                <a:solidFill>
                  <a:schemeClr val="tx1">
                    <a:lumMod val="50000"/>
                  </a:schemeClr>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500" kern="1200">
                <a:solidFill>
                  <a:schemeClr val="tx1">
                    <a:lumMod val="50000"/>
                  </a:schemeClr>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lumMod val="50000"/>
                  </a:schemeClr>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a:lnSpc>
                <a:spcPct val="107000"/>
              </a:lnSpc>
            </a:pPr>
            <a:r>
              <a:rPr lang="en-US">
                <a:latin typeface="Calibri" panose="020F0502020204030204" pitchFamily="34" charset="0"/>
                <a:ea typeface="Times New Roman" panose="02020603050405020304" pitchFamily="18" charset="0"/>
                <a:cs typeface="Calibri" panose="020F0502020204030204" pitchFamily="34" charset="0"/>
              </a:rPr>
              <a:t>Just as SDCI does, we use target dates to prioritize and assign steps of the permit process </a:t>
            </a:r>
          </a:p>
          <a:p>
            <a:pPr>
              <a:lnSpc>
                <a:spcPct val="107000"/>
              </a:lnSpc>
            </a:pPr>
            <a:endParaRPr lang="en-US">
              <a:latin typeface="Calibri" panose="020F0502020204030204" pitchFamily="34" charset="0"/>
              <a:ea typeface="Times New Roman" panose="02020603050405020304" pitchFamily="18" charset="0"/>
              <a:cs typeface="Calibri" panose="020F0502020204030204" pitchFamily="34" charset="0"/>
            </a:endParaRPr>
          </a:p>
          <a:p>
            <a:pPr>
              <a:lnSpc>
                <a:spcPct val="107000"/>
              </a:lnSpc>
            </a:pPr>
            <a:r>
              <a:rPr lang="en-US">
                <a:latin typeface="Calibri" panose="020F0502020204030204" pitchFamily="34" charset="0"/>
                <a:ea typeface="Times New Roman" panose="02020603050405020304" pitchFamily="18" charset="0"/>
                <a:cs typeface="Calibri" panose="020F0502020204030204" pitchFamily="34" charset="0"/>
              </a:rPr>
              <a:t>The </a:t>
            </a:r>
            <a:r>
              <a:rPr lang="en-US" b="1">
                <a:latin typeface="Calibri" panose="020F0502020204030204" pitchFamily="34" charset="0"/>
                <a:ea typeface="Times New Roman" panose="02020603050405020304" pitchFamily="18" charset="0"/>
                <a:cs typeface="Calibri" panose="020F0502020204030204" pitchFamily="34" charset="0"/>
              </a:rPr>
              <a:t>Targeted For</a:t>
            </a:r>
            <a:r>
              <a:rPr lang="en-US">
                <a:latin typeface="Calibri" panose="020F0502020204030204" pitchFamily="34" charset="0"/>
                <a:ea typeface="Times New Roman" panose="02020603050405020304" pitchFamily="18" charset="0"/>
                <a:cs typeface="Calibri" panose="020F0502020204030204" pitchFamily="34" charset="0"/>
              </a:rPr>
              <a:t> date found on each permit step on the Seattle Services Portal are target dates based on goals that we established for “typical” permit step timelines</a:t>
            </a:r>
          </a:p>
          <a:p>
            <a:pPr>
              <a:lnSpc>
                <a:spcPct val="107000"/>
              </a:lnSpc>
            </a:pPr>
            <a:endParaRPr lang="en-US"/>
          </a:p>
          <a:p>
            <a:pPr>
              <a:lnSpc>
                <a:spcPct val="107000"/>
              </a:lnSpc>
            </a:pPr>
            <a:r>
              <a:rPr lang="en-US"/>
              <a:t>This is the target date for </a:t>
            </a:r>
            <a:r>
              <a:rPr lang="en-US" u="sng"/>
              <a:t>that step only</a:t>
            </a:r>
            <a:endParaRPr lang="en-US" u="sng">
              <a:latin typeface="Calibri" panose="020F0502020204030204" pitchFamily="34" charset="0"/>
              <a:ea typeface="Calibri" panose="020F0502020204030204" pitchFamily="34" charset="0"/>
              <a:cs typeface="Times New Roman" panose="02020603050405020304" pitchFamily="18" charset="0"/>
            </a:endParaRPr>
          </a:p>
          <a:p>
            <a:pPr marL="342900" lvl="1" indent="0">
              <a:buNone/>
            </a:pPr>
            <a:endParaRPr lang="en-US" sz="2200" dirty="0"/>
          </a:p>
        </p:txBody>
      </p:sp>
      <p:pic>
        <p:nvPicPr>
          <p:cNvPr id="5" name="Picture 4">
            <a:extLst>
              <a:ext uri="{FF2B5EF4-FFF2-40B4-BE49-F238E27FC236}">
                <a16:creationId xmlns:a16="http://schemas.microsoft.com/office/drawing/2014/main" id="{E69D95AA-772D-4BB4-8EDF-BA3B8ADE56FF}"/>
              </a:ext>
            </a:extLst>
          </p:cNvPr>
          <p:cNvPicPr>
            <a:picLocks noChangeAspect="1"/>
          </p:cNvPicPr>
          <p:nvPr/>
        </p:nvPicPr>
        <p:blipFill rotWithShape="1">
          <a:blip r:embed="rId2"/>
          <a:srcRect l="6236" r="6729"/>
          <a:stretch/>
        </p:blipFill>
        <p:spPr>
          <a:xfrm>
            <a:off x="8054105" y="1417320"/>
            <a:ext cx="3959794" cy="4023360"/>
          </a:xfrm>
          <a:prstGeom prst="rect">
            <a:avLst/>
          </a:prstGeom>
        </p:spPr>
      </p:pic>
    </p:spTree>
    <p:extLst>
      <p:ext uri="{BB962C8B-B14F-4D97-AF65-F5344CB8AC3E}">
        <p14:creationId xmlns:p14="http://schemas.microsoft.com/office/powerpoint/2010/main" val="192513845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CB13F2D9-CB46-44DC-BB01-AFCBC654254B}"/>
              </a:ext>
            </a:extLst>
          </p:cNvPr>
          <p:cNvPicPr>
            <a:picLocks noChangeAspect="1"/>
          </p:cNvPicPr>
          <p:nvPr/>
        </p:nvPicPr>
        <p:blipFill>
          <a:blip r:embed="rId2"/>
          <a:stretch>
            <a:fillRect/>
          </a:stretch>
        </p:blipFill>
        <p:spPr>
          <a:xfrm>
            <a:off x="5403850" y="2320925"/>
            <a:ext cx="6686550" cy="2724150"/>
          </a:xfrm>
          <a:prstGeom prst="rect">
            <a:avLst/>
          </a:prstGeom>
        </p:spPr>
      </p:pic>
      <p:sp>
        <p:nvSpPr>
          <p:cNvPr id="2" name="Title 1">
            <a:extLst>
              <a:ext uri="{FF2B5EF4-FFF2-40B4-BE49-F238E27FC236}">
                <a16:creationId xmlns:a16="http://schemas.microsoft.com/office/drawing/2014/main" id="{E93085B1-1A80-4CAA-A01B-B36B225C746A}"/>
              </a:ext>
            </a:extLst>
          </p:cNvPr>
          <p:cNvSpPr>
            <a:spLocks noGrp="1"/>
          </p:cNvSpPr>
          <p:nvPr>
            <p:ph type="title"/>
          </p:nvPr>
        </p:nvSpPr>
        <p:spPr>
          <a:xfrm>
            <a:off x="309861" y="165893"/>
            <a:ext cx="10515600" cy="1325563"/>
          </a:xfrm>
        </p:spPr>
        <p:txBody>
          <a:bodyPr/>
          <a:lstStyle/>
          <a:p>
            <a:r>
              <a:rPr lang="en-US" dirty="0"/>
              <a:t>Target dates vs. overall process time</a:t>
            </a:r>
          </a:p>
        </p:txBody>
      </p:sp>
      <p:sp>
        <p:nvSpPr>
          <p:cNvPr id="4" name="Content Placeholder 2">
            <a:extLst>
              <a:ext uri="{FF2B5EF4-FFF2-40B4-BE49-F238E27FC236}">
                <a16:creationId xmlns:a16="http://schemas.microsoft.com/office/drawing/2014/main" id="{1111ECA8-9B6B-4095-9865-1D221A07CFC1}"/>
              </a:ext>
            </a:extLst>
          </p:cNvPr>
          <p:cNvSpPr txBox="1">
            <a:spLocks/>
          </p:cNvSpPr>
          <p:nvPr/>
        </p:nvSpPr>
        <p:spPr>
          <a:xfrm>
            <a:off x="309861" y="1574800"/>
            <a:ext cx="5425921" cy="4216400"/>
          </a:xfrm>
          <a:prstGeom prst="rect">
            <a:avLst/>
          </a:prstGeom>
        </p:spPr>
        <p:txBody>
          <a:bodyPr vert="horz" lIns="91440" tIns="45720" rIns="91440" bIns="45720" rtlCol="0" anchor="t">
            <a:normAutofit lnSpcReduction="10000"/>
          </a:bodyPr>
          <a:lstStyle>
            <a:lvl1pPr marL="171450" indent="-171450" algn="l" defTabSz="685800" rtl="0" eaLnBrk="1" latinLnBrk="0" hangingPunct="1">
              <a:lnSpc>
                <a:spcPct val="90000"/>
              </a:lnSpc>
              <a:spcBef>
                <a:spcPts val="750"/>
              </a:spcBef>
              <a:buFont typeface="Arial" panose="020B0604020202020204" pitchFamily="34" charset="0"/>
              <a:buChar char="•"/>
              <a:defRPr sz="2400" kern="1200">
                <a:solidFill>
                  <a:schemeClr val="tx1">
                    <a:lumMod val="50000"/>
                  </a:schemeClr>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2100" kern="1200">
                <a:solidFill>
                  <a:schemeClr val="tx1">
                    <a:lumMod val="50000"/>
                  </a:schemeClr>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800" kern="1200">
                <a:solidFill>
                  <a:schemeClr val="tx1">
                    <a:lumMod val="50000"/>
                  </a:schemeClr>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500" kern="1200">
                <a:solidFill>
                  <a:schemeClr val="tx1">
                    <a:lumMod val="50000"/>
                  </a:schemeClr>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lumMod val="50000"/>
                  </a:schemeClr>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a:lnSpc>
                <a:spcPct val="107000"/>
              </a:lnSpc>
            </a:pPr>
            <a:r>
              <a:rPr lang="en-US">
                <a:latin typeface="Calibri" panose="020F0502020204030204" pitchFamily="34" charset="0"/>
                <a:ea typeface="Times New Roman" panose="02020603050405020304" pitchFamily="18" charset="0"/>
                <a:cs typeface="Calibri" panose="020F0502020204030204" pitchFamily="34" charset="0"/>
              </a:rPr>
              <a:t>Each step of the review process has a target date assigned</a:t>
            </a:r>
          </a:p>
          <a:p>
            <a:pPr>
              <a:lnSpc>
                <a:spcPct val="107000"/>
              </a:lnSpc>
            </a:pPr>
            <a:endParaRPr lang="en-US">
              <a:latin typeface="Calibri" panose="020F0502020204030204" pitchFamily="34" charset="0"/>
              <a:ea typeface="Times New Roman" panose="02020603050405020304" pitchFamily="18" charset="0"/>
              <a:cs typeface="Calibri" panose="020F0502020204030204" pitchFamily="34" charset="0"/>
            </a:endParaRPr>
          </a:p>
          <a:p>
            <a:pPr>
              <a:lnSpc>
                <a:spcPct val="107000"/>
              </a:lnSpc>
            </a:pPr>
            <a:r>
              <a:rPr lang="en-US"/>
              <a:t>The overall timeline of a review cycle includes the “typical” time to process each permit step and may vary by permit type</a:t>
            </a:r>
          </a:p>
          <a:p>
            <a:pPr>
              <a:lnSpc>
                <a:spcPct val="107000"/>
              </a:lnSpc>
            </a:pPr>
            <a:endParaRPr lang="en-US"/>
          </a:p>
          <a:p>
            <a:pPr>
              <a:lnSpc>
                <a:spcPct val="107000"/>
              </a:lnSpc>
            </a:pPr>
            <a:r>
              <a:rPr lang="en-US"/>
              <a:t>One review cycle includes the shown steps</a:t>
            </a:r>
          </a:p>
          <a:p>
            <a:pPr marL="342900" lvl="1" indent="0">
              <a:buNone/>
            </a:pPr>
            <a:endParaRPr lang="en-US" sz="2200" dirty="0"/>
          </a:p>
        </p:txBody>
      </p:sp>
    </p:spTree>
    <p:extLst>
      <p:ext uri="{BB962C8B-B14F-4D97-AF65-F5344CB8AC3E}">
        <p14:creationId xmlns:p14="http://schemas.microsoft.com/office/powerpoint/2010/main" val="668910282"/>
      </p:ext>
    </p:extLst>
  </p:cSld>
  <p:clrMapOvr>
    <a:masterClrMapping/>
  </p:clrMapOvr>
</p:sld>
</file>

<file path=ppt/theme/theme1.xml><?xml version="1.0" encoding="utf-8"?>
<a:theme xmlns:a="http://schemas.openxmlformats.org/drawingml/2006/main" name="Office Theme">
  <a:themeElements>
    <a:clrScheme name="Custom 1">
      <a:dk1>
        <a:srgbClr val="003DA5"/>
      </a:dk1>
      <a:lt1>
        <a:sysClr val="window" lastClr="FFFFFF"/>
      </a:lt1>
      <a:dk2>
        <a:srgbClr val="003DA5"/>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Custom 1">
      <a:majorFont>
        <a:latin typeface="Seattle Text"/>
        <a:ea typeface=""/>
        <a:cs typeface=""/>
      </a:majorFont>
      <a:minorFont>
        <a:latin typeface="Calibri"/>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rgbClr val="003DA5"/>
        </a:solidFill>
        <a:ln w="12700" cap="flat" cmpd="sng">
          <a:solidFill>
            <a:srgbClr val="31538F"/>
          </a:solidFill>
          <a:prstDash val="solid"/>
          <a:miter lim="800000"/>
          <a:headEnd type="none" w="med" len="med"/>
          <a:tailEnd type="none" w="med" len="med"/>
        </a:ln>
      </a:spPr>
      <a:bodyPr wrap="square" lIns="91425" tIns="45700" rIns="91425" bIns="45700" anchor="ctr" anchorCtr="0">
        <a:noAutofit/>
      </a:bodyPr>
      <a:lstStyle>
        <a:defPPr marL="0" marR="0" indent="0" algn="ctr" rtl="0">
          <a:spcBef>
            <a:spcPts val="0"/>
          </a:spcBef>
          <a:buNone/>
          <a:defRPr sz="1800" b="1" dirty="0">
            <a:solidFill>
              <a:schemeClr val="lt1"/>
            </a:solidFill>
            <a:latin typeface="Calibri"/>
            <a:ea typeface="Calibri"/>
            <a:cs typeface="Calibri"/>
            <a:sym typeface="Calibri"/>
          </a:defRPr>
        </a:defPPr>
      </a:lstStyle>
    </a:spDef>
  </a:objectDefaults>
  <a:extraClrSchemeLst/>
  <a:extLst>
    <a:ext uri="{05A4C25C-085E-4340-85A3-A5531E510DB2}">
      <thm15:themeFamily xmlns:thm15="http://schemas.microsoft.com/office/thememl/2012/main" name="04.25.18 City-wide PowerPoint Template" id="{50BCF532-A877-4BC6-93CC-BECF1D76A87E}" vid="{08C43C2F-C7D1-4690-A9E8-424F774E928B}"/>
    </a:ext>
  </a:extLst>
</a:theme>
</file>

<file path=ppt/theme/theme2.xml><?xml version="1.0" encoding="utf-8"?>
<a:theme xmlns:a="http://schemas.openxmlformats.org/drawingml/2006/main" name="4_Office Theme">
  <a:themeElements>
    <a:clrScheme name="Custom 1">
      <a:dk1>
        <a:srgbClr val="003DA5"/>
      </a:dk1>
      <a:lt1>
        <a:sysClr val="window" lastClr="FFFFFF"/>
      </a:lt1>
      <a:dk2>
        <a:srgbClr val="003DA5"/>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Custom 1">
      <a:majorFont>
        <a:latin typeface="Seattle Text"/>
        <a:ea typeface=""/>
        <a:cs typeface=""/>
      </a:majorFont>
      <a:minorFont>
        <a:latin typeface="Calibri"/>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rgbClr val="003DA5"/>
        </a:solidFill>
        <a:ln w="12700" cap="flat" cmpd="sng">
          <a:solidFill>
            <a:srgbClr val="31538F"/>
          </a:solidFill>
          <a:prstDash val="solid"/>
          <a:miter lim="800000"/>
          <a:headEnd type="none" w="med" len="med"/>
          <a:tailEnd type="none" w="med" len="med"/>
        </a:ln>
      </a:spPr>
      <a:bodyPr wrap="square" lIns="91425" tIns="45700" rIns="91425" bIns="45700" anchor="ctr" anchorCtr="0">
        <a:noAutofit/>
      </a:bodyPr>
      <a:lstStyle>
        <a:defPPr marL="0" marR="0" indent="0" algn="ctr" rtl="0">
          <a:spcBef>
            <a:spcPts val="0"/>
          </a:spcBef>
          <a:buNone/>
          <a:defRPr sz="1800" b="1" dirty="0">
            <a:solidFill>
              <a:schemeClr val="lt1"/>
            </a:solidFill>
            <a:latin typeface="Calibri"/>
            <a:ea typeface="Calibri"/>
            <a:cs typeface="Calibri"/>
            <a:sym typeface="Calibri"/>
          </a:defRPr>
        </a:defPPr>
      </a:lstStyle>
    </a:spDef>
  </a:objectDefaults>
  <a:extraClrSchemeLst/>
  <a:extLst>
    <a:ext uri="{05A4C25C-085E-4340-85A3-A5531E510DB2}">
      <thm15:themeFamily xmlns:thm15="http://schemas.microsoft.com/office/thememl/2012/main" name="04.25.18 City-wide PowerPoint Template" id="{50BCF532-A877-4BC6-93CC-BECF1D76A87E}" vid="{08C43C2F-C7D1-4690-A9E8-424F774E928B}"/>
    </a:ext>
  </a:extLst>
</a:theme>
</file>

<file path=ppt/theme/theme3.xml><?xml version="1.0" encoding="utf-8"?>
<a:theme xmlns:a="http://schemas.openxmlformats.org/drawingml/2006/main" name="3_Office Theme">
  <a:themeElements>
    <a:clrScheme name="Custom 1">
      <a:dk1>
        <a:srgbClr val="003DA5"/>
      </a:dk1>
      <a:lt1>
        <a:sysClr val="window" lastClr="FFFFFF"/>
      </a:lt1>
      <a:dk2>
        <a:srgbClr val="003DA5"/>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Custom 1">
      <a:majorFont>
        <a:latin typeface="Seattle Text"/>
        <a:ea typeface=""/>
        <a:cs typeface=""/>
      </a:majorFont>
      <a:minorFont>
        <a:latin typeface="Calibri"/>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rgbClr val="003DA5"/>
        </a:solidFill>
        <a:ln w="12700" cap="flat" cmpd="sng">
          <a:solidFill>
            <a:srgbClr val="31538F"/>
          </a:solidFill>
          <a:prstDash val="solid"/>
          <a:miter lim="800000"/>
          <a:headEnd type="none" w="med" len="med"/>
          <a:tailEnd type="none" w="med" len="med"/>
        </a:ln>
      </a:spPr>
      <a:bodyPr wrap="square" lIns="91425" tIns="45700" rIns="91425" bIns="45700" anchor="ctr" anchorCtr="0">
        <a:noAutofit/>
      </a:bodyPr>
      <a:lstStyle>
        <a:defPPr marL="0" marR="0" indent="0" algn="ctr" rtl="0">
          <a:spcBef>
            <a:spcPts val="0"/>
          </a:spcBef>
          <a:buNone/>
          <a:defRPr sz="1800" b="1" dirty="0">
            <a:solidFill>
              <a:schemeClr val="lt1"/>
            </a:solidFill>
            <a:latin typeface="Calibri"/>
            <a:ea typeface="Calibri"/>
            <a:cs typeface="Calibri"/>
            <a:sym typeface="Calibri"/>
          </a:defRPr>
        </a:defPPr>
      </a:lstStyle>
    </a:spDef>
  </a:objectDefaults>
  <a:extraClrSchemeLst/>
  <a:extLst>
    <a:ext uri="{05A4C25C-085E-4340-85A3-A5531E510DB2}">
      <thm15:themeFamily xmlns:thm15="http://schemas.microsoft.com/office/thememl/2012/main" name="04.25.18 City-wide PowerPoint Template" id="{50BCF532-A877-4BC6-93CC-BECF1D76A87E}" vid="{08C43C2F-C7D1-4690-A9E8-424F774E928B}"/>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49FD2F0E33E803419EAE818471D80FE7" ma:contentTypeVersion="10" ma:contentTypeDescription="Create a new document." ma:contentTypeScope="" ma:versionID="2d42e335afdd7b4af0ec9cbd1e5731e0">
  <xsd:schema xmlns:xsd="http://www.w3.org/2001/XMLSchema" xmlns:xs="http://www.w3.org/2001/XMLSchema" xmlns:p="http://schemas.microsoft.com/office/2006/metadata/properties" xmlns:ns3="a634f68e-6933-47c9-9855-e74ab711f9d9" xmlns:ns4="d5770308-502d-4600-9991-decfa01fb61a" targetNamespace="http://schemas.microsoft.com/office/2006/metadata/properties" ma:root="true" ma:fieldsID="8123a1567a48f3d36a3e622568f3c1f9" ns3:_="" ns4:_="">
    <xsd:import namespace="a634f68e-6933-47c9-9855-e74ab711f9d9"/>
    <xsd:import namespace="d5770308-502d-4600-9991-decfa01fb61a"/>
    <xsd:element name="properties">
      <xsd:complexType>
        <xsd:sequence>
          <xsd:element name="documentManagement">
            <xsd:complexType>
              <xsd:all>
                <xsd:element ref="ns3:SharedWithUsers" minOccurs="0"/>
                <xsd:element ref="ns3:SharedWithDetails" minOccurs="0"/>
                <xsd:element ref="ns3:SharingHintHash" minOccurs="0"/>
                <xsd:element ref="ns4:MediaServiceMetadata" minOccurs="0"/>
                <xsd:element ref="ns4:MediaServiceFastMetadata" minOccurs="0"/>
                <xsd:element ref="ns4:MediaServiceDateTaken" minOccurs="0"/>
                <xsd:element ref="ns4:MediaServiceAutoTags" minOccurs="0"/>
                <xsd:element ref="ns4:MediaServiceGenerationTime" minOccurs="0"/>
                <xsd:element ref="ns4:MediaServiceEventHashCode" minOccurs="0"/>
                <xsd:element ref="ns4:MediaServiceOCR"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a634f68e-6933-47c9-9855-e74ab711f9d9"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internalName="SharedWithDetails" ma:readOnly="true">
      <xsd:simpleType>
        <xsd:restriction base="dms:Note">
          <xsd:maxLength value="255"/>
        </xsd:restriction>
      </xsd:simpleType>
    </xsd:element>
    <xsd:element name="SharingHintHash" ma:index="10" nillable="true" ma:displayName="Sharing Hint Hash" ma:hidden="true" ma:internalName="SharingHintHash"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d5770308-502d-4600-9991-decfa01fb61a" elementFormDefault="qualified">
    <xsd:import namespace="http://schemas.microsoft.com/office/2006/documentManagement/types"/>
    <xsd:import namespace="http://schemas.microsoft.com/office/infopath/2007/PartnerControls"/>
    <xsd:element name="MediaServiceMetadata" ma:index="11" nillable="true" ma:displayName="MediaServiceMetadata" ma:hidden="true" ma:internalName="MediaServiceMetadata" ma:readOnly="true">
      <xsd:simpleType>
        <xsd:restriction base="dms:Note"/>
      </xsd:simpleType>
    </xsd:element>
    <xsd:element name="MediaServiceFastMetadata" ma:index="12" nillable="true" ma:displayName="MediaServiceFastMetadata" ma:hidden="true" ma:internalName="MediaServiceFastMetadata" ma:readOnly="true">
      <xsd:simpleType>
        <xsd:restriction base="dms:Note"/>
      </xsd:simpleType>
    </xsd:element>
    <xsd:element name="MediaServiceDateTaken" ma:index="13" nillable="true" ma:displayName="MediaServiceDateTaken" ma:hidden="true" ma:internalName="MediaServiceDateTaken" ma:readOnly="true">
      <xsd:simpleType>
        <xsd:restriction base="dms:Text"/>
      </xsd:simpleType>
    </xsd:element>
    <xsd:element name="MediaServiceAutoTags" ma:index="14" nillable="true" ma:displayName="Tags" ma:internalName="MediaServiceAutoTags" ma:readOnly="true">
      <xsd:simpleType>
        <xsd:restriction base="dms:Text"/>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OCR" ma:index="17" nillable="true" ma:displayName="Extracted Text" ma:internalName="MediaServiceOCR"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62A82C13-6FD8-4D5E-B1CD-6BADBA76DEB0}">
  <ds:schemaRefs>
    <ds:schemaRef ds:uri="http://schemas.microsoft.com/sharepoint/v3/contenttype/forms"/>
  </ds:schemaRefs>
</ds:datastoreItem>
</file>

<file path=customXml/itemProps2.xml><?xml version="1.0" encoding="utf-8"?>
<ds:datastoreItem xmlns:ds="http://schemas.openxmlformats.org/officeDocument/2006/customXml" ds:itemID="{2DB7A017-59A7-40F2-B2E7-A59E80483FBC}">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a634f68e-6933-47c9-9855-e74ab711f9d9"/>
    <ds:schemaRef ds:uri="d5770308-502d-4600-9991-decfa01fb61a"/>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2F0CD351-0561-4B41-9079-EB7703943CEB}">
  <ds:schemaRefs>
    <ds:schemaRef ds:uri="http://schemas.microsoft.com/office/2006/metadata/properties"/>
    <ds:schemaRef ds:uri="http://schemas.microsoft.com/office/infopath/2007/PartnerControls"/>
  </ds:schemaRefs>
</ds:datastoreItem>
</file>

<file path=docProps/app.xml><?xml version="1.0" encoding="utf-8"?>
<Properties xmlns="http://schemas.openxmlformats.org/officeDocument/2006/extended-properties" xmlns:vt="http://schemas.openxmlformats.org/officeDocument/2006/docPropsVTypes">
  <TotalTime>30</TotalTime>
  <Words>3831</Words>
  <Application>Microsoft Office PowerPoint</Application>
  <PresentationFormat>Widescreen</PresentationFormat>
  <Paragraphs>450</Paragraphs>
  <Slides>39</Slides>
  <Notes>22</Notes>
  <HiddenSlides>0</HiddenSlides>
  <MMClips>0</MMClips>
  <ScaleCrop>false</ScaleCrop>
  <HeadingPairs>
    <vt:vector size="6" baseType="variant">
      <vt:variant>
        <vt:lpstr>Fonts Used</vt:lpstr>
      </vt:variant>
      <vt:variant>
        <vt:i4>4</vt:i4>
      </vt:variant>
      <vt:variant>
        <vt:lpstr>Theme</vt:lpstr>
      </vt:variant>
      <vt:variant>
        <vt:i4>3</vt:i4>
      </vt:variant>
      <vt:variant>
        <vt:lpstr>Slide Titles</vt:lpstr>
      </vt:variant>
      <vt:variant>
        <vt:i4>39</vt:i4>
      </vt:variant>
    </vt:vector>
  </HeadingPairs>
  <TitlesOfParts>
    <vt:vector size="46" baseType="lpstr">
      <vt:lpstr>Arial</vt:lpstr>
      <vt:lpstr>Calibri</vt:lpstr>
      <vt:lpstr>Wingdings</vt:lpstr>
      <vt:lpstr>Seattle Text</vt:lpstr>
      <vt:lpstr>Office Theme</vt:lpstr>
      <vt:lpstr>4_Office Theme</vt:lpstr>
      <vt:lpstr>3_Office Theme</vt:lpstr>
      <vt:lpstr>Street Use 101 and Q&amp;A Session – Q1 2021</vt:lpstr>
      <vt:lpstr>Our vision, mission, and core values</vt:lpstr>
      <vt:lpstr>Street Use 101 </vt:lpstr>
      <vt:lpstr>Street Use permit process steps</vt:lpstr>
      <vt:lpstr>Street Use permit process steps</vt:lpstr>
      <vt:lpstr>Street Use permit process steps</vt:lpstr>
      <vt:lpstr>How to request changes to an in-process application</vt:lpstr>
      <vt:lpstr>Target dates vs. overall process time</vt:lpstr>
      <vt:lpstr>Target dates vs. overall process time</vt:lpstr>
      <vt:lpstr>Target dates vs. overall process time</vt:lpstr>
      <vt:lpstr>Utility Major Permit Thresholds</vt:lpstr>
      <vt:lpstr>Utility use vs. permit expiration dates</vt:lpstr>
      <vt:lpstr>Utility use vs. permit  expiration dates</vt:lpstr>
      <vt:lpstr>Utility use vs. permit expiration dates</vt:lpstr>
      <vt:lpstr>How to manage inspections during the 6-month expiration period</vt:lpstr>
      <vt:lpstr>How to manage inspections during the 6-month expiration period</vt:lpstr>
      <vt:lpstr>How to respond to corrections </vt:lpstr>
      <vt:lpstr>How to respond to corrections </vt:lpstr>
      <vt:lpstr>How to respond to  corrections </vt:lpstr>
      <vt:lpstr>Corrections and Corrections Response documents</vt:lpstr>
      <vt:lpstr>How to find the Street Use Comment Sheet and other documents</vt:lpstr>
      <vt:lpstr>How to respond to  corrections </vt:lpstr>
      <vt:lpstr>How to respond to  corrections </vt:lpstr>
      <vt:lpstr>What to do when the record status is still Awaiting Corrections</vt:lpstr>
      <vt:lpstr>Minor Utility – Side Sewer/Drainage Permit</vt:lpstr>
      <vt:lpstr>New side sewer permit process   Option 1: Contractor applies for SDCI side sewer permit first</vt:lpstr>
      <vt:lpstr>New side sewer process – Opt. 1</vt:lpstr>
      <vt:lpstr>New side sewer permit process   Option 2: Contractor applies for SDOT side sewer permit first</vt:lpstr>
      <vt:lpstr>New side sewer process summary</vt:lpstr>
      <vt:lpstr>New Change Existing Contact Form</vt:lpstr>
      <vt:lpstr>New grant access functionality</vt:lpstr>
      <vt:lpstr>New grant access functionality</vt:lpstr>
      <vt:lpstr>New Permit Priority application section</vt:lpstr>
      <vt:lpstr>Traffic Control Plan tips</vt:lpstr>
      <vt:lpstr>PowerPoint Presentation</vt:lpstr>
      <vt:lpstr>PowerPoint Presentation</vt:lpstr>
      <vt:lpstr>How to get help if you can’t find the answer</vt:lpstr>
      <vt:lpstr>Open Q&amp;A</vt:lpstr>
      <vt:lpstr>Questions?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Street Use 101 and Q&amp;A Session – Q1 2021</dc:title>
  <dc:creator>Berry, Melody</dc:creator>
  <cp:lastModifiedBy>Howard, Matthew</cp:lastModifiedBy>
  <cp:revision>2</cp:revision>
  <dcterms:created xsi:type="dcterms:W3CDTF">2021-03-12T03:23:50Z</dcterms:created>
  <dcterms:modified xsi:type="dcterms:W3CDTF">2021-03-17T20:20:35Z</dcterms:modified>
</cp:coreProperties>
</file>