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58" r:id="rId5"/>
    <p:sldMasterId id="2147483668" r:id="rId6"/>
    <p:sldMasterId id="2147483678" r:id="rId7"/>
    <p:sldMasterId id="2147483684" r:id="rId8"/>
    <p:sldMasterId id="2147483694" r:id="rId9"/>
    <p:sldMasterId id="2147483704" r:id="rId10"/>
    <p:sldMasterId id="2147483714" r:id="rId11"/>
  </p:sldMasterIdLst>
  <p:notesMasterIdLst>
    <p:notesMasterId r:id="rId84"/>
  </p:notesMasterIdLst>
  <p:handoutMasterIdLst>
    <p:handoutMasterId r:id="rId85"/>
  </p:handoutMasterIdLst>
  <p:sldIdLst>
    <p:sldId id="269" r:id="rId12"/>
    <p:sldId id="321" r:id="rId13"/>
    <p:sldId id="258" r:id="rId14"/>
    <p:sldId id="335" r:id="rId15"/>
    <p:sldId id="1050" r:id="rId16"/>
    <p:sldId id="261" r:id="rId17"/>
    <p:sldId id="1035" r:id="rId18"/>
    <p:sldId id="1051" r:id="rId19"/>
    <p:sldId id="1052" r:id="rId20"/>
    <p:sldId id="1033" r:id="rId21"/>
    <p:sldId id="396" r:id="rId22"/>
    <p:sldId id="1034" r:id="rId23"/>
    <p:sldId id="1041" r:id="rId24"/>
    <p:sldId id="1054" r:id="rId25"/>
    <p:sldId id="1053" r:id="rId26"/>
    <p:sldId id="1055" r:id="rId27"/>
    <p:sldId id="1056" r:id="rId28"/>
    <p:sldId id="1057" r:id="rId29"/>
    <p:sldId id="1058" r:id="rId30"/>
    <p:sldId id="1059" r:id="rId31"/>
    <p:sldId id="1060" r:id="rId32"/>
    <p:sldId id="1424" r:id="rId33"/>
    <p:sldId id="1425" r:id="rId34"/>
    <p:sldId id="1061" r:id="rId35"/>
    <p:sldId id="1062" r:id="rId36"/>
    <p:sldId id="1063" r:id="rId37"/>
    <p:sldId id="1064" r:id="rId38"/>
    <p:sldId id="1065" r:id="rId39"/>
    <p:sldId id="1066" r:id="rId40"/>
    <p:sldId id="1067" r:id="rId41"/>
    <p:sldId id="1068" r:id="rId42"/>
    <p:sldId id="1069" r:id="rId43"/>
    <p:sldId id="1070" r:id="rId44"/>
    <p:sldId id="1395" r:id="rId45"/>
    <p:sldId id="1396" r:id="rId46"/>
    <p:sldId id="1397" r:id="rId47"/>
    <p:sldId id="1398" r:id="rId48"/>
    <p:sldId id="1029" r:id="rId49"/>
    <p:sldId id="1401" r:id="rId50"/>
    <p:sldId id="1400" r:id="rId51"/>
    <p:sldId id="1426" r:id="rId52"/>
    <p:sldId id="1427" r:id="rId53"/>
    <p:sldId id="1428" r:id="rId54"/>
    <p:sldId id="1429" r:id="rId55"/>
    <p:sldId id="951" r:id="rId56"/>
    <p:sldId id="1017" r:id="rId57"/>
    <p:sldId id="1016" r:id="rId58"/>
    <p:sldId id="1018" r:id="rId59"/>
    <p:sldId id="1019" r:id="rId60"/>
    <p:sldId id="1430" r:id="rId61"/>
    <p:sldId id="1402" r:id="rId62"/>
    <p:sldId id="1403" r:id="rId63"/>
    <p:sldId id="1404" r:id="rId64"/>
    <p:sldId id="987" r:id="rId65"/>
    <p:sldId id="1406" r:id="rId66"/>
    <p:sldId id="1405" r:id="rId67"/>
    <p:sldId id="1407" r:id="rId68"/>
    <p:sldId id="1408" r:id="rId69"/>
    <p:sldId id="1409" r:id="rId70"/>
    <p:sldId id="1410" r:id="rId71"/>
    <p:sldId id="1421" r:id="rId72"/>
    <p:sldId id="1423" r:id="rId73"/>
    <p:sldId id="804" r:id="rId74"/>
    <p:sldId id="806" r:id="rId75"/>
    <p:sldId id="799" r:id="rId76"/>
    <p:sldId id="1027" r:id="rId77"/>
    <p:sldId id="1021" r:id="rId78"/>
    <p:sldId id="803" r:id="rId79"/>
    <p:sldId id="1418" r:id="rId80"/>
    <p:sldId id="1419" r:id="rId81"/>
    <p:sldId id="1420" r:id="rId82"/>
    <p:sldId id="265" r:id="rId83"/>
  </p:sldIdLst>
  <p:sldSz cx="12192000" cy="6858000"/>
  <p:notesSz cx="6858000" cy="9144000"/>
  <p:embeddedFontLst>
    <p:embeddedFont>
      <p:font typeface="Calibri" panose="020F0502020204030204" pitchFamily="34" charset="0"/>
      <p:regular r:id="rId86"/>
      <p:bold r:id="rId87"/>
      <p:italic r:id="rId88"/>
      <p:boldItalic r:id="rId89"/>
    </p:embeddedFont>
    <p:embeddedFont>
      <p:font typeface="Seattle Text" pitchFamily="2" charset="0"/>
      <p:regular r:id="rId90"/>
      <p:bold r:id="rId91"/>
      <p:italic r:id="rId92"/>
      <p:boldItalic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Evelyn" initials="CE" lastIdx="0" clrIdx="0">
    <p:extLst>
      <p:ext uri="{19B8F6BF-5375-455C-9EA6-DF929625EA0E}">
        <p15:presenceInfo xmlns:p15="http://schemas.microsoft.com/office/powerpoint/2012/main" userId="S-1-5-21-1005559283-1549754204-3747669754-1374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2D096C-0231-4217-963C-6045F1038748}" v="664" dt="2020-10-28T03:17:41.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3" autoAdjust="0"/>
    <p:restoredTop sz="96340" autoAdjust="0"/>
  </p:normalViewPr>
  <p:slideViewPr>
    <p:cSldViewPr snapToGrid="0">
      <p:cViewPr varScale="1">
        <p:scale>
          <a:sx n="109" d="100"/>
          <a:sy n="109" d="100"/>
        </p:scale>
        <p:origin x="450" y="126"/>
      </p:cViewPr>
      <p:guideLst/>
    </p:cSldViewPr>
  </p:slideViewPr>
  <p:notesTextViewPr>
    <p:cViewPr>
      <p:scale>
        <a:sx n="1" d="1"/>
        <a:sy n="1" d="1"/>
      </p:scale>
      <p:origin x="0" y="0"/>
    </p:cViewPr>
  </p:notesTextViewPr>
  <p:notesViewPr>
    <p:cSldViewPr snapToGrid="0">
      <p:cViewPr varScale="1">
        <p:scale>
          <a:sx n="86" d="100"/>
          <a:sy n="86" d="100"/>
        </p:scale>
        <p:origin x="301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font" Target="fonts/font4.fntdata"/><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font" Target="fonts/font2.fntdata"/><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font" Target="fonts/font5.fntdata"/><Relationship Id="rId95"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handoutMaster" Target="handoutMasters/handoutMaster1.xml"/><Relationship Id="rId93" Type="http://schemas.openxmlformats.org/officeDocument/2006/relationships/font" Target="fonts/font8.fntdata"/><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font" Target="fonts/font1.fntdata"/><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ry, Melody" userId="31bd6066-c510-4faa-ad29-e552a3d0ff26" providerId="ADAL" clId="{FD2D096C-0231-4217-963C-6045F1038748}"/>
    <pc:docChg chg="undo custSel mod addSld delSld modSld">
      <pc:chgData name="Berry, Melody" userId="31bd6066-c510-4faa-ad29-e552a3d0ff26" providerId="ADAL" clId="{FD2D096C-0231-4217-963C-6045F1038748}" dt="2020-10-30T15:48:33.330" v="1850" actId="14100"/>
      <pc:docMkLst>
        <pc:docMk/>
      </pc:docMkLst>
      <pc:sldChg chg="modSp modTransition">
        <pc:chgData name="Berry, Melody" userId="31bd6066-c510-4faa-ad29-e552a3d0ff26" providerId="ADAL" clId="{FD2D096C-0231-4217-963C-6045F1038748}" dt="2020-10-28T03:17:41.124" v="1843"/>
        <pc:sldMkLst>
          <pc:docMk/>
          <pc:sldMk cId="1662613441" sldId="258"/>
        </pc:sldMkLst>
        <pc:graphicFrameChg chg="mod">
          <ac:chgData name="Berry, Melody" userId="31bd6066-c510-4faa-ad29-e552a3d0ff26" providerId="ADAL" clId="{FD2D096C-0231-4217-963C-6045F1038748}" dt="2020-10-28T03:17:41.124" v="1843"/>
          <ac:graphicFrameMkLst>
            <pc:docMk/>
            <pc:sldMk cId="1662613441" sldId="258"/>
            <ac:graphicFrameMk id="5" creationId="{9EDC5F4D-08A3-46F5-B1FD-E9BFA727C4F9}"/>
          </ac:graphicFrameMkLst>
        </pc:graphicFrameChg>
      </pc:sldChg>
      <pc:sldChg chg="addSp modSp modTransition">
        <pc:chgData name="Berry, Melody" userId="31bd6066-c510-4faa-ad29-e552a3d0ff26" providerId="ADAL" clId="{FD2D096C-0231-4217-963C-6045F1038748}" dt="2020-10-25T20:35:31.536" v="42" actId="208"/>
        <pc:sldMkLst>
          <pc:docMk/>
          <pc:sldMk cId="3764213826" sldId="261"/>
        </pc:sldMkLst>
        <pc:spChg chg="add mod">
          <ac:chgData name="Berry, Melody" userId="31bd6066-c510-4faa-ad29-e552a3d0ff26" providerId="ADAL" clId="{FD2D096C-0231-4217-963C-6045F1038748}" dt="2020-10-25T20:35:31.536" v="42" actId="208"/>
          <ac:spMkLst>
            <pc:docMk/>
            <pc:sldMk cId="3764213826" sldId="261"/>
            <ac:spMk id="6" creationId="{874F757A-D1E2-4B5E-AEAC-A54021A44B73}"/>
          </ac:spMkLst>
        </pc:spChg>
      </pc:sldChg>
      <pc:sldChg chg="modTransition">
        <pc:chgData name="Berry, Melody" userId="31bd6066-c510-4faa-ad29-e552a3d0ff26" providerId="ADAL" clId="{FD2D096C-0231-4217-963C-6045F1038748}" dt="2020-10-25T20:25:20.142" v="2"/>
        <pc:sldMkLst>
          <pc:docMk/>
          <pc:sldMk cId="532852770" sldId="269"/>
        </pc:sldMkLst>
      </pc:sldChg>
      <pc:sldChg chg="modTransition">
        <pc:chgData name="Berry, Melody" userId="31bd6066-c510-4faa-ad29-e552a3d0ff26" providerId="ADAL" clId="{FD2D096C-0231-4217-963C-6045F1038748}" dt="2020-10-25T20:25:20.142" v="2"/>
        <pc:sldMkLst>
          <pc:docMk/>
          <pc:sldMk cId="3986397413" sldId="321"/>
        </pc:sldMkLst>
      </pc:sldChg>
      <pc:sldChg chg="modSp modTransition">
        <pc:chgData name="Berry, Melody" userId="31bd6066-c510-4faa-ad29-e552a3d0ff26" providerId="ADAL" clId="{FD2D096C-0231-4217-963C-6045F1038748}" dt="2020-10-28T02:20:45.302" v="1667" actId="207"/>
        <pc:sldMkLst>
          <pc:docMk/>
          <pc:sldMk cId="1292955939" sldId="335"/>
        </pc:sldMkLst>
        <pc:graphicFrameChg chg="mod">
          <ac:chgData name="Berry, Melody" userId="31bd6066-c510-4faa-ad29-e552a3d0ff26" providerId="ADAL" clId="{FD2D096C-0231-4217-963C-6045F1038748}" dt="2020-10-28T02:20:45.302" v="1667" actId="207"/>
          <ac:graphicFrameMkLst>
            <pc:docMk/>
            <pc:sldMk cId="1292955939" sldId="335"/>
            <ac:graphicFrameMk id="5" creationId="{90644636-615A-4043-9F77-A8ADC6810BA9}"/>
          </ac:graphicFrameMkLst>
        </pc:graphicFrameChg>
      </pc:sldChg>
      <pc:sldChg chg="modTransition">
        <pc:chgData name="Berry, Melody" userId="31bd6066-c510-4faa-ad29-e552a3d0ff26" providerId="ADAL" clId="{FD2D096C-0231-4217-963C-6045F1038748}" dt="2020-10-25T20:25:20.142" v="2"/>
        <pc:sldMkLst>
          <pc:docMk/>
          <pc:sldMk cId="1048535962" sldId="396"/>
        </pc:sldMkLst>
      </pc:sldChg>
      <pc:sldChg chg="del">
        <pc:chgData name="Berry, Melody" userId="31bd6066-c510-4faa-ad29-e552a3d0ff26" providerId="ADAL" clId="{FD2D096C-0231-4217-963C-6045F1038748}" dt="2020-10-25T20:31:47.052" v="14" actId="2696"/>
        <pc:sldMkLst>
          <pc:docMk/>
          <pc:sldMk cId="90372848" sldId="663"/>
        </pc:sldMkLst>
      </pc:sldChg>
      <pc:sldChg chg="del">
        <pc:chgData name="Berry, Melody" userId="31bd6066-c510-4faa-ad29-e552a3d0ff26" providerId="ADAL" clId="{FD2D096C-0231-4217-963C-6045F1038748}" dt="2020-10-25T20:32:32.813" v="33" actId="2696"/>
        <pc:sldMkLst>
          <pc:docMk/>
          <pc:sldMk cId="28156804" sldId="697"/>
        </pc:sldMkLst>
      </pc:sldChg>
      <pc:sldChg chg="del">
        <pc:chgData name="Berry, Melody" userId="31bd6066-c510-4faa-ad29-e552a3d0ff26" providerId="ADAL" clId="{FD2D096C-0231-4217-963C-6045F1038748}" dt="2020-10-25T20:32:34.073" v="34" actId="2696"/>
        <pc:sldMkLst>
          <pc:docMk/>
          <pc:sldMk cId="3269681729" sldId="698"/>
        </pc:sldMkLst>
      </pc:sldChg>
      <pc:sldChg chg="addSp modSp modTransition">
        <pc:chgData name="Berry, Melody" userId="31bd6066-c510-4faa-ad29-e552a3d0ff26" providerId="ADAL" clId="{FD2D096C-0231-4217-963C-6045F1038748}" dt="2020-10-26T03:25:04.020" v="1156" actId="1076"/>
        <pc:sldMkLst>
          <pc:docMk/>
          <pc:sldMk cId="732641001" sldId="799"/>
        </pc:sldMkLst>
        <pc:picChg chg="add mod">
          <ac:chgData name="Berry, Melody" userId="31bd6066-c510-4faa-ad29-e552a3d0ff26" providerId="ADAL" clId="{FD2D096C-0231-4217-963C-6045F1038748}" dt="2020-10-25T21:55:23.097" v="535" actId="1076"/>
          <ac:picMkLst>
            <pc:docMk/>
            <pc:sldMk cId="732641001" sldId="799"/>
            <ac:picMk id="4" creationId="{C10C3157-5A6A-4BD7-B330-2643D2099C0B}"/>
          </ac:picMkLst>
        </pc:picChg>
        <pc:picChg chg="mod">
          <ac:chgData name="Berry, Melody" userId="31bd6066-c510-4faa-ad29-e552a3d0ff26" providerId="ADAL" clId="{FD2D096C-0231-4217-963C-6045F1038748}" dt="2020-10-25T21:04:18.321" v="262" actId="1440"/>
          <ac:picMkLst>
            <pc:docMk/>
            <pc:sldMk cId="732641001" sldId="799"/>
            <ac:picMk id="6" creationId="{95FD9321-431D-4128-9335-B3605D2C7D77}"/>
          </ac:picMkLst>
        </pc:picChg>
        <pc:picChg chg="add mod">
          <ac:chgData name="Berry, Melody" userId="31bd6066-c510-4faa-ad29-e552a3d0ff26" providerId="ADAL" clId="{FD2D096C-0231-4217-963C-6045F1038748}" dt="2020-10-26T03:25:04.020" v="1156" actId="1076"/>
          <ac:picMkLst>
            <pc:docMk/>
            <pc:sldMk cId="732641001" sldId="799"/>
            <ac:picMk id="14" creationId="{9D5435C9-3390-48A9-B6A0-4EAF573B0851}"/>
          </ac:picMkLst>
        </pc:picChg>
      </pc:sldChg>
      <pc:sldChg chg="addSp delSp modSp modTransition">
        <pc:chgData name="Berry, Melody" userId="31bd6066-c510-4faa-ad29-e552a3d0ff26" providerId="ADAL" clId="{FD2D096C-0231-4217-963C-6045F1038748}" dt="2020-10-25T21:56:59.856" v="539"/>
        <pc:sldMkLst>
          <pc:docMk/>
          <pc:sldMk cId="2828697499" sldId="803"/>
        </pc:sldMkLst>
        <pc:spChg chg="add">
          <ac:chgData name="Berry, Melody" userId="31bd6066-c510-4faa-ad29-e552a3d0ff26" providerId="ADAL" clId="{FD2D096C-0231-4217-963C-6045F1038748}" dt="2020-10-25T21:56:18.399" v="538"/>
          <ac:spMkLst>
            <pc:docMk/>
            <pc:sldMk cId="2828697499" sldId="803"/>
            <ac:spMk id="10" creationId="{6D6EE74F-3616-4DC7-8210-4D151FDF4D36}"/>
          </ac:spMkLst>
        </pc:spChg>
        <pc:spChg chg="add">
          <ac:chgData name="Berry, Melody" userId="31bd6066-c510-4faa-ad29-e552a3d0ff26" providerId="ADAL" clId="{FD2D096C-0231-4217-963C-6045F1038748}" dt="2020-10-25T21:56:59.856" v="539"/>
          <ac:spMkLst>
            <pc:docMk/>
            <pc:sldMk cId="2828697499" sldId="803"/>
            <ac:spMk id="11" creationId="{CEE33767-0C36-48B0-86B7-3206F8E20D45}"/>
          </ac:spMkLst>
        </pc:spChg>
        <pc:picChg chg="del mod">
          <ac:chgData name="Berry, Melody" userId="31bd6066-c510-4faa-ad29-e552a3d0ff26" providerId="ADAL" clId="{FD2D096C-0231-4217-963C-6045F1038748}" dt="2020-10-25T21:55:51.355" v="537" actId="478"/>
          <ac:picMkLst>
            <pc:docMk/>
            <pc:sldMk cId="2828697499" sldId="803"/>
            <ac:picMk id="2" creationId="{F65ED6F8-BC97-44FE-9DF5-AF8FDAD771D1}"/>
          </ac:picMkLst>
        </pc:picChg>
        <pc:picChg chg="add">
          <ac:chgData name="Berry, Melody" userId="31bd6066-c510-4faa-ad29-e552a3d0ff26" providerId="ADAL" clId="{FD2D096C-0231-4217-963C-6045F1038748}" dt="2020-10-25T21:55:47.014" v="536"/>
          <ac:picMkLst>
            <pc:docMk/>
            <pc:sldMk cId="2828697499" sldId="803"/>
            <ac:picMk id="6" creationId="{F11A04B2-9E38-471A-A5F0-52DD3769344E}"/>
          </ac:picMkLst>
        </pc:picChg>
        <pc:picChg chg="add">
          <ac:chgData name="Berry, Melody" userId="31bd6066-c510-4faa-ad29-e552a3d0ff26" providerId="ADAL" clId="{FD2D096C-0231-4217-963C-6045F1038748}" dt="2020-10-25T21:55:47.014" v="536"/>
          <ac:picMkLst>
            <pc:docMk/>
            <pc:sldMk cId="2828697499" sldId="803"/>
            <ac:picMk id="8" creationId="{1A375211-3904-45DA-BE5D-97C1ECD2FBE1}"/>
          </ac:picMkLst>
        </pc:picChg>
        <pc:picChg chg="add">
          <ac:chgData name="Berry, Melody" userId="31bd6066-c510-4faa-ad29-e552a3d0ff26" providerId="ADAL" clId="{FD2D096C-0231-4217-963C-6045F1038748}" dt="2020-10-25T21:56:18.399" v="538"/>
          <ac:picMkLst>
            <pc:docMk/>
            <pc:sldMk cId="2828697499" sldId="803"/>
            <ac:picMk id="9" creationId="{1B5707ED-3B8A-4246-8C61-A16897A08D8E}"/>
          </ac:picMkLst>
        </pc:picChg>
      </pc:sldChg>
      <pc:sldChg chg="modTransition">
        <pc:chgData name="Berry, Melody" userId="31bd6066-c510-4faa-ad29-e552a3d0ff26" providerId="ADAL" clId="{FD2D096C-0231-4217-963C-6045F1038748}" dt="2020-10-25T20:25:20.142" v="2"/>
        <pc:sldMkLst>
          <pc:docMk/>
          <pc:sldMk cId="1252419524" sldId="804"/>
        </pc:sldMkLst>
      </pc:sldChg>
      <pc:sldChg chg="modSp modTransition">
        <pc:chgData name="Berry, Melody" userId="31bd6066-c510-4faa-ad29-e552a3d0ff26" providerId="ADAL" clId="{FD2D096C-0231-4217-963C-6045F1038748}" dt="2020-10-25T21:03:59.396" v="261" actId="20577"/>
        <pc:sldMkLst>
          <pc:docMk/>
          <pc:sldMk cId="3071886447" sldId="806"/>
        </pc:sldMkLst>
        <pc:spChg chg="mod">
          <ac:chgData name="Berry, Melody" userId="31bd6066-c510-4faa-ad29-e552a3d0ff26" providerId="ADAL" clId="{FD2D096C-0231-4217-963C-6045F1038748}" dt="2020-10-25T21:03:59.396" v="261" actId="20577"/>
          <ac:spMkLst>
            <pc:docMk/>
            <pc:sldMk cId="3071886447" sldId="806"/>
            <ac:spMk id="9" creationId="{BE646D02-2980-4C9E-88A6-1CB278493BBC}"/>
          </ac:spMkLst>
        </pc:spChg>
      </pc:sldChg>
      <pc:sldChg chg="del">
        <pc:chgData name="Berry, Melody" userId="31bd6066-c510-4faa-ad29-e552a3d0ff26" providerId="ADAL" clId="{FD2D096C-0231-4217-963C-6045F1038748}" dt="2020-10-25T20:28:50.906" v="13" actId="2696"/>
        <pc:sldMkLst>
          <pc:docMk/>
          <pc:sldMk cId="2426136438" sldId="867"/>
        </pc:sldMkLst>
      </pc:sldChg>
      <pc:sldChg chg="del">
        <pc:chgData name="Berry, Melody" userId="31bd6066-c510-4faa-ad29-e552a3d0ff26" providerId="ADAL" clId="{FD2D096C-0231-4217-963C-6045F1038748}" dt="2020-10-25T20:32:10.631" v="22" actId="2696"/>
        <pc:sldMkLst>
          <pc:docMk/>
          <pc:sldMk cId="3678679561" sldId="920"/>
        </pc:sldMkLst>
      </pc:sldChg>
      <pc:sldChg chg="del">
        <pc:chgData name="Berry, Melody" userId="31bd6066-c510-4faa-ad29-e552a3d0ff26" providerId="ADAL" clId="{FD2D096C-0231-4217-963C-6045F1038748}" dt="2020-10-25T20:32:13.189" v="23" actId="2696"/>
        <pc:sldMkLst>
          <pc:docMk/>
          <pc:sldMk cId="590051401" sldId="921"/>
        </pc:sldMkLst>
      </pc:sldChg>
      <pc:sldChg chg="del">
        <pc:chgData name="Berry, Melody" userId="31bd6066-c510-4faa-ad29-e552a3d0ff26" providerId="ADAL" clId="{FD2D096C-0231-4217-963C-6045F1038748}" dt="2020-10-25T20:32:14.611" v="24" actId="2696"/>
        <pc:sldMkLst>
          <pc:docMk/>
          <pc:sldMk cId="1605157701" sldId="924"/>
        </pc:sldMkLst>
      </pc:sldChg>
      <pc:sldChg chg="del">
        <pc:chgData name="Berry, Melody" userId="31bd6066-c510-4faa-ad29-e552a3d0ff26" providerId="ADAL" clId="{FD2D096C-0231-4217-963C-6045F1038748}" dt="2020-10-25T20:32:15.949" v="25" actId="2696"/>
        <pc:sldMkLst>
          <pc:docMk/>
          <pc:sldMk cId="3570441324" sldId="926"/>
        </pc:sldMkLst>
      </pc:sldChg>
      <pc:sldChg chg="del">
        <pc:chgData name="Berry, Melody" userId="31bd6066-c510-4faa-ad29-e552a3d0ff26" providerId="ADAL" clId="{FD2D096C-0231-4217-963C-6045F1038748}" dt="2020-10-25T20:32:27.752" v="30" actId="2696"/>
        <pc:sldMkLst>
          <pc:docMk/>
          <pc:sldMk cId="941232325" sldId="945"/>
        </pc:sldMkLst>
      </pc:sldChg>
      <pc:sldChg chg="del">
        <pc:chgData name="Berry, Melody" userId="31bd6066-c510-4faa-ad29-e552a3d0ff26" providerId="ADAL" clId="{FD2D096C-0231-4217-963C-6045F1038748}" dt="2020-10-25T20:32:29.738" v="31" actId="2696"/>
        <pc:sldMkLst>
          <pc:docMk/>
          <pc:sldMk cId="2972771881" sldId="964"/>
        </pc:sldMkLst>
      </pc:sldChg>
      <pc:sldChg chg="del">
        <pc:chgData name="Berry, Melody" userId="31bd6066-c510-4faa-ad29-e552a3d0ff26" providerId="ADAL" clId="{FD2D096C-0231-4217-963C-6045F1038748}" dt="2020-10-25T20:32:02.044" v="19" actId="2696"/>
        <pc:sldMkLst>
          <pc:docMk/>
          <pc:sldMk cId="2366468772" sldId="966"/>
        </pc:sldMkLst>
      </pc:sldChg>
      <pc:sldChg chg="del">
        <pc:chgData name="Berry, Melody" userId="31bd6066-c510-4faa-ad29-e552a3d0ff26" providerId="ADAL" clId="{FD2D096C-0231-4217-963C-6045F1038748}" dt="2020-10-25T20:32:04.133" v="20" actId="2696"/>
        <pc:sldMkLst>
          <pc:docMk/>
          <pc:sldMk cId="266011572" sldId="967"/>
        </pc:sldMkLst>
      </pc:sldChg>
      <pc:sldChg chg="del">
        <pc:chgData name="Berry, Melody" userId="31bd6066-c510-4faa-ad29-e552a3d0ff26" providerId="ADAL" clId="{FD2D096C-0231-4217-963C-6045F1038748}" dt="2020-10-25T20:32:22.524" v="28" actId="2696"/>
        <pc:sldMkLst>
          <pc:docMk/>
          <pc:sldMk cId="1158271890" sldId="970"/>
        </pc:sldMkLst>
      </pc:sldChg>
      <pc:sldChg chg="del">
        <pc:chgData name="Berry, Melody" userId="31bd6066-c510-4faa-ad29-e552a3d0ff26" providerId="ADAL" clId="{FD2D096C-0231-4217-963C-6045F1038748}" dt="2020-10-25T20:32:26.372" v="29" actId="2696"/>
        <pc:sldMkLst>
          <pc:docMk/>
          <pc:sldMk cId="2760686753" sldId="971"/>
        </pc:sldMkLst>
      </pc:sldChg>
      <pc:sldChg chg="modTransition">
        <pc:chgData name="Berry, Melody" userId="31bd6066-c510-4faa-ad29-e552a3d0ff26" providerId="ADAL" clId="{FD2D096C-0231-4217-963C-6045F1038748}" dt="2020-10-25T20:25:20.142" v="2"/>
        <pc:sldMkLst>
          <pc:docMk/>
          <pc:sldMk cId="2828130447" sldId="987"/>
        </pc:sldMkLst>
      </pc:sldChg>
      <pc:sldChg chg="del">
        <pc:chgData name="Berry, Melody" userId="31bd6066-c510-4faa-ad29-e552a3d0ff26" providerId="ADAL" clId="{FD2D096C-0231-4217-963C-6045F1038748}" dt="2020-10-25T20:32:31.752" v="32" actId="2696"/>
        <pc:sldMkLst>
          <pc:docMk/>
          <pc:sldMk cId="3885490438" sldId="1003"/>
        </pc:sldMkLst>
      </pc:sldChg>
      <pc:sldChg chg="del">
        <pc:chgData name="Berry, Melody" userId="31bd6066-c510-4faa-ad29-e552a3d0ff26" providerId="ADAL" clId="{FD2D096C-0231-4217-963C-6045F1038748}" dt="2020-10-25T20:32:19.629" v="27" actId="2696"/>
        <pc:sldMkLst>
          <pc:docMk/>
          <pc:sldMk cId="3204872889" sldId="1007"/>
        </pc:sldMkLst>
      </pc:sldChg>
      <pc:sldChg chg="modSp">
        <pc:chgData name="Berry, Melody" userId="31bd6066-c510-4faa-ad29-e552a3d0ff26" providerId="ADAL" clId="{FD2D096C-0231-4217-963C-6045F1038748}" dt="2020-10-28T02:26:08.036" v="1759" actId="1440"/>
        <pc:sldMkLst>
          <pc:docMk/>
          <pc:sldMk cId="435674229" sldId="1016"/>
        </pc:sldMkLst>
        <pc:spChg chg="mod">
          <ac:chgData name="Berry, Melody" userId="31bd6066-c510-4faa-ad29-e552a3d0ff26" providerId="ADAL" clId="{FD2D096C-0231-4217-963C-6045F1038748}" dt="2020-10-27T03:40:00.925" v="1623" actId="1076"/>
          <ac:spMkLst>
            <pc:docMk/>
            <pc:sldMk cId="435674229" sldId="1016"/>
            <ac:spMk id="8" creationId="{3C09123A-F1E1-4895-82CE-BC25A842F5A7}"/>
          </ac:spMkLst>
        </pc:spChg>
        <pc:spChg chg="mod">
          <ac:chgData name="Berry, Melody" userId="31bd6066-c510-4faa-ad29-e552a3d0ff26" providerId="ADAL" clId="{FD2D096C-0231-4217-963C-6045F1038748}" dt="2020-10-28T02:25:56.711" v="1758" actId="20577"/>
          <ac:spMkLst>
            <pc:docMk/>
            <pc:sldMk cId="435674229" sldId="1016"/>
            <ac:spMk id="11" creationId="{BFD545E1-B498-4F05-A0BD-21397373C4FC}"/>
          </ac:spMkLst>
        </pc:spChg>
        <pc:picChg chg="mod">
          <ac:chgData name="Berry, Melody" userId="31bd6066-c510-4faa-ad29-e552a3d0ff26" providerId="ADAL" clId="{FD2D096C-0231-4217-963C-6045F1038748}" dt="2020-10-28T02:26:08.036" v="1759" actId="1440"/>
          <ac:picMkLst>
            <pc:docMk/>
            <pc:sldMk cId="435674229" sldId="1016"/>
            <ac:picMk id="3" creationId="{AE39300E-CE50-42A9-8358-D215D5F30303}"/>
          </ac:picMkLst>
        </pc:picChg>
      </pc:sldChg>
      <pc:sldChg chg="modSp">
        <pc:chgData name="Berry, Melody" userId="31bd6066-c510-4faa-ad29-e552a3d0ff26" providerId="ADAL" clId="{FD2D096C-0231-4217-963C-6045F1038748}" dt="2020-10-27T03:39:44.096" v="1621" actId="1076"/>
        <pc:sldMkLst>
          <pc:docMk/>
          <pc:sldMk cId="3643907532" sldId="1017"/>
        </pc:sldMkLst>
        <pc:spChg chg="mod">
          <ac:chgData name="Berry, Melody" userId="31bd6066-c510-4faa-ad29-e552a3d0ff26" providerId="ADAL" clId="{FD2D096C-0231-4217-963C-6045F1038748}" dt="2020-10-27T03:39:44.096" v="1621" actId="1076"/>
          <ac:spMkLst>
            <pc:docMk/>
            <pc:sldMk cId="3643907532" sldId="1017"/>
            <ac:spMk id="8" creationId="{3C09123A-F1E1-4895-82CE-BC25A842F5A7}"/>
          </ac:spMkLst>
        </pc:spChg>
        <pc:spChg chg="mod">
          <ac:chgData name="Berry, Melody" userId="31bd6066-c510-4faa-ad29-e552a3d0ff26" providerId="ADAL" clId="{FD2D096C-0231-4217-963C-6045F1038748}" dt="2020-10-27T03:39:38.947" v="1620" actId="1076"/>
          <ac:spMkLst>
            <pc:docMk/>
            <pc:sldMk cId="3643907532" sldId="1017"/>
            <ac:spMk id="11" creationId="{BFD545E1-B498-4F05-A0BD-21397373C4FC}"/>
          </ac:spMkLst>
        </pc:spChg>
      </pc:sldChg>
      <pc:sldChg chg="delSp modSp">
        <pc:chgData name="Berry, Melody" userId="31bd6066-c510-4faa-ad29-e552a3d0ff26" providerId="ADAL" clId="{FD2D096C-0231-4217-963C-6045F1038748}" dt="2020-10-27T03:37:08.415" v="1601" actId="478"/>
        <pc:sldMkLst>
          <pc:docMk/>
          <pc:sldMk cId="1921697071" sldId="1019"/>
        </pc:sldMkLst>
        <pc:spChg chg="del">
          <ac:chgData name="Berry, Melody" userId="31bd6066-c510-4faa-ad29-e552a3d0ff26" providerId="ADAL" clId="{FD2D096C-0231-4217-963C-6045F1038748}" dt="2020-10-27T03:37:08.415" v="1601" actId="478"/>
          <ac:spMkLst>
            <pc:docMk/>
            <pc:sldMk cId="1921697071" sldId="1019"/>
            <ac:spMk id="4" creationId="{63E44624-AE69-457E-AC65-5E28325DFF99}"/>
          </ac:spMkLst>
        </pc:spChg>
        <pc:spChg chg="mod">
          <ac:chgData name="Berry, Melody" userId="31bd6066-c510-4faa-ad29-e552a3d0ff26" providerId="ADAL" clId="{FD2D096C-0231-4217-963C-6045F1038748}" dt="2020-10-27T03:36:58.173" v="1600" actId="20577"/>
          <ac:spMkLst>
            <pc:docMk/>
            <pc:sldMk cId="1921697071" sldId="1019"/>
            <ac:spMk id="11" creationId="{BFD545E1-B498-4F05-A0BD-21397373C4FC}"/>
          </ac:spMkLst>
        </pc:spChg>
      </pc:sldChg>
      <pc:sldChg chg="modSp modTransition">
        <pc:chgData name="Berry, Melody" userId="31bd6066-c510-4faa-ad29-e552a3d0ff26" providerId="ADAL" clId="{FD2D096C-0231-4217-963C-6045F1038748}" dt="2020-10-25T21:58:05.275" v="552" actId="14100"/>
        <pc:sldMkLst>
          <pc:docMk/>
          <pc:sldMk cId="3158418009" sldId="1021"/>
        </pc:sldMkLst>
        <pc:picChg chg="mod">
          <ac:chgData name="Berry, Melody" userId="31bd6066-c510-4faa-ad29-e552a3d0ff26" providerId="ADAL" clId="{FD2D096C-0231-4217-963C-6045F1038748}" dt="2020-10-25T21:58:05.275" v="552" actId="14100"/>
          <ac:picMkLst>
            <pc:docMk/>
            <pc:sldMk cId="3158418009" sldId="1021"/>
            <ac:picMk id="2" creationId="{D4238ED0-583A-45E8-9F14-0009D36083FD}"/>
          </ac:picMkLst>
        </pc:picChg>
      </pc:sldChg>
      <pc:sldChg chg="modSp modTransition">
        <pc:chgData name="Berry, Melody" userId="31bd6066-c510-4faa-ad29-e552a3d0ff26" providerId="ADAL" clId="{FD2D096C-0231-4217-963C-6045F1038748}" dt="2020-10-25T21:04:31.461" v="263" actId="1440"/>
        <pc:sldMkLst>
          <pc:docMk/>
          <pc:sldMk cId="2647629805" sldId="1027"/>
        </pc:sldMkLst>
        <pc:picChg chg="mod">
          <ac:chgData name="Berry, Melody" userId="31bd6066-c510-4faa-ad29-e552a3d0ff26" providerId="ADAL" clId="{FD2D096C-0231-4217-963C-6045F1038748}" dt="2020-10-25T21:04:31.461" v="263" actId="1440"/>
          <ac:picMkLst>
            <pc:docMk/>
            <pc:sldMk cId="2647629805" sldId="1027"/>
            <ac:picMk id="2" creationId="{BE9F91FB-92FA-4E7E-B61D-900889A31F9E}"/>
          </ac:picMkLst>
        </pc:picChg>
      </pc:sldChg>
      <pc:sldChg chg="modSp modTransition">
        <pc:chgData name="Berry, Melody" userId="31bd6066-c510-4faa-ad29-e552a3d0ff26" providerId="ADAL" clId="{FD2D096C-0231-4217-963C-6045F1038748}" dt="2020-10-30T15:48:33.330" v="1850" actId="14100"/>
        <pc:sldMkLst>
          <pc:docMk/>
          <pc:sldMk cId="4119957392" sldId="1029"/>
        </pc:sldMkLst>
        <pc:spChg chg="mod">
          <ac:chgData name="Berry, Melody" userId="31bd6066-c510-4faa-ad29-e552a3d0ff26" providerId="ADAL" clId="{FD2D096C-0231-4217-963C-6045F1038748}" dt="2020-10-28T02:29:34.738" v="1764" actId="6549"/>
          <ac:spMkLst>
            <pc:docMk/>
            <pc:sldMk cId="4119957392" sldId="1029"/>
            <ac:spMk id="8" creationId="{03846D1F-5D83-424D-A4C2-68CDC5CA16A2}"/>
          </ac:spMkLst>
        </pc:spChg>
        <pc:spChg chg="mod">
          <ac:chgData name="Berry, Melody" userId="31bd6066-c510-4faa-ad29-e552a3d0ff26" providerId="ADAL" clId="{FD2D096C-0231-4217-963C-6045F1038748}" dt="2020-10-30T15:48:23.641" v="1848" actId="1076"/>
          <ac:spMkLst>
            <pc:docMk/>
            <pc:sldMk cId="4119957392" sldId="1029"/>
            <ac:spMk id="9" creationId="{8C503EE7-4518-4CBE-A924-A59FFD4EEB3D}"/>
          </ac:spMkLst>
        </pc:spChg>
        <pc:spChg chg="mod">
          <ac:chgData name="Berry, Melody" userId="31bd6066-c510-4faa-ad29-e552a3d0ff26" providerId="ADAL" clId="{FD2D096C-0231-4217-963C-6045F1038748}" dt="2020-10-30T15:48:13.277" v="1847" actId="1076"/>
          <ac:spMkLst>
            <pc:docMk/>
            <pc:sldMk cId="4119957392" sldId="1029"/>
            <ac:spMk id="19" creationId="{A5BF7576-0D24-49E2-9990-5A99E01BF1C3}"/>
          </ac:spMkLst>
        </pc:spChg>
        <pc:cxnChg chg="mod">
          <ac:chgData name="Berry, Melody" userId="31bd6066-c510-4faa-ad29-e552a3d0ff26" providerId="ADAL" clId="{FD2D096C-0231-4217-963C-6045F1038748}" dt="2020-10-30T15:48:33.330" v="1850" actId="14100"/>
          <ac:cxnSpMkLst>
            <pc:docMk/>
            <pc:sldMk cId="4119957392" sldId="1029"/>
            <ac:cxnSpMk id="12" creationId="{99DFCF73-6EA6-41D1-AAB1-F597005C9023}"/>
          </ac:cxnSpMkLst>
        </pc:cxnChg>
        <pc:cxnChg chg="mod">
          <ac:chgData name="Berry, Melody" userId="31bd6066-c510-4faa-ad29-e552a3d0ff26" providerId="ADAL" clId="{FD2D096C-0231-4217-963C-6045F1038748}" dt="2020-10-30T15:48:23.641" v="1848" actId="1076"/>
          <ac:cxnSpMkLst>
            <pc:docMk/>
            <pc:sldMk cId="4119957392" sldId="1029"/>
            <ac:cxnSpMk id="13" creationId="{0B9705BD-509D-4AFF-844A-91AEA85C3EBB}"/>
          </ac:cxnSpMkLst>
        </pc:cxnChg>
        <pc:cxnChg chg="mod">
          <ac:chgData name="Berry, Melody" userId="31bd6066-c510-4faa-ad29-e552a3d0ff26" providerId="ADAL" clId="{FD2D096C-0231-4217-963C-6045F1038748}" dt="2020-10-30T15:48:13.277" v="1847" actId="1076"/>
          <ac:cxnSpMkLst>
            <pc:docMk/>
            <pc:sldMk cId="4119957392" sldId="1029"/>
            <ac:cxnSpMk id="23" creationId="{325BAECB-AA9A-4BA8-89B0-1E023AD3A2F2}"/>
          </ac:cxnSpMkLst>
        </pc:cxnChg>
        <pc:cxnChg chg="mod">
          <ac:chgData name="Berry, Melody" userId="31bd6066-c510-4faa-ad29-e552a3d0ff26" providerId="ADAL" clId="{FD2D096C-0231-4217-963C-6045F1038748}" dt="2020-10-30T15:48:13.277" v="1847" actId="1076"/>
          <ac:cxnSpMkLst>
            <pc:docMk/>
            <pc:sldMk cId="4119957392" sldId="1029"/>
            <ac:cxnSpMk id="25" creationId="{3649AADE-3A8F-426B-9E45-1260C2A1FF3C}"/>
          </ac:cxnSpMkLst>
        </pc:cxnChg>
        <pc:cxnChg chg="mod">
          <ac:chgData name="Berry, Melody" userId="31bd6066-c510-4faa-ad29-e552a3d0ff26" providerId="ADAL" clId="{FD2D096C-0231-4217-963C-6045F1038748}" dt="2020-10-30T15:48:13.277" v="1847" actId="1076"/>
          <ac:cxnSpMkLst>
            <pc:docMk/>
            <pc:sldMk cId="4119957392" sldId="1029"/>
            <ac:cxnSpMk id="27" creationId="{2105CF1A-81AA-417B-829D-AE75F4F12E00}"/>
          </ac:cxnSpMkLst>
        </pc:cxnChg>
      </pc:sldChg>
      <pc:sldChg chg="modTransition">
        <pc:chgData name="Berry, Melody" userId="31bd6066-c510-4faa-ad29-e552a3d0ff26" providerId="ADAL" clId="{FD2D096C-0231-4217-963C-6045F1038748}" dt="2020-10-25T20:25:20.142" v="2"/>
        <pc:sldMkLst>
          <pc:docMk/>
          <pc:sldMk cId="1504548485" sldId="1033"/>
        </pc:sldMkLst>
      </pc:sldChg>
      <pc:sldChg chg="modSp modTransition">
        <pc:chgData name="Berry, Melody" userId="31bd6066-c510-4faa-ad29-e552a3d0ff26" providerId="ADAL" clId="{FD2D096C-0231-4217-963C-6045F1038748}" dt="2020-10-25T20:37:47.436" v="46" actId="20577"/>
        <pc:sldMkLst>
          <pc:docMk/>
          <pc:sldMk cId="1469208042" sldId="1034"/>
        </pc:sldMkLst>
        <pc:spChg chg="mod">
          <ac:chgData name="Berry, Melody" userId="31bd6066-c510-4faa-ad29-e552a3d0ff26" providerId="ADAL" clId="{FD2D096C-0231-4217-963C-6045F1038748}" dt="2020-10-25T20:37:47.436" v="46" actId="20577"/>
          <ac:spMkLst>
            <pc:docMk/>
            <pc:sldMk cId="1469208042" sldId="1034"/>
            <ac:spMk id="2" creationId="{2E88BB3A-6C4B-45DE-87BA-FFD88BD1E042}"/>
          </ac:spMkLst>
        </pc:spChg>
      </pc:sldChg>
      <pc:sldChg chg="addSp delSp modSp modTransition">
        <pc:chgData name="Berry, Melody" userId="31bd6066-c510-4faa-ad29-e552a3d0ff26" providerId="ADAL" clId="{FD2D096C-0231-4217-963C-6045F1038748}" dt="2020-10-25T22:11:02.170" v="558" actId="26606"/>
        <pc:sldMkLst>
          <pc:docMk/>
          <pc:sldMk cId="2549887402" sldId="1035"/>
        </pc:sldMkLst>
        <pc:spChg chg="del">
          <ac:chgData name="Berry, Melody" userId="31bd6066-c510-4faa-ad29-e552a3d0ff26" providerId="ADAL" clId="{FD2D096C-0231-4217-963C-6045F1038748}" dt="2020-10-25T22:10:32.930" v="555" actId="26606"/>
          <ac:spMkLst>
            <pc:docMk/>
            <pc:sldMk cId="2549887402" sldId="1035"/>
            <ac:spMk id="42" creationId="{A4AC5506-6312-4701-8D3C-40187889A947}"/>
          </ac:spMkLst>
        </pc:spChg>
        <pc:spChg chg="add del">
          <ac:chgData name="Berry, Melody" userId="31bd6066-c510-4faa-ad29-e552a3d0ff26" providerId="ADAL" clId="{FD2D096C-0231-4217-963C-6045F1038748}" dt="2020-10-25T22:11:02.170" v="558" actId="26606"/>
          <ac:spMkLst>
            <pc:docMk/>
            <pc:sldMk cId="2549887402" sldId="1035"/>
            <ac:spMk id="47" creationId="{A4AC5506-6312-4701-8D3C-40187889A947}"/>
          </ac:spMkLst>
        </pc:spChg>
        <pc:spChg chg="add">
          <ac:chgData name="Berry, Melody" userId="31bd6066-c510-4faa-ad29-e552a3d0ff26" providerId="ADAL" clId="{FD2D096C-0231-4217-963C-6045F1038748}" dt="2020-10-25T22:11:02.170" v="558" actId="26606"/>
          <ac:spMkLst>
            <pc:docMk/>
            <pc:sldMk cId="2549887402" sldId="1035"/>
            <ac:spMk id="52" creationId="{A4AC5506-6312-4701-8D3C-40187889A947}"/>
          </ac:spMkLst>
        </pc:spChg>
        <pc:picChg chg="add del mod">
          <ac:chgData name="Berry, Melody" userId="31bd6066-c510-4faa-ad29-e552a3d0ff26" providerId="ADAL" clId="{FD2D096C-0231-4217-963C-6045F1038748}" dt="2020-10-25T22:10:57.840" v="556" actId="478"/>
          <ac:picMkLst>
            <pc:docMk/>
            <pc:sldMk cId="2549887402" sldId="1035"/>
            <ac:picMk id="3" creationId="{50CFD9A6-F634-4189-9B07-51743B04A9DA}"/>
          </ac:picMkLst>
        </pc:picChg>
        <pc:picChg chg="del">
          <ac:chgData name="Berry, Melody" userId="31bd6066-c510-4faa-ad29-e552a3d0ff26" providerId="ADAL" clId="{FD2D096C-0231-4217-963C-6045F1038748}" dt="2020-10-25T22:10:23.259" v="553" actId="478"/>
          <ac:picMkLst>
            <pc:docMk/>
            <pc:sldMk cId="2549887402" sldId="1035"/>
            <ac:picMk id="4" creationId="{19F57068-BD99-4635-B308-4AD4CCC14BEF}"/>
          </ac:picMkLst>
        </pc:picChg>
        <pc:picChg chg="add mod">
          <ac:chgData name="Berry, Melody" userId="31bd6066-c510-4faa-ad29-e552a3d0ff26" providerId="ADAL" clId="{FD2D096C-0231-4217-963C-6045F1038748}" dt="2020-10-25T22:11:02.170" v="558" actId="26606"/>
          <ac:picMkLst>
            <pc:docMk/>
            <pc:sldMk cId="2549887402" sldId="1035"/>
            <ac:picMk id="5" creationId="{45DC36F0-4710-41BB-9DA2-416EEC5B1016}"/>
          </ac:picMkLst>
        </pc:picChg>
      </pc:sldChg>
      <pc:sldChg chg="addSp delSp modSp">
        <pc:chgData name="Berry, Melody" userId="31bd6066-c510-4faa-ad29-e552a3d0ff26" providerId="ADAL" clId="{FD2D096C-0231-4217-963C-6045F1038748}" dt="2020-10-25T23:22:25.813" v="1075" actId="20577"/>
        <pc:sldMkLst>
          <pc:docMk/>
          <pc:sldMk cId="2135957688" sldId="1041"/>
        </pc:sldMkLst>
        <pc:spChg chg="mod">
          <ac:chgData name="Berry, Melody" userId="31bd6066-c510-4faa-ad29-e552a3d0ff26" providerId="ADAL" clId="{FD2D096C-0231-4217-963C-6045F1038748}" dt="2020-10-25T23:22:25.813" v="1075" actId="20577"/>
          <ac:spMkLst>
            <pc:docMk/>
            <pc:sldMk cId="2135957688" sldId="1041"/>
            <ac:spMk id="2" creationId="{1017047F-0313-4ED2-B8F7-DDD34BB5F31C}"/>
          </ac:spMkLst>
        </pc:spChg>
        <pc:picChg chg="add mod">
          <ac:chgData name="Berry, Melody" userId="31bd6066-c510-4faa-ad29-e552a3d0ff26" providerId="ADAL" clId="{FD2D096C-0231-4217-963C-6045F1038748}" dt="2020-10-25T23:22:17.725" v="1056" actId="1076"/>
          <ac:picMkLst>
            <pc:docMk/>
            <pc:sldMk cId="2135957688" sldId="1041"/>
            <ac:picMk id="3" creationId="{F2B754A8-4E67-4627-B205-4656ACBB9DDE}"/>
          </ac:picMkLst>
        </pc:picChg>
        <pc:picChg chg="del mod">
          <ac:chgData name="Berry, Melody" userId="31bd6066-c510-4faa-ad29-e552a3d0ff26" providerId="ADAL" clId="{FD2D096C-0231-4217-963C-6045F1038748}" dt="2020-10-25T23:22:00.614" v="1053" actId="478"/>
          <ac:picMkLst>
            <pc:docMk/>
            <pc:sldMk cId="2135957688" sldId="1041"/>
            <ac:picMk id="4" creationId="{50CAD514-FBE4-4BC1-A756-A0FD80DFDEB6}"/>
          </ac:picMkLst>
        </pc:picChg>
      </pc:sldChg>
      <pc:sldChg chg="del">
        <pc:chgData name="Berry, Melody" userId="31bd6066-c510-4faa-ad29-e552a3d0ff26" providerId="ADAL" clId="{FD2D096C-0231-4217-963C-6045F1038748}" dt="2020-10-25T20:31:53.031" v="15" actId="2696"/>
        <pc:sldMkLst>
          <pc:docMk/>
          <pc:sldMk cId="1391957229" sldId="1044"/>
        </pc:sldMkLst>
      </pc:sldChg>
      <pc:sldChg chg="del">
        <pc:chgData name="Berry, Melody" userId="31bd6066-c510-4faa-ad29-e552a3d0ff26" providerId="ADAL" clId="{FD2D096C-0231-4217-963C-6045F1038748}" dt="2020-10-25T20:31:54.167" v="16" actId="2696"/>
        <pc:sldMkLst>
          <pc:docMk/>
          <pc:sldMk cId="2701096998" sldId="1045"/>
        </pc:sldMkLst>
      </pc:sldChg>
      <pc:sldChg chg="del">
        <pc:chgData name="Berry, Melody" userId="31bd6066-c510-4faa-ad29-e552a3d0ff26" providerId="ADAL" clId="{FD2D096C-0231-4217-963C-6045F1038748}" dt="2020-10-25T20:31:57.423" v="17" actId="2696"/>
        <pc:sldMkLst>
          <pc:docMk/>
          <pc:sldMk cId="401254928" sldId="1046"/>
        </pc:sldMkLst>
      </pc:sldChg>
      <pc:sldChg chg="del">
        <pc:chgData name="Berry, Melody" userId="31bd6066-c510-4faa-ad29-e552a3d0ff26" providerId="ADAL" clId="{FD2D096C-0231-4217-963C-6045F1038748}" dt="2020-10-25T20:32:00.183" v="18" actId="2696"/>
        <pc:sldMkLst>
          <pc:docMk/>
          <pc:sldMk cId="3812205854" sldId="1047"/>
        </pc:sldMkLst>
      </pc:sldChg>
      <pc:sldChg chg="del">
        <pc:chgData name="Berry, Melody" userId="31bd6066-c510-4faa-ad29-e552a3d0ff26" providerId="ADAL" clId="{FD2D096C-0231-4217-963C-6045F1038748}" dt="2020-10-25T20:32:09.110" v="21" actId="2696"/>
        <pc:sldMkLst>
          <pc:docMk/>
          <pc:sldMk cId="335225318" sldId="1048"/>
        </pc:sldMkLst>
      </pc:sldChg>
      <pc:sldChg chg="del">
        <pc:chgData name="Berry, Melody" userId="31bd6066-c510-4faa-ad29-e552a3d0ff26" providerId="ADAL" clId="{FD2D096C-0231-4217-963C-6045F1038748}" dt="2020-10-25T20:32:18.328" v="26" actId="2696"/>
        <pc:sldMkLst>
          <pc:docMk/>
          <pc:sldMk cId="985965433" sldId="1049"/>
        </pc:sldMkLst>
      </pc:sldChg>
      <pc:sldChg chg="modTransition">
        <pc:chgData name="Berry, Melody" userId="31bd6066-c510-4faa-ad29-e552a3d0ff26" providerId="ADAL" clId="{FD2D096C-0231-4217-963C-6045F1038748}" dt="2020-10-25T20:25:20.142" v="2"/>
        <pc:sldMkLst>
          <pc:docMk/>
          <pc:sldMk cId="901318877" sldId="1050"/>
        </pc:sldMkLst>
      </pc:sldChg>
      <pc:sldChg chg="modTransition">
        <pc:chgData name="Berry, Melody" userId="31bd6066-c510-4faa-ad29-e552a3d0ff26" providerId="ADAL" clId="{FD2D096C-0231-4217-963C-6045F1038748}" dt="2020-10-25T20:25:20.142" v="2"/>
        <pc:sldMkLst>
          <pc:docMk/>
          <pc:sldMk cId="237750518" sldId="1051"/>
        </pc:sldMkLst>
      </pc:sldChg>
      <pc:sldChg chg="modSp modTransition">
        <pc:chgData name="Berry, Melody" userId="31bd6066-c510-4faa-ad29-e552a3d0ff26" providerId="ADAL" clId="{FD2D096C-0231-4217-963C-6045F1038748}" dt="2020-10-25T20:36:50.661" v="43" actId="20577"/>
        <pc:sldMkLst>
          <pc:docMk/>
          <pc:sldMk cId="2916437007" sldId="1052"/>
        </pc:sldMkLst>
        <pc:spChg chg="mod">
          <ac:chgData name="Berry, Melody" userId="31bd6066-c510-4faa-ad29-e552a3d0ff26" providerId="ADAL" clId="{FD2D096C-0231-4217-963C-6045F1038748}" dt="2020-10-25T20:36:50.661" v="43" actId="20577"/>
          <ac:spMkLst>
            <pc:docMk/>
            <pc:sldMk cId="2916437007" sldId="1052"/>
            <ac:spMk id="6" creationId="{E1D14077-03F6-4986-B705-35784DBD5871}"/>
          </ac:spMkLst>
        </pc:spChg>
      </pc:sldChg>
      <pc:sldChg chg="modTransition">
        <pc:chgData name="Berry, Melody" userId="31bd6066-c510-4faa-ad29-e552a3d0ff26" providerId="ADAL" clId="{FD2D096C-0231-4217-963C-6045F1038748}" dt="2020-10-25T20:25:20.142" v="2"/>
        <pc:sldMkLst>
          <pc:docMk/>
          <pc:sldMk cId="2224703800" sldId="1053"/>
        </pc:sldMkLst>
      </pc:sldChg>
      <pc:sldChg chg="modTransition">
        <pc:chgData name="Berry, Melody" userId="31bd6066-c510-4faa-ad29-e552a3d0ff26" providerId="ADAL" clId="{FD2D096C-0231-4217-963C-6045F1038748}" dt="2020-10-25T20:38:19.830" v="47"/>
        <pc:sldMkLst>
          <pc:docMk/>
          <pc:sldMk cId="3360599230" sldId="1054"/>
        </pc:sldMkLst>
      </pc:sldChg>
      <pc:sldChg chg="modTransition">
        <pc:chgData name="Berry, Melody" userId="31bd6066-c510-4faa-ad29-e552a3d0ff26" providerId="ADAL" clId="{FD2D096C-0231-4217-963C-6045F1038748}" dt="2020-10-25T20:25:20.142" v="2"/>
        <pc:sldMkLst>
          <pc:docMk/>
          <pc:sldMk cId="3983593208" sldId="1055"/>
        </pc:sldMkLst>
      </pc:sldChg>
      <pc:sldChg chg="modTransition">
        <pc:chgData name="Berry, Melody" userId="31bd6066-c510-4faa-ad29-e552a3d0ff26" providerId="ADAL" clId="{FD2D096C-0231-4217-963C-6045F1038748}" dt="2020-10-25T20:25:20.142" v="2"/>
        <pc:sldMkLst>
          <pc:docMk/>
          <pc:sldMk cId="2128286867" sldId="1056"/>
        </pc:sldMkLst>
      </pc:sldChg>
      <pc:sldChg chg="modSp modTransition">
        <pc:chgData name="Berry, Melody" userId="31bd6066-c510-4faa-ad29-e552a3d0ff26" providerId="ADAL" clId="{FD2D096C-0231-4217-963C-6045F1038748}" dt="2020-10-27T03:17:32.729" v="1167" actId="6549"/>
        <pc:sldMkLst>
          <pc:docMk/>
          <pc:sldMk cId="3478479649" sldId="1057"/>
        </pc:sldMkLst>
        <pc:spChg chg="mod">
          <ac:chgData name="Berry, Melody" userId="31bd6066-c510-4faa-ad29-e552a3d0ff26" providerId="ADAL" clId="{FD2D096C-0231-4217-963C-6045F1038748}" dt="2020-10-27T03:17:32.729" v="1167" actId="6549"/>
          <ac:spMkLst>
            <pc:docMk/>
            <pc:sldMk cId="3478479649" sldId="1057"/>
            <ac:spMk id="7" creationId="{73EDCC62-432D-4D1E-B954-90B89220779F}"/>
          </ac:spMkLst>
        </pc:spChg>
      </pc:sldChg>
      <pc:sldChg chg="modSp modTransition">
        <pc:chgData name="Berry, Melody" userId="31bd6066-c510-4faa-ad29-e552a3d0ff26" providerId="ADAL" clId="{FD2D096C-0231-4217-963C-6045F1038748}" dt="2020-10-25T20:42:21.021" v="66" actId="20577"/>
        <pc:sldMkLst>
          <pc:docMk/>
          <pc:sldMk cId="1734897371" sldId="1058"/>
        </pc:sldMkLst>
        <pc:spChg chg="mod">
          <ac:chgData name="Berry, Melody" userId="31bd6066-c510-4faa-ad29-e552a3d0ff26" providerId="ADAL" clId="{FD2D096C-0231-4217-963C-6045F1038748}" dt="2020-10-25T20:41:29.508" v="52" actId="20577"/>
          <ac:spMkLst>
            <pc:docMk/>
            <pc:sldMk cId="1734897371" sldId="1058"/>
            <ac:spMk id="2" creationId="{1017047F-0313-4ED2-B8F7-DDD34BB5F31C}"/>
          </ac:spMkLst>
        </pc:spChg>
        <pc:graphicFrameChg chg="modGraphic">
          <ac:chgData name="Berry, Melody" userId="31bd6066-c510-4faa-ad29-e552a3d0ff26" providerId="ADAL" clId="{FD2D096C-0231-4217-963C-6045F1038748}" dt="2020-10-25T20:42:21.021" v="66" actId="20577"/>
          <ac:graphicFrameMkLst>
            <pc:docMk/>
            <pc:sldMk cId="1734897371" sldId="1058"/>
            <ac:graphicFrameMk id="5" creationId="{574F2785-E5C0-42AD-93A5-E5118D908B08}"/>
          </ac:graphicFrameMkLst>
        </pc:graphicFrameChg>
      </pc:sldChg>
      <pc:sldChg chg="modSp modTransition">
        <pc:chgData name="Berry, Melody" userId="31bd6066-c510-4faa-ad29-e552a3d0ff26" providerId="ADAL" clId="{FD2D096C-0231-4217-963C-6045F1038748}" dt="2020-10-25T20:41:57.516" v="53" actId="13822"/>
        <pc:sldMkLst>
          <pc:docMk/>
          <pc:sldMk cId="3136396180" sldId="1059"/>
        </pc:sldMkLst>
        <pc:spChg chg="mod">
          <ac:chgData name="Berry, Melody" userId="31bd6066-c510-4faa-ad29-e552a3d0ff26" providerId="ADAL" clId="{FD2D096C-0231-4217-963C-6045F1038748}" dt="2020-10-25T20:41:57.516" v="53" actId="13822"/>
          <ac:spMkLst>
            <pc:docMk/>
            <pc:sldMk cId="3136396180" sldId="1059"/>
            <ac:spMk id="10" creationId="{5AC00B3B-5FE3-4D5E-86F9-5C9DB705E92C}"/>
          </ac:spMkLst>
        </pc:spChg>
      </pc:sldChg>
      <pc:sldChg chg="modTransition">
        <pc:chgData name="Berry, Melody" userId="31bd6066-c510-4faa-ad29-e552a3d0ff26" providerId="ADAL" clId="{FD2D096C-0231-4217-963C-6045F1038748}" dt="2020-10-25T20:25:20.142" v="2"/>
        <pc:sldMkLst>
          <pc:docMk/>
          <pc:sldMk cId="2460662084" sldId="1060"/>
        </pc:sldMkLst>
      </pc:sldChg>
      <pc:sldChg chg="modTransition">
        <pc:chgData name="Berry, Melody" userId="31bd6066-c510-4faa-ad29-e552a3d0ff26" providerId="ADAL" clId="{FD2D096C-0231-4217-963C-6045F1038748}" dt="2020-10-25T20:25:20.142" v="2"/>
        <pc:sldMkLst>
          <pc:docMk/>
          <pc:sldMk cId="2544210549" sldId="1061"/>
        </pc:sldMkLst>
      </pc:sldChg>
      <pc:sldChg chg="modSp modTransition">
        <pc:chgData name="Berry, Melody" userId="31bd6066-c510-4faa-ad29-e552a3d0ff26" providerId="ADAL" clId="{FD2D096C-0231-4217-963C-6045F1038748}" dt="2020-10-25T20:44:41.026" v="75" actId="14100"/>
        <pc:sldMkLst>
          <pc:docMk/>
          <pc:sldMk cId="3601292152" sldId="1062"/>
        </pc:sldMkLst>
        <pc:spChg chg="mod">
          <ac:chgData name="Berry, Melody" userId="31bd6066-c510-4faa-ad29-e552a3d0ff26" providerId="ADAL" clId="{FD2D096C-0231-4217-963C-6045F1038748}" dt="2020-10-25T20:44:07.704" v="73" actId="1076"/>
          <ac:spMkLst>
            <pc:docMk/>
            <pc:sldMk cId="3601292152" sldId="1062"/>
            <ac:spMk id="25" creationId="{00DDC161-C244-425D-B57B-AA7B64171C2C}"/>
          </ac:spMkLst>
        </pc:spChg>
        <pc:spChg chg="mod">
          <ac:chgData name="Berry, Melody" userId="31bd6066-c510-4faa-ad29-e552a3d0ff26" providerId="ADAL" clId="{FD2D096C-0231-4217-963C-6045F1038748}" dt="2020-10-25T20:44:41.026" v="75" actId="14100"/>
          <ac:spMkLst>
            <pc:docMk/>
            <pc:sldMk cId="3601292152" sldId="1062"/>
            <ac:spMk id="40" creationId="{74C0796B-9D8B-44BD-8A04-88FF7EAC6500}"/>
          </ac:spMkLst>
        </pc:spChg>
        <pc:spChg chg="mod">
          <ac:chgData name="Berry, Melody" userId="31bd6066-c510-4faa-ad29-e552a3d0ff26" providerId="ADAL" clId="{FD2D096C-0231-4217-963C-6045F1038748}" dt="2020-10-25T20:43:33.874" v="69" actId="14100"/>
          <ac:spMkLst>
            <pc:docMk/>
            <pc:sldMk cId="3601292152" sldId="1062"/>
            <ac:spMk id="42" creationId="{69A514DE-E0CE-4D78-B3B5-6BB7EB004661}"/>
          </ac:spMkLst>
        </pc:spChg>
        <pc:picChg chg="mod">
          <ac:chgData name="Berry, Melody" userId="31bd6066-c510-4faa-ad29-e552a3d0ff26" providerId="ADAL" clId="{FD2D096C-0231-4217-963C-6045F1038748}" dt="2020-10-25T20:43:27.686" v="68" actId="1076"/>
          <ac:picMkLst>
            <pc:docMk/>
            <pc:sldMk cId="3601292152" sldId="1062"/>
            <ac:picMk id="20" creationId="{D1735297-CEB0-4047-AAE8-CFBA707538B3}"/>
          </ac:picMkLst>
        </pc:picChg>
      </pc:sldChg>
      <pc:sldChg chg="modTransition">
        <pc:chgData name="Berry, Melody" userId="31bd6066-c510-4faa-ad29-e552a3d0ff26" providerId="ADAL" clId="{FD2D096C-0231-4217-963C-6045F1038748}" dt="2020-10-25T20:25:20.142" v="2"/>
        <pc:sldMkLst>
          <pc:docMk/>
          <pc:sldMk cId="503074738" sldId="1063"/>
        </pc:sldMkLst>
      </pc:sldChg>
      <pc:sldChg chg="addSp modTransition modNotesTx">
        <pc:chgData name="Berry, Melody" userId="31bd6066-c510-4faa-ad29-e552a3d0ff26" providerId="ADAL" clId="{FD2D096C-0231-4217-963C-6045F1038748}" dt="2020-10-26T00:39:08.347" v="1077" actId="20577"/>
        <pc:sldMkLst>
          <pc:docMk/>
          <pc:sldMk cId="2170232467" sldId="1064"/>
        </pc:sldMkLst>
        <pc:spChg chg="add">
          <ac:chgData name="Berry, Melody" userId="31bd6066-c510-4faa-ad29-e552a3d0ff26" providerId="ADAL" clId="{FD2D096C-0231-4217-963C-6045F1038748}" dt="2020-10-26T00:34:32.698" v="1076"/>
          <ac:spMkLst>
            <pc:docMk/>
            <pc:sldMk cId="2170232467" sldId="1064"/>
            <ac:spMk id="23" creationId="{A0E09E0A-5CAE-47E5-AF68-685EC4676006}"/>
          </ac:spMkLst>
        </pc:spChg>
        <pc:cxnChg chg="add">
          <ac:chgData name="Berry, Melody" userId="31bd6066-c510-4faa-ad29-e552a3d0ff26" providerId="ADAL" clId="{FD2D096C-0231-4217-963C-6045F1038748}" dt="2020-10-26T00:34:32.698" v="1076"/>
          <ac:cxnSpMkLst>
            <pc:docMk/>
            <pc:sldMk cId="2170232467" sldId="1064"/>
            <ac:cxnSpMk id="24" creationId="{D7089922-83E4-44C8-AD0D-283EDBFB1F0A}"/>
          </ac:cxnSpMkLst>
        </pc:cxnChg>
        <pc:cxnChg chg="add">
          <ac:chgData name="Berry, Melody" userId="31bd6066-c510-4faa-ad29-e552a3d0ff26" providerId="ADAL" clId="{FD2D096C-0231-4217-963C-6045F1038748}" dt="2020-10-26T00:34:32.698" v="1076"/>
          <ac:cxnSpMkLst>
            <pc:docMk/>
            <pc:sldMk cId="2170232467" sldId="1064"/>
            <ac:cxnSpMk id="25" creationId="{77F3A13D-AC40-4140-8DE1-2BCD47CE4380}"/>
          </ac:cxnSpMkLst>
        </pc:cxnChg>
      </pc:sldChg>
      <pc:sldChg chg="modTransition">
        <pc:chgData name="Berry, Melody" userId="31bd6066-c510-4faa-ad29-e552a3d0ff26" providerId="ADAL" clId="{FD2D096C-0231-4217-963C-6045F1038748}" dt="2020-10-25T20:25:20.142" v="2"/>
        <pc:sldMkLst>
          <pc:docMk/>
          <pc:sldMk cId="196266959" sldId="1065"/>
        </pc:sldMkLst>
      </pc:sldChg>
      <pc:sldChg chg="modSp modTransition">
        <pc:chgData name="Berry, Melody" userId="31bd6066-c510-4faa-ad29-e552a3d0ff26" providerId="ADAL" clId="{FD2D096C-0231-4217-963C-6045F1038748}" dt="2020-10-26T03:14:58.288" v="1083" actId="20577"/>
        <pc:sldMkLst>
          <pc:docMk/>
          <pc:sldMk cId="1764140200" sldId="1066"/>
        </pc:sldMkLst>
        <pc:spChg chg="mod">
          <ac:chgData name="Berry, Melody" userId="31bd6066-c510-4faa-ad29-e552a3d0ff26" providerId="ADAL" clId="{FD2D096C-0231-4217-963C-6045F1038748}" dt="2020-10-26T03:14:58.288" v="1083" actId="20577"/>
          <ac:spMkLst>
            <pc:docMk/>
            <pc:sldMk cId="1764140200" sldId="1066"/>
            <ac:spMk id="9" creationId="{634E9CBE-CA9C-4C63-972A-9E1FAB70D5CC}"/>
          </ac:spMkLst>
        </pc:spChg>
      </pc:sldChg>
      <pc:sldChg chg="addSp modSp modTransition">
        <pc:chgData name="Berry, Melody" userId="31bd6066-c510-4faa-ad29-e552a3d0ff26" providerId="ADAL" clId="{FD2D096C-0231-4217-963C-6045F1038748}" dt="2020-10-25T20:46:37.238" v="86" actId="732"/>
        <pc:sldMkLst>
          <pc:docMk/>
          <pc:sldMk cId="2662771907" sldId="1067"/>
        </pc:sldMkLst>
        <pc:picChg chg="add mod modCrop">
          <ac:chgData name="Berry, Melody" userId="31bd6066-c510-4faa-ad29-e552a3d0ff26" providerId="ADAL" clId="{FD2D096C-0231-4217-963C-6045F1038748}" dt="2020-10-25T20:46:37.238" v="86" actId="732"/>
          <ac:picMkLst>
            <pc:docMk/>
            <pc:sldMk cId="2662771907" sldId="1067"/>
            <ac:picMk id="19" creationId="{85ADD91E-F587-4914-BC66-C42C904DD921}"/>
          </ac:picMkLst>
        </pc:picChg>
        <pc:picChg chg="mod">
          <ac:chgData name="Berry, Melody" userId="31bd6066-c510-4faa-ad29-e552a3d0ff26" providerId="ADAL" clId="{FD2D096C-0231-4217-963C-6045F1038748}" dt="2020-10-25T20:46:26.708" v="84" actId="1440"/>
          <ac:picMkLst>
            <pc:docMk/>
            <pc:sldMk cId="2662771907" sldId="1067"/>
            <ac:picMk id="30" creationId="{504CE293-4461-4059-9F6D-EAAA26E5E909}"/>
          </ac:picMkLst>
        </pc:picChg>
      </pc:sldChg>
      <pc:sldChg chg="modTransition">
        <pc:chgData name="Berry, Melody" userId="31bd6066-c510-4faa-ad29-e552a3d0ff26" providerId="ADAL" clId="{FD2D096C-0231-4217-963C-6045F1038748}" dt="2020-10-25T20:25:20.142" v="2"/>
        <pc:sldMkLst>
          <pc:docMk/>
          <pc:sldMk cId="23501486" sldId="1068"/>
        </pc:sldMkLst>
      </pc:sldChg>
      <pc:sldChg chg="modTransition">
        <pc:chgData name="Berry, Melody" userId="31bd6066-c510-4faa-ad29-e552a3d0ff26" providerId="ADAL" clId="{FD2D096C-0231-4217-963C-6045F1038748}" dt="2020-10-25T20:25:20.142" v="2"/>
        <pc:sldMkLst>
          <pc:docMk/>
          <pc:sldMk cId="1358332918" sldId="1069"/>
        </pc:sldMkLst>
      </pc:sldChg>
      <pc:sldChg chg="delSp modSp modTransition">
        <pc:chgData name="Berry, Melody" userId="31bd6066-c510-4faa-ad29-e552a3d0ff26" providerId="ADAL" clId="{FD2D096C-0231-4217-963C-6045F1038748}" dt="2020-10-26T03:16:03.917" v="1097" actId="14100"/>
        <pc:sldMkLst>
          <pc:docMk/>
          <pc:sldMk cId="750585937" sldId="1070"/>
        </pc:sldMkLst>
        <pc:spChg chg="mod">
          <ac:chgData name="Berry, Melody" userId="31bd6066-c510-4faa-ad29-e552a3d0ff26" providerId="ADAL" clId="{FD2D096C-0231-4217-963C-6045F1038748}" dt="2020-10-25T20:47:38.174" v="114" actId="20577"/>
          <ac:spMkLst>
            <pc:docMk/>
            <pc:sldMk cId="750585937" sldId="1070"/>
            <ac:spMk id="3" creationId="{F17CB67A-EAFA-4018-9AF2-9F7D7F210F64}"/>
          </ac:spMkLst>
        </pc:spChg>
        <pc:spChg chg="mod">
          <ac:chgData name="Berry, Melody" userId="31bd6066-c510-4faa-ad29-e552a3d0ff26" providerId="ADAL" clId="{FD2D096C-0231-4217-963C-6045F1038748}" dt="2020-10-25T20:48:13.210" v="115" actId="20577"/>
          <ac:spMkLst>
            <pc:docMk/>
            <pc:sldMk cId="750585937" sldId="1070"/>
            <ac:spMk id="26" creationId="{AACD716F-6EB3-468B-BA39-ADF21D8F3E17}"/>
          </ac:spMkLst>
        </pc:spChg>
        <pc:spChg chg="mod">
          <ac:chgData name="Berry, Melody" userId="31bd6066-c510-4faa-ad29-e552a3d0ff26" providerId="ADAL" clId="{FD2D096C-0231-4217-963C-6045F1038748}" dt="2020-10-25T20:48:16.880" v="117" actId="20577"/>
          <ac:spMkLst>
            <pc:docMk/>
            <pc:sldMk cId="750585937" sldId="1070"/>
            <ac:spMk id="27" creationId="{784D81ED-E803-4335-9EEF-5E7890E91261}"/>
          </ac:spMkLst>
        </pc:spChg>
        <pc:spChg chg="mod">
          <ac:chgData name="Berry, Melody" userId="31bd6066-c510-4faa-ad29-e552a3d0ff26" providerId="ADAL" clId="{FD2D096C-0231-4217-963C-6045F1038748}" dt="2020-10-26T03:15:59.192" v="1096" actId="1076"/>
          <ac:spMkLst>
            <pc:docMk/>
            <pc:sldMk cId="750585937" sldId="1070"/>
            <ac:spMk id="30" creationId="{0C3EA6BC-4139-4AED-98AC-FD00A37FABA8}"/>
          </ac:spMkLst>
        </pc:spChg>
        <pc:cxnChg chg="del">
          <ac:chgData name="Berry, Melody" userId="31bd6066-c510-4faa-ad29-e552a3d0ff26" providerId="ADAL" clId="{FD2D096C-0231-4217-963C-6045F1038748}" dt="2020-10-26T03:15:36.136" v="1085" actId="478"/>
          <ac:cxnSpMkLst>
            <pc:docMk/>
            <pc:sldMk cId="750585937" sldId="1070"/>
            <ac:cxnSpMk id="20" creationId="{48851216-4A05-4D07-BCE7-78A7D354C7FA}"/>
          </ac:cxnSpMkLst>
        </pc:cxnChg>
        <pc:cxnChg chg="del">
          <ac:chgData name="Berry, Melody" userId="31bd6066-c510-4faa-ad29-e552a3d0ff26" providerId="ADAL" clId="{FD2D096C-0231-4217-963C-6045F1038748}" dt="2020-10-26T03:15:34.150" v="1084" actId="478"/>
          <ac:cxnSpMkLst>
            <pc:docMk/>
            <pc:sldMk cId="750585937" sldId="1070"/>
            <ac:cxnSpMk id="31" creationId="{471F78B6-FF81-4A4D-AAD3-34B0E675535F}"/>
          </ac:cxnSpMkLst>
        </pc:cxnChg>
        <pc:cxnChg chg="mod">
          <ac:chgData name="Berry, Melody" userId="31bd6066-c510-4faa-ad29-e552a3d0ff26" providerId="ADAL" clId="{FD2D096C-0231-4217-963C-6045F1038748}" dt="2020-10-26T03:16:03.917" v="1097" actId="14100"/>
          <ac:cxnSpMkLst>
            <pc:docMk/>
            <pc:sldMk cId="750585937" sldId="1070"/>
            <ac:cxnSpMk id="32" creationId="{3246D8D9-4AD7-46F8-B4DA-BD73F96D30D5}"/>
          </ac:cxnSpMkLst>
        </pc:cxnChg>
      </pc:sldChg>
      <pc:sldChg chg="delSp modTransition">
        <pc:chgData name="Berry, Melody" userId="31bd6066-c510-4faa-ad29-e552a3d0ff26" providerId="ADAL" clId="{FD2D096C-0231-4217-963C-6045F1038748}" dt="2020-10-27T02:50:06.561" v="1159" actId="478"/>
        <pc:sldMkLst>
          <pc:docMk/>
          <pc:sldMk cId="1726351278" sldId="1395"/>
        </pc:sldMkLst>
        <pc:spChg chg="del">
          <ac:chgData name="Berry, Melody" userId="31bd6066-c510-4faa-ad29-e552a3d0ff26" providerId="ADAL" clId="{FD2D096C-0231-4217-963C-6045F1038748}" dt="2020-10-27T02:50:02.208" v="1158" actId="478"/>
          <ac:spMkLst>
            <pc:docMk/>
            <pc:sldMk cId="1726351278" sldId="1395"/>
            <ac:spMk id="34" creationId="{37717E3D-325B-40A1-883B-84C8AA720809}"/>
          </ac:spMkLst>
        </pc:spChg>
        <pc:grpChg chg="del">
          <ac:chgData name="Berry, Melody" userId="31bd6066-c510-4faa-ad29-e552a3d0ff26" providerId="ADAL" clId="{FD2D096C-0231-4217-963C-6045F1038748}" dt="2020-10-27T02:50:06.561" v="1159" actId="478"/>
          <ac:grpSpMkLst>
            <pc:docMk/>
            <pc:sldMk cId="1726351278" sldId="1395"/>
            <ac:grpSpMk id="35" creationId="{05010D95-797F-41C0-94A1-26D4C28802EC}"/>
          </ac:grpSpMkLst>
        </pc:grpChg>
      </pc:sldChg>
      <pc:sldChg chg="addSp delSp modSp modTransition">
        <pc:chgData name="Berry, Melody" userId="31bd6066-c510-4faa-ad29-e552a3d0ff26" providerId="ADAL" clId="{FD2D096C-0231-4217-963C-6045F1038748}" dt="2020-10-27T03:07:36.466" v="1165" actId="20577"/>
        <pc:sldMkLst>
          <pc:docMk/>
          <pc:sldMk cId="191673480" sldId="1396"/>
        </pc:sldMkLst>
        <pc:spChg chg="add mod">
          <ac:chgData name="Berry, Melody" userId="31bd6066-c510-4faa-ad29-e552a3d0ff26" providerId="ADAL" clId="{FD2D096C-0231-4217-963C-6045F1038748}" dt="2020-10-27T03:07:36.466" v="1165" actId="20577"/>
          <ac:spMkLst>
            <pc:docMk/>
            <pc:sldMk cId="191673480" sldId="1396"/>
            <ac:spMk id="13" creationId="{842501D0-D560-43ED-A008-75B55CE83831}"/>
          </ac:spMkLst>
        </pc:spChg>
        <pc:spChg chg="del mod">
          <ac:chgData name="Berry, Melody" userId="31bd6066-c510-4faa-ad29-e552a3d0ff26" providerId="ADAL" clId="{FD2D096C-0231-4217-963C-6045F1038748}" dt="2020-10-26T03:19:42.503" v="1098" actId="478"/>
          <ac:spMkLst>
            <pc:docMk/>
            <pc:sldMk cId="191673480" sldId="1396"/>
            <ac:spMk id="20" creationId="{AEE66BBB-73C9-4520-8DCF-848B0E123BD3}"/>
          </ac:spMkLst>
        </pc:spChg>
        <pc:spChg chg="mod">
          <ac:chgData name="Berry, Melody" userId="31bd6066-c510-4faa-ad29-e552a3d0ff26" providerId="ADAL" clId="{FD2D096C-0231-4217-963C-6045F1038748}" dt="2020-10-26T01:08:16.070" v="1079" actId="113"/>
          <ac:spMkLst>
            <pc:docMk/>
            <pc:sldMk cId="191673480" sldId="1396"/>
            <ac:spMk id="34" creationId="{37717E3D-325B-40A1-883B-84C8AA720809}"/>
          </ac:spMkLst>
        </pc:spChg>
      </pc:sldChg>
      <pc:sldChg chg="modTransition">
        <pc:chgData name="Berry, Melody" userId="31bd6066-c510-4faa-ad29-e552a3d0ff26" providerId="ADAL" clId="{FD2D096C-0231-4217-963C-6045F1038748}" dt="2020-10-25T20:25:20.142" v="2"/>
        <pc:sldMkLst>
          <pc:docMk/>
          <pc:sldMk cId="1327138257" sldId="1397"/>
        </pc:sldMkLst>
      </pc:sldChg>
      <pc:sldChg chg="modTransition">
        <pc:chgData name="Berry, Melody" userId="31bd6066-c510-4faa-ad29-e552a3d0ff26" providerId="ADAL" clId="{FD2D096C-0231-4217-963C-6045F1038748}" dt="2020-10-25T20:25:20.142" v="2"/>
        <pc:sldMkLst>
          <pc:docMk/>
          <pc:sldMk cId="250501933" sldId="1398"/>
        </pc:sldMkLst>
      </pc:sldChg>
      <pc:sldChg chg="modSp modTransition">
        <pc:chgData name="Berry, Melody" userId="31bd6066-c510-4faa-ad29-e552a3d0ff26" providerId="ADAL" clId="{FD2D096C-0231-4217-963C-6045F1038748}" dt="2020-10-25T20:50:30.937" v="130" actId="20577"/>
        <pc:sldMkLst>
          <pc:docMk/>
          <pc:sldMk cId="2059756980" sldId="1400"/>
        </pc:sldMkLst>
        <pc:spChg chg="mod">
          <ac:chgData name="Berry, Melody" userId="31bd6066-c510-4faa-ad29-e552a3d0ff26" providerId="ADAL" clId="{FD2D096C-0231-4217-963C-6045F1038748}" dt="2020-10-25T20:50:30.937" v="130" actId="20577"/>
          <ac:spMkLst>
            <pc:docMk/>
            <pc:sldMk cId="2059756980" sldId="1400"/>
            <ac:spMk id="6" creationId="{5FF9511B-A04A-4C97-B3D2-73594DAAF670}"/>
          </ac:spMkLst>
        </pc:spChg>
      </pc:sldChg>
      <pc:sldChg chg="del modTransition">
        <pc:chgData name="Berry, Melody" userId="31bd6066-c510-4faa-ad29-e552a3d0ff26" providerId="ADAL" clId="{FD2D096C-0231-4217-963C-6045F1038748}" dt="2020-10-28T02:27:54.977" v="1760" actId="2696"/>
        <pc:sldMkLst>
          <pc:docMk/>
          <pc:sldMk cId="2679135684" sldId="1401"/>
        </pc:sldMkLst>
      </pc:sldChg>
      <pc:sldChg chg="modSp">
        <pc:chgData name="Berry, Melody" userId="31bd6066-c510-4faa-ad29-e552a3d0ff26" providerId="ADAL" clId="{FD2D096C-0231-4217-963C-6045F1038748}" dt="2020-10-28T02:30:05.626" v="1790" actId="6549"/>
        <pc:sldMkLst>
          <pc:docMk/>
          <pc:sldMk cId="3155608546" sldId="1401"/>
        </pc:sldMkLst>
        <pc:spChg chg="mod">
          <ac:chgData name="Berry, Melody" userId="31bd6066-c510-4faa-ad29-e552a3d0ff26" providerId="ADAL" clId="{FD2D096C-0231-4217-963C-6045F1038748}" dt="2020-10-28T02:30:05.626" v="1790" actId="6549"/>
          <ac:spMkLst>
            <pc:docMk/>
            <pc:sldMk cId="3155608546" sldId="1401"/>
            <ac:spMk id="6" creationId="{5FF9511B-A04A-4C97-B3D2-73594DAAF670}"/>
          </ac:spMkLst>
        </pc:spChg>
      </pc:sldChg>
      <pc:sldChg chg="modTransition">
        <pc:chgData name="Berry, Melody" userId="31bd6066-c510-4faa-ad29-e552a3d0ff26" providerId="ADAL" clId="{FD2D096C-0231-4217-963C-6045F1038748}" dt="2020-10-25T20:25:20.142" v="2"/>
        <pc:sldMkLst>
          <pc:docMk/>
          <pc:sldMk cId="1184371922" sldId="1402"/>
        </pc:sldMkLst>
      </pc:sldChg>
      <pc:sldChg chg="modTransition">
        <pc:chgData name="Berry, Melody" userId="31bd6066-c510-4faa-ad29-e552a3d0ff26" providerId="ADAL" clId="{FD2D096C-0231-4217-963C-6045F1038748}" dt="2020-10-25T20:25:20.142" v="2"/>
        <pc:sldMkLst>
          <pc:docMk/>
          <pc:sldMk cId="455568780" sldId="1403"/>
        </pc:sldMkLst>
      </pc:sldChg>
      <pc:sldChg chg="addSp delSp modSp modTransition">
        <pc:chgData name="Berry, Melody" userId="31bd6066-c510-4faa-ad29-e552a3d0ff26" providerId="ADAL" clId="{FD2D096C-0231-4217-963C-6045F1038748}" dt="2020-10-25T21:46:27.563" v="476" actId="14100"/>
        <pc:sldMkLst>
          <pc:docMk/>
          <pc:sldMk cId="3299721114" sldId="1404"/>
        </pc:sldMkLst>
        <pc:spChg chg="mod ord">
          <ac:chgData name="Berry, Melody" userId="31bd6066-c510-4faa-ad29-e552a3d0ff26" providerId="ADAL" clId="{FD2D096C-0231-4217-963C-6045F1038748}" dt="2020-10-25T21:39:42.042" v="435" actId="14100"/>
          <ac:spMkLst>
            <pc:docMk/>
            <pc:sldMk cId="3299721114" sldId="1404"/>
            <ac:spMk id="6" creationId="{97227AF7-B8AB-478A-99EF-336293DA03CA}"/>
          </ac:spMkLst>
        </pc:spChg>
        <pc:spChg chg="mod">
          <ac:chgData name="Berry, Melody" userId="31bd6066-c510-4faa-ad29-e552a3d0ff26" providerId="ADAL" clId="{FD2D096C-0231-4217-963C-6045F1038748}" dt="2020-10-25T21:39:28.473" v="433" actId="27636"/>
          <ac:spMkLst>
            <pc:docMk/>
            <pc:sldMk cId="3299721114" sldId="1404"/>
            <ac:spMk id="7" creationId="{BE0933EF-1D3E-473A-9393-5A447AC71776}"/>
          </ac:spMkLst>
        </pc:spChg>
        <pc:spChg chg="mod ord">
          <ac:chgData name="Berry, Melody" userId="31bd6066-c510-4faa-ad29-e552a3d0ff26" providerId="ADAL" clId="{FD2D096C-0231-4217-963C-6045F1038748}" dt="2020-10-25T21:44:32.556" v="462" actId="1076"/>
          <ac:spMkLst>
            <pc:docMk/>
            <pc:sldMk cId="3299721114" sldId="1404"/>
            <ac:spMk id="10" creationId="{4E00A7DE-1D2F-4B26-B15A-751FF1192FBB}"/>
          </ac:spMkLst>
        </pc:spChg>
        <pc:spChg chg="mod ord">
          <ac:chgData name="Berry, Melody" userId="31bd6066-c510-4faa-ad29-e552a3d0ff26" providerId="ADAL" clId="{FD2D096C-0231-4217-963C-6045F1038748}" dt="2020-10-25T21:46:27.563" v="476" actId="14100"/>
          <ac:spMkLst>
            <pc:docMk/>
            <pc:sldMk cId="3299721114" sldId="1404"/>
            <ac:spMk id="14" creationId="{61BEF058-3B5E-4BBD-87DF-64B54325593A}"/>
          </ac:spMkLst>
        </pc:spChg>
        <pc:spChg chg="mod ord">
          <ac:chgData name="Berry, Melody" userId="31bd6066-c510-4faa-ad29-e552a3d0ff26" providerId="ADAL" clId="{FD2D096C-0231-4217-963C-6045F1038748}" dt="2020-10-25T21:39:38.383" v="434" actId="1076"/>
          <ac:spMkLst>
            <pc:docMk/>
            <pc:sldMk cId="3299721114" sldId="1404"/>
            <ac:spMk id="16" creationId="{AD1506CB-E695-4CB6-9A71-F72F8EDD77B9}"/>
          </ac:spMkLst>
        </pc:spChg>
        <pc:spChg chg="del ord">
          <ac:chgData name="Berry, Melody" userId="31bd6066-c510-4faa-ad29-e552a3d0ff26" providerId="ADAL" clId="{FD2D096C-0231-4217-963C-6045F1038748}" dt="2020-10-25T21:46:15.627" v="475" actId="478"/>
          <ac:spMkLst>
            <pc:docMk/>
            <pc:sldMk cId="3299721114" sldId="1404"/>
            <ac:spMk id="21" creationId="{90911901-FFEE-4D52-92C3-BA3016CB63EF}"/>
          </ac:spMkLst>
        </pc:spChg>
        <pc:spChg chg="mod ord">
          <ac:chgData name="Berry, Melody" userId="31bd6066-c510-4faa-ad29-e552a3d0ff26" providerId="ADAL" clId="{FD2D096C-0231-4217-963C-6045F1038748}" dt="2020-10-25T21:45:05.041" v="467" actId="1076"/>
          <ac:spMkLst>
            <pc:docMk/>
            <pc:sldMk cId="3299721114" sldId="1404"/>
            <ac:spMk id="22" creationId="{5BF4D09A-F3BA-4527-B275-7DD91282A6DA}"/>
          </ac:spMkLst>
        </pc:spChg>
        <pc:spChg chg="mod ord">
          <ac:chgData name="Berry, Melody" userId="31bd6066-c510-4faa-ad29-e552a3d0ff26" providerId="ADAL" clId="{FD2D096C-0231-4217-963C-6045F1038748}" dt="2020-10-25T21:46:09.565" v="474" actId="1076"/>
          <ac:spMkLst>
            <pc:docMk/>
            <pc:sldMk cId="3299721114" sldId="1404"/>
            <ac:spMk id="23" creationId="{D92B4833-13BC-48EF-977D-C6C834414EF9}"/>
          </ac:spMkLst>
        </pc:spChg>
        <pc:spChg chg="del ord">
          <ac:chgData name="Berry, Melody" userId="31bd6066-c510-4faa-ad29-e552a3d0ff26" providerId="ADAL" clId="{FD2D096C-0231-4217-963C-6045F1038748}" dt="2020-10-25T21:45:11.974" v="468" actId="478"/>
          <ac:spMkLst>
            <pc:docMk/>
            <pc:sldMk cId="3299721114" sldId="1404"/>
            <ac:spMk id="24" creationId="{3FB6F169-EAEE-4206-A81F-CA8C3D0F0410}"/>
          </ac:spMkLst>
        </pc:spChg>
        <pc:spChg chg="del ord">
          <ac:chgData name="Berry, Melody" userId="31bd6066-c510-4faa-ad29-e552a3d0ff26" providerId="ADAL" clId="{FD2D096C-0231-4217-963C-6045F1038748}" dt="2020-10-25T21:45:13.929" v="469" actId="478"/>
          <ac:spMkLst>
            <pc:docMk/>
            <pc:sldMk cId="3299721114" sldId="1404"/>
            <ac:spMk id="25" creationId="{0FCE1044-950B-4E03-AC58-95C6C8A9C5B5}"/>
          </ac:spMkLst>
        </pc:spChg>
        <pc:spChg chg="add mod">
          <ac:chgData name="Berry, Melody" userId="31bd6066-c510-4faa-ad29-e552a3d0ff26" providerId="ADAL" clId="{FD2D096C-0231-4217-963C-6045F1038748}" dt="2020-10-25T21:44:10.240" v="457" actId="20577"/>
          <ac:spMkLst>
            <pc:docMk/>
            <pc:sldMk cId="3299721114" sldId="1404"/>
            <ac:spMk id="32" creationId="{217E5875-CB20-436B-93ED-BF1BDA637340}"/>
          </ac:spMkLst>
        </pc:spChg>
        <pc:spChg chg="add mod">
          <ac:chgData name="Berry, Melody" userId="31bd6066-c510-4faa-ad29-e552a3d0ff26" providerId="ADAL" clId="{FD2D096C-0231-4217-963C-6045F1038748}" dt="2020-10-25T21:45:54.487" v="471" actId="1076"/>
          <ac:spMkLst>
            <pc:docMk/>
            <pc:sldMk cId="3299721114" sldId="1404"/>
            <ac:spMk id="36" creationId="{8792446E-DCE3-4C58-ABAC-F14DA4DC4FD0}"/>
          </ac:spMkLst>
        </pc:spChg>
        <pc:grpChg chg="add ord">
          <ac:chgData name="Berry, Melody" userId="31bd6066-c510-4faa-ad29-e552a3d0ff26" providerId="ADAL" clId="{FD2D096C-0231-4217-963C-6045F1038748}" dt="2020-10-25T21:38:44.766" v="426" actId="166"/>
          <ac:grpSpMkLst>
            <pc:docMk/>
            <pc:sldMk cId="3299721114" sldId="1404"/>
            <ac:grpSpMk id="17" creationId="{AC0633A8-F9FE-4999-B589-DB1DA77CF75F}"/>
          </ac:grpSpMkLst>
        </pc:grpChg>
        <pc:grpChg chg="add mod">
          <ac:chgData name="Berry, Melody" userId="31bd6066-c510-4faa-ad29-e552a3d0ff26" providerId="ADAL" clId="{FD2D096C-0231-4217-963C-6045F1038748}" dt="2020-10-25T21:38:41.253" v="425" actId="1076"/>
          <ac:grpSpMkLst>
            <pc:docMk/>
            <pc:sldMk cId="3299721114" sldId="1404"/>
            <ac:grpSpMk id="20" creationId="{A4D2915B-93C2-4084-8647-BA30F56D5D7D}"/>
          </ac:grpSpMkLst>
        </pc:grpChg>
        <pc:picChg chg="add mod modCrop">
          <ac:chgData name="Berry, Melody" userId="31bd6066-c510-4faa-ad29-e552a3d0ff26" providerId="ADAL" clId="{FD2D096C-0231-4217-963C-6045F1038748}" dt="2020-10-25T21:42:35.195" v="438" actId="732"/>
          <ac:picMkLst>
            <pc:docMk/>
            <pc:sldMk cId="3299721114" sldId="1404"/>
            <ac:picMk id="3" creationId="{5170CBD9-1F88-40D2-ABD0-33222C901B34}"/>
          </ac:picMkLst>
        </pc:picChg>
        <pc:picChg chg="add mod modCrop">
          <ac:chgData name="Berry, Melody" userId="31bd6066-c510-4faa-ad29-e552a3d0ff26" providerId="ADAL" clId="{FD2D096C-0231-4217-963C-6045F1038748}" dt="2020-10-25T21:43:01.923" v="442" actId="1076"/>
          <ac:picMkLst>
            <pc:docMk/>
            <pc:sldMk cId="3299721114" sldId="1404"/>
            <ac:picMk id="4" creationId="{FCD283A0-DF75-4B4F-B9DF-2833B80813BA}"/>
          </ac:picMkLst>
        </pc:picChg>
        <pc:picChg chg="del">
          <ac:chgData name="Berry, Melody" userId="31bd6066-c510-4faa-ad29-e552a3d0ff26" providerId="ADAL" clId="{FD2D096C-0231-4217-963C-6045F1038748}" dt="2020-10-25T21:36:33.699" v="409" actId="478"/>
          <ac:picMkLst>
            <pc:docMk/>
            <pc:sldMk cId="3299721114" sldId="1404"/>
            <ac:picMk id="15" creationId="{CF070EAD-DFD2-4C39-8E78-CAD5E8E992F1}"/>
          </ac:picMkLst>
        </pc:picChg>
        <pc:picChg chg="mod">
          <ac:chgData name="Berry, Melody" userId="31bd6066-c510-4faa-ad29-e552a3d0ff26" providerId="ADAL" clId="{FD2D096C-0231-4217-963C-6045F1038748}" dt="2020-10-25T21:37:08.234" v="414" actId="1076"/>
          <ac:picMkLst>
            <pc:docMk/>
            <pc:sldMk cId="3299721114" sldId="1404"/>
            <ac:picMk id="18" creationId="{D7CD0468-876E-4657-895D-0F5007FF1F3E}"/>
          </ac:picMkLst>
        </pc:picChg>
        <pc:picChg chg="mod">
          <ac:chgData name="Berry, Melody" userId="31bd6066-c510-4faa-ad29-e552a3d0ff26" providerId="ADAL" clId="{FD2D096C-0231-4217-963C-6045F1038748}" dt="2020-10-25T21:37:27.552" v="416" actId="1076"/>
          <ac:picMkLst>
            <pc:docMk/>
            <pc:sldMk cId="3299721114" sldId="1404"/>
            <ac:picMk id="19" creationId="{70102D4D-759C-41EA-AC18-BB5AF820488B}"/>
          </ac:picMkLst>
        </pc:picChg>
        <pc:picChg chg="mod modCrop">
          <ac:chgData name="Berry, Melody" userId="31bd6066-c510-4faa-ad29-e552a3d0ff26" providerId="ADAL" clId="{FD2D096C-0231-4217-963C-6045F1038748}" dt="2020-10-25T21:38:29.237" v="420" actId="1076"/>
          <ac:picMkLst>
            <pc:docMk/>
            <pc:sldMk cId="3299721114" sldId="1404"/>
            <ac:picMk id="26" creationId="{614C4097-D0B9-4ACA-9531-D68908E66B5B}"/>
          </ac:picMkLst>
        </pc:picChg>
        <pc:picChg chg="mod">
          <ac:chgData name="Berry, Melody" userId="31bd6066-c510-4faa-ad29-e552a3d0ff26" providerId="ADAL" clId="{FD2D096C-0231-4217-963C-6045F1038748}" dt="2020-10-25T21:39:12.049" v="428" actId="1076"/>
          <ac:picMkLst>
            <pc:docMk/>
            <pc:sldMk cId="3299721114" sldId="1404"/>
            <ac:picMk id="27" creationId="{FA9439E8-B972-43D5-B23D-A7CAD8C1A8C6}"/>
          </ac:picMkLst>
        </pc:picChg>
        <pc:picChg chg="add mod">
          <ac:chgData name="Berry, Melody" userId="31bd6066-c510-4faa-ad29-e552a3d0ff26" providerId="ADAL" clId="{FD2D096C-0231-4217-963C-6045F1038748}" dt="2020-10-25T21:39:20.095" v="430" actId="1076"/>
          <ac:picMkLst>
            <pc:docMk/>
            <pc:sldMk cId="3299721114" sldId="1404"/>
            <ac:picMk id="28" creationId="{3185454E-57D6-4666-8BBE-3649B4C5C8FC}"/>
          </ac:picMkLst>
        </pc:picChg>
        <pc:cxnChg chg="del mod ord">
          <ac:chgData name="Berry, Melody" userId="31bd6066-c510-4faa-ad29-e552a3d0ff26" providerId="ADAL" clId="{FD2D096C-0231-4217-963C-6045F1038748}" dt="2020-10-25T21:44:26.785" v="461" actId="478"/>
          <ac:cxnSpMkLst>
            <pc:docMk/>
            <pc:sldMk cId="3299721114" sldId="1404"/>
            <ac:cxnSpMk id="11" creationId="{0BECCD40-759E-4935-AA24-A5D5EB7053BB}"/>
          </ac:cxnSpMkLst>
        </pc:cxnChg>
        <pc:cxnChg chg="add del mod">
          <ac:chgData name="Berry, Melody" userId="31bd6066-c510-4faa-ad29-e552a3d0ff26" providerId="ADAL" clId="{FD2D096C-0231-4217-963C-6045F1038748}" dt="2020-10-25T21:44:24.966" v="460" actId="478"/>
          <ac:cxnSpMkLst>
            <pc:docMk/>
            <pc:sldMk cId="3299721114" sldId="1404"/>
            <ac:cxnSpMk id="29" creationId="{7AAF3E3D-6EB5-4663-9D4E-8E28E0F69B07}"/>
          </ac:cxnSpMkLst>
        </pc:cxnChg>
        <pc:cxnChg chg="add mod">
          <ac:chgData name="Berry, Melody" userId="31bd6066-c510-4faa-ad29-e552a3d0ff26" providerId="ADAL" clId="{FD2D096C-0231-4217-963C-6045F1038748}" dt="2020-10-25T21:44:20.348" v="459" actId="14100"/>
          <ac:cxnSpMkLst>
            <pc:docMk/>
            <pc:sldMk cId="3299721114" sldId="1404"/>
            <ac:cxnSpMk id="33" creationId="{86AEFAB0-D323-42C9-A136-1476A4A5C4FB}"/>
          </ac:cxnSpMkLst>
        </pc:cxnChg>
      </pc:sldChg>
      <pc:sldChg chg="addSp delSp modSp modTransition">
        <pc:chgData name="Berry, Melody" userId="31bd6066-c510-4faa-ad29-e552a3d0ff26" providerId="ADAL" clId="{FD2D096C-0231-4217-963C-6045F1038748}" dt="2020-10-26T01:24:51.374" v="1080" actId="14100"/>
        <pc:sldMkLst>
          <pc:docMk/>
          <pc:sldMk cId="3591804805" sldId="1405"/>
        </pc:sldMkLst>
        <pc:spChg chg="mod ord">
          <ac:chgData name="Berry, Melody" userId="31bd6066-c510-4faa-ad29-e552a3d0ff26" providerId="ADAL" clId="{FD2D096C-0231-4217-963C-6045F1038748}" dt="2020-10-25T21:02:36.484" v="253" actId="14100"/>
          <ac:spMkLst>
            <pc:docMk/>
            <pc:sldMk cId="3591804805" sldId="1405"/>
            <ac:spMk id="20" creationId="{8825CE5E-323B-4FBC-99F7-90FF1394630D}"/>
          </ac:spMkLst>
        </pc:spChg>
        <pc:spChg chg="mod ord">
          <ac:chgData name="Berry, Melody" userId="31bd6066-c510-4faa-ad29-e552a3d0ff26" providerId="ADAL" clId="{FD2D096C-0231-4217-963C-6045F1038748}" dt="2020-10-25T21:02:28.821" v="251" actId="1076"/>
          <ac:spMkLst>
            <pc:docMk/>
            <pc:sldMk cId="3591804805" sldId="1405"/>
            <ac:spMk id="24" creationId="{472664B0-8ABB-44BD-9E68-9A6793CEA5F3}"/>
          </ac:spMkLst>
        </pc:spChg>
        <pc:spChg chg="mod ord">
          <ac:chgData name="Berry, Melody" userId="31bd6066-c510-4faa-ad29-e552a3d0ff26" providerId="ADAL" clId="{FD2D096C-0231-4217-963C-6045F1038748}" dt="2020-10-26T01:24:51.374" v="1080" actId="14100"/>
          <ac:spMkLst>
            <pc:docMk/>
            <pc:sldMk cId="3591804805" sldId="1405"/>
            <ac:spMk id="25" creationId="{728CF72A-6CB6-4796-ADFF-8ADFB19F6420}"/>
          </ac:spMkLst>
        </pc:spChg>
        <pc:spChg chg="mod ord">
          <ac:chgData name="Berry, Melody" userId="31bd6066-c510-4faa-ad29-e552a3d0ff26" providerId="ADAL" clId="{FD2D096C-0231-4217-963C-6045F1038748}" dt="2020-10-25T21:02:28.821" v="251" actId="1076"/>
          <ac:spMkLst>
            <pc:docMk/>
            <pc:sldMk cId="3591804805" sldId="1405"/>
            <ac:spMk id="26" creationId="{0BFEDA92-7767-491C-B99C-57D54BB7F1BD}"/>
          </ac:spMkLst>
        </pc:spChg>
        <pc:spChg chg="mod ord">
          <ac:chgData name="Berry, Melody" userId="31bd6066-c510-4faa-ad29-e552a3d0ff26" providerId="ADAL" clId="{FD2D096C-0231-4217-963C-6045F1038748}" dt="2020-10-25T21:02:28.821" v="251" actId="1076"/>
          <ac:spMkLst>
            <pc:docMk/>
            <pc:sldMk cId="3591804805" sldId="1405"/>
            <ac:spMk id="27" creationId="{1DDFDFFE-1E45-459D-BE5D-00500B47DEA5}"/>
          </ac:spMkLst>
        </pc:spChg>
        <pc:spChg chg="mod ord">
          <ac:chgData name="Berry, Melody" userId="31bd6066-c510-4faa-ad29-e552a3d0ff26" providerId="ADAL" clId="{FD2D096C-0231-4217-963C-6045F1038748}" dt="2020-10-25T21:02:28.821" v="251" actId="1076"/>
          <ac:spMkLst>
            <pc:docMk/>
            <pc:sldMk cId="3591804805" sldId="1405"/>
            <ac:spMk id="28" creationId="{8A39BF65-D4E7-4E46-8111-CD931260C1BA}"/>
          </ac:spMkLst>
        </pc:spChg>
        <pc:spChg chg="mod ord">
          <ac:chgData name="Berry, Melody" userId="31bd6066-c510-4faa-ad29-e552a3d0ff26" providerId="ADAL" clId="{FD2D096C-0231-4217-963C-6045F1038748}" dt="2020-10-25T21:02:28.821" v="251" actId="1076"/>
          <ac:spMkLst>
            <pc:docMk/>
            <pc:sldMk cId="3591804805" sldId="1405"/>
            <ac:spMk id="29" creationId="{B94560D3-B208-4BA4-9830-44A90B9BA5ED}"/>
          </ac:spMkLst>
        </pc:spChg>
        <pc:spChg chg="mod ord">
          <ac:chgData name="Berry, Melody" userId="31bd6066-c510-4faa-ad29-e552a3d0ff26" providerId="ADAL" clId="{FD2D096C-0231-4217-963C-6045F1038748}" dt="2020-10-25T21:02:28.821" v="251" actId="1076"/>
          <ac:spMkLst>
            <pc:docMk/>
            <pc:sldMk cId="3591804805" sldId="1405"/>
            <ac:spMk id="30" creationId="{75804F12-ADDA-4079-B3F5-17ADC4BDF3B2}"/>
          </ac:spMkLst>
        </pc:spChg>
        <pc:spChg chg="mod ord">
          <ac:chgData name="Berry, Melody" userId="31bd6066-c510-4faa-ad29-e552a3d0ff26" providerId="ADAL" clId="{FD2D096C-0231-4217-963C-6045F1038748}" dt="2020-10-25T21:02:28.821" v="251" actId="1076"/>
          <ac:spMkLst>
            <pc:docMk/>
            <pc:sldMk cId="3591804805" sldId="1405"/>
            <ac:spMk id="31" creationId="{02628820-CADB-45F1-BD15-4ADE0E505C94}"/>
          </ac:spMkLst>
        </pc:spChg>
        <pc:picChg chg="del">
          <ac:chgData name="Berry, Melody" userId="31bd6066-c510-4faa-ad29-e552a3d0ff26" providerId="ADAL" clId="{FD2D096C-0231-4217-963C-6045F1038748}" dt="2020-10-25T21:02:04.615" v="246" actId="478"/>
          <ac:picMkLst>
            <pc:docMk/>
            <pc:sldMk cId="3591804805" sldId="1405"/>
            <ac:picMk id="18" creationId="{048D9D12-96A5-4B31-88C9-6588B92ABC9E}"/>
          </ac:picMkLst>
        </pc:picChg>
        <pc:picChg chg="mod ord">
          <ac:chgData name="Berry, Melody" userId="31bd6066-c510-4faa-ad29-e552a3d0ff26" providerId="ADAL" clId="{FD2D096C-0231-4217-963C-6045F1038748}" dt="2020-10-25T21:02:28.821" v="251" actId="1076"/>
          <ac:picMkLst>
            <pc:docMk/>
            <pc:sldMk cId="3591804805" sldId="1405"/>
            <ac:picMk id="19" creationId="{BB2E78DE-0B32-42F2-AE6B-C33D051BCD74}"/>
          </ac:picMkLst>
        </pc:picChg>
        <pc:picChg chg="add mod">
          <ac:chgData name="Berry, Melody" userId="31bd6066-c510-4faa-ad29-e552a3d0ff26" providerId="ADAL" clId="{FD2D096C-0231-4217-963C-6045F1038748}" dt="2020-10-25T21:02:15.947" v="249" actId="1076"/>
          <ac:picMkLst>
            <pc:docMk/>
            <pc:sldMk cId="3591804805" sldId="1405"/>
            <ac:picMk id="22" creationId="{0D7049F3-09FC-4F56-9E7F-DCE304B5F6DF}"/>
          </ac:picMkLst>
        </pc:picChg>
        <pc:picChg chg="mod ord">
          <ac:chgData name="Berry, Melody" userId="31bd6066-c510-4faa-ad29-e552a3d0ff26" providerId="ADAL" clId="{FD2D096C-0231-4217-963C-6045F1038748}" dt="2020-10-25T21:02:28.821" v="251" actId="1076"/>
          <ac:picMkLst>
            <pc:docMk/>
            <pc:sldMk cId="3591804805" sldId="1405"/>
            <ac:picMk id="23" creationId="{B366A368-7F09-4998-BD26-75770815D324}"/>
          </ac:picMkLst>
        </pc:picChg>
      </pc:sldChg>
      <pc:sldChg chg="modTransition">
        <pc:chgData name="Berry, Melody" userId="31bd6066-c510-4faa-ad29-e552a3d0ff26" providerId="ADAL" clId="{FD2D096C-0231-4217-963C-6045F1038748}" dt="2020-10-25T20:25:20.142" v="2"/>
        <pc:sldMkLst>
          <pc:docMk/>
          <pc:sldMk cId="2428791953" sldId="1406"/>
        </pc:sldMkLst>
      </pc:sldChg>
      <pc:sldChg chg="modSp modTransition">
        <pc:chgData name="Berry, Melody" userId="31bd6066-c510-4faa-ad29-e552a3d0ff26" providerId="ADAL" clId="{FD2D096C-0231-4217-963C-6045F1038748}" dt="2020-10-26T03:20:44.009" v="1154" actId="20577"/>
        <pc:sldMkLst>
          <pc:docMk/>
          <pc:sldMk cId="3734847412" sldId="1407"/>
        </pc:sldMkLst>
        <pc:spChg chg="mod">
          <ac:chgData name="Berry, Melody" userId="31bd6066-c510-4faa-ad29-e552a3d0ff26" providerId="ADAL" clId="{FD2D096C-0231-4217-963C-6045F1038748}" dt="2020-10-26T03:20:44.009" v="1154" actId="20577"/>
          <ac:spMkLst>
            <pc:docMk/>
            <pc:sldMk cId="3734847412" sldId="1407"/>
            <ac:spMk id="7" creationId="{BE0933EF-1D3E-473A-9393-5A447AC71776}"/>
          </ac:spMkLst>
        </pc:spChg>
      </pc:sldChg>
      <pc:sldChg chg="addSp delSp modSp modTransition">
        <pc:chgData name="Berry, Melody" userId="31bd6066-c510-4faa-ad29-e552a3d0ff26" providerId="ADAL" clId="{FD2D096C-0231-4217-963C-6045F1038748}" dt="2020-10-25T21:50:45.990" v="504" actId="1076"/>
        <pc:sldMkLst>
          <pc:docMk/>
          <pc:sldMk cId="3081194243" sldId="1408"/>
        </pc:sldMkLst>
        <pc:spChg chg="mod ord">
          <ac:chgData name="Berry, Melody" userId="31bd6066-c510-4faa-ad29-e552a3d0ff26" providerId="ADAL" clId="{FD2D096C-0231-4217-963C-6045F1038748}" dt="2020-10-25T21:50:05.303" v="495" actId="14100"/>
          <ac:spMkLst>
            <pc:docMk/>
            <pc:sldMk cId="3081194243" sldId="1408"/>
            <ac:spMk id="12" creationId="{74BF3E4B-89EC-4B35-832C-BE164418932E}"/>
          </ac:spMkLst>
        </pc:spChg>
        <pc:spChg chg="mod ord">
          <ac:chgData name="Berry, Melody" userId="31bd6066-c510-4faa-ad29-e552a3d0ff26" providerId="ADAL" clId="{FD2D096C-0231-4217-963C-6045F1038748}" dt="2020-10-25T21:50:00.453" v="494" actId="1076"/>
          <ac:spMkLst>
            <pc:docMk/>
            <pc:sldMk cId="3081194243" sldId="1408"/>
            <ac:spMk id="15" creationId="{8F002270-4F1F-476B-B23D-AA249BB90718}"/>
          </ac:spMkLst>
        </pc:spChg>
        <pc:spChg chg="mod ord">
          <ac:chgData name="Berry, Melody" userId="31bd6066-c510-4faa-ad29-e552a3d0ff26" providerId="ADAL" clId="{FD2D096C-0231-4217-963C-6045F1038748}" dt="2020-10-25T21:50:45.990" v="504" actId="1076"/>
          <ac:spMkLst>
            <pc:docMk/>
            <pc:sldMk cId="3081194243" sldId="1408"/>
            <ac:spMk id="16" creationId="{660811FB-307D-4028-A254-AD767F3C9102}"/>
          </ac:spMkLst>
        </pc:spChg>
        <pc:spChg chg="mod ord">
          <ac:chgData name="Berry, Melody" userId="31bd6066-c510-4faa-ad29-e552a3d0ff26" providerId="ADAL" clId="{FD2D096C-0231-4217-963C-6045F1038748}" dt="2020-10-25T21:50:00.453" v="494" actId="1076"/>
          <ac:spMkLst>
            <pc:docMk/>
            <pc:sldMk cId="3081194243" sldId="1408"/>
            <ac:spMk id="17" creationId="{B00B14B0-5469-4F1A-9ECD-8229963D9AF6}"/>
          </ac:spMkLst>
        </pc:spChg>
        <pc:spChg chg="add mod">
          <ac:chgData name="Berry, Melody" userId="31bd6066-c510-4faa-ad29-e552a3d0ff26" providerId="ADAL" clId="{FD2D096C-0231-4217-963C-6045F1038748}" dt="2020-10-25T21:50:34.661" v="501" actId="14100"/>
          <ac:spMkLst>
            <pc:docMk/>
            <pc:sldMk cId="3081194243" sldId="1408"/>
            <ac:spMk id="25" creationId="{75F002BF-372D-406A-96F0-A5F4B09CA485}"/>
          </ac:spMkLst>
        </pc:spChg>
        <pc:grpChg chg="add del mod">
          <ac:chgData name="Berry, Melody" userId="31bd6066-c510-4faa-ad29-e552a3d0ff26" providerId="ADAL" clId="{FD2D096C-0231-4217-963C-6045F1038748}" dt="2020-10-25T21:48:34.628" v="480" actId="478"/>
          <ac:grpSpMkLst>
            <pc:docMk/>
            <pc:sldMk cId="3081194243" sldId="1408"/>
            <ac:grpSpMk id="20" creationId="{3D738867-E85B-467C-A255-77EC066C1DFD}"/>
          </ac:grpSpMkLst>
        </pc:grpChg>
        <pc:picChg chg="del mod">
          <ac:chgData name="Berry, Melody" userId="31bd6066-c510-4faa-ad29-e552a3d0ff26" providerId="ADAL" clId="{FD2D096C-0231-4217-963C-6045F1038748}" dt="2020-10-25T21:49:10.424" v="488" actId="478"/>
          <ac:picMkLst>
            <pc:docMk/>
            <pc:sldMk cId="3081194243" sldId="1408"/>
            <ac:picMk id="2" creationId="{5294F8DD-D27E-453C-B3A1-6AEF7ABD4DD6}"/>
          </ac:picMkLst>
        </pc:picChg>
        <pc:picChg chg="del">
          <ac:chgData name="Berry, Melody" userId="31bd6066-c510-4faa-ad29-e552a3d0ff26" providerId="ADAL" clId="{FD2D096C-0231-4217-963C-6045F1038748}" dt="2020-10-25T21:48:24.374" v="477" actId="478"/>
          <ac:picMkLst>
            <pc:docMk/>
            <pc:sldMk cId="3081194243" sldId="1408"/>
            <ac:picMk id="13" creationId="{9EC85CDB-1431-49D6-BE08-9435B213399B}"/>
          </ac:picMkLst>
        </pc:picChg>
        <pc:picChg chg="add del mod modCrop">
          <ac:chgData name="Berry, Melody" userId="31bd6066-c510-4faa-ad29-e552a3d0ff26" providerId="ADAL" clId="{FD2D096C-0231-4217-963C-6045F1038748}" dt="2020-10-25T20:28:39.291" v="10"/>
          <ac:picMkLst>
            <pc:docMk/>
            <pc:sldMk cId="3081194243" sldId="1408"/>
            <ac:picMk id="14" creationId="{2F7CF066-BAED-4810-8C65-EBC34127A12A}"/>
          </ac:picMkLst>
        </pc:picChg>
        <pc:picChg chg="del topLvl">
          <ac:chgData name="Berry, Melody" userId="31bd6066-c510-4faa-ad29-e552a3d0ff26" providerId="ADAL" clId="{FD2D096C-0231-4217-963C-6045F1038748}" dt="2020-10-25T21:48:54.174" v="481" actId="478"/>
          <ac:picMkLst>
            <pc:docMk/>
            <pc:sldMk cId="3081194243" sldId="1408"/>
            <ac:picMk id="21" creationId="{9ED0880C-46AB-4331-B209-E0220E54EA71}"/>
          </ac:picMkLst>
        </pc:picChg>
        <pc:picChg chg="del topLvl">
          <ac:chgData name="Berry, Melody" userId="31bd6066-c510-4faa-ad29-e552a3d0ff26" providerId="ADAL" clId="{FD2D096C-0231-4217-963C-6045F1038748}" dt="2020-10-25T21:48:34.628" v="480" actId="478"/>
          <ac:picMkLst>
            <pc:docMk/>
            <pc:sldMk cId="3081194243" sldId="1408"/>
            <ac:picMk id="22" creationId="{4982175E-2B75-4CA7-9C1E-8496908812D6}"/>
          </ac:picMkLst>
        </pc:picChg>
        <pc:picChg chg="add mod">
          <ac:chgData name="Berry, Melody" userId="31bd6066-c510-4faa-ad29-e552a3d0ff26" providerId="ADAL" clId="{FD2D096C-0231-4217-963C-6045F1038748}" dt="2020-10-25T21:49:17.325" v="490" actId="1076"/>
          <ac:picMkLst>
            <pc:docMk/>
            <pc:sldMk cId="3081194243" sldId="1408"/>
            <ac:picMk id="23" creationId="{20D0C345-C406-464F-80D1-327E0087A97A}"/>
          </ac:picMkLst>
        </pc:picChg>
        <pc:picChg chg="add mod">
          <ac:chgData name="Berry, Melody" userId="31bd6066-c510-4faa-ad29-e552a3d0ff26" providerId="ADAL" clId="{FD2D096C-0231-4217-963C-6045F1038748}" dt="2020-10-25T21:49:47.745" v="492" actId="1076"/>
          <ac:picMkLst>
            <pc:docMk/>
            <pc:sldMk cId="3081194243" sldId="1408"/>
            <ac:picMk id="24" creationId="{57BABD91-346F-4D56-93CC-97A0EE47A449}"/>
          </ac:picMkLst>
        </pc:picChg>
        <pc:cxnChg chg="mod ord">
          <ac:chgData name="Berry, Melody" userId="31bd6066-c510-4faa-ad29-e552a3d0ff26" providerId="ADAL" clId="{FD2D096C-0231-4217-963C-6045F1038748}" dt="2020-10-25T21:50:00.453" v="494" actId="1076"/>
          <ac:cxnSpMkLst>
            <pc:docMk/>
            <pc:sldMk cId="3081194243" sldId="1408"/>
            <ac:cxnSpMk id="18" creationId="{610D5A54-7199-4C91-BEA2-31B839C28C79}"/>
          </ac:cxnSpMkLst>
        </pc:cxnChg>
        <pc:cxnChg chg="mod ord">
          <ac:chgData name="Berry, Melody" userId="31bd6066-c510-4faa-ad29-e552a3d0ff26" providerId="ADAL" clId="{FD2D096C-0231-4217-963C-6045F1038748}" dt="2020-10-25T21:50:05.303" v="495" actId="14100"/>
          <ac:cxnSpMkLst>
            <pc:docMk/>
            <pc:sldMk cId="3081194243" sldId="1408"/>
            <ac:cxnSpMk id="19" creationId="{7EC7805B-2CE0-4A87-BA1B-19D3006232B1}"/>
          </ac:cxnSpMkLst>
        </pc:cxnChg>
      </pc:sldChg>
      <pc:sldChg chg="addSp modSp modTransition">
        <pc:chgData name="Berry, Melody" userId="31bd6066-c510-4faa-ad29-e552a3d0ff26" providerId="ADAL" clId="{FD2D096C-0231-4217-963C-6045F1038748}" dt="2020-10-25T21:08:08.991" v="408" actId="20577"/>
        <pc:sldMkLst>
          <pc:docMk/>
          <pc:sldMk cId="3957310340" sldId="1409"/>
        </pc:sldMkLst>
        <pc:spChg chg="add mod">
          <ac:chgData name="Berry, Melody" userId="31bd6066-c510-4faa-ad29-e552a3d0ff26" providerId="ADAL" clId="{FD2D096C-0231-4217-963C-6045F1038748}" dt="2020-10-25T21:08:08.991" v="408" actId="20577"/>
          <ac:spMkLst>
            <pc:docMk/>
            <pc:sldMk cId="3957310340" sldId="1409"/>
            <ac:spMk id="10" creationId="{AAB211C5-73FE-47C8-8EAA-BAB322DEB72D}"/>
          </ac:spMkLst>
        </pc:spChg>
        <pc:spChg chg="add mod">
          <ac:chgData name="Berry, Melody" userId="31bd6066-c510-4faa-ad29-e552a3d0ff26" providerId="ADAL" clId="{FD2D096C-0231-4217-963C-6045F1038748}" dt="2020-10-25T21:07:16.255" v="274" actId="1076"/>
          <ac:spMkLst>
            <pc:docMk/>
            <pc:sldMk cId="3957310340" sldId="1409"/>
            <ac:spMk id="17" creationId="{6891AB68-A298-4717-9F3E-B8A26ED4FB38}"/>
          </ac:spMkLst>
        </pc:spChg>
      </pc:sldChg>
      <pc:sldChg chg="addSp delSp modSp modTransition">
        <pc:chgData name="Berry, Melody" userId="31bd6066-c510-4faa-ad29-e552a3d0ff26" providerId="ADAL" clId="{FD2D096C-0231-4217-963C-6045F1038748}" dt="2020-10-25T21:54:00.216" v="525" actId="14100"/>
        <pc:sldMkLst>
          <pc:docMk/>
          <pc:sldMk cId="3025159276" sldId="1410"/>
        </pc:sldMkLst>
        <pc:spChg chg="mod">
          <ac:chgData name="Berry, Melody" userId="31bd6066-c510-4faa-ad29-e552a3d0ff26" providerId="ADAL" clId="{FD2D096C-0231-4217-963C-6045F1038748}" dt="2020-10-25T21:52:46.564" v="518" actId="14100"/>
          <ac:spMkLst>
            <pc:docMk/>
            <pc:sldMk cId="3025159276" sldId="1410"/>
            <ac:spMk id="11" creationId="{BFD545E1-B498-4F05-A0BD-21397373C4FC}"/>
          </ac:spMkLst>
        </pc:spChg>
        <pc:spChg chg="mod ord">
          <ac:chgData name="Berry, Melody" userId="31bd6066-c510-4faa-ad29-e552a3d0ff26" providerId="ADAL" clId="{FD2D096C-0231-4217-963C-6045F1038748}" dt="2020-10-25T21:52:42.922" v="517" actId="166"/>
          <ac:spMkLst>
            <pc:docMk/>
            <pc:sldMk cId="3025159276" sldId="1410"/>
            <ac:spMk id="12" creationId="{74BF3E4B-89EC-4B35-832C-BE164418932E}"/>
          </ac:spMkLst>
        </pc:spChg>
        <pc:spChg chg="mod ord">
          <ac:chgData name="Berry, Melody" userId="31bd6066-c510-4faa-ad29-e552a3d0ff26" providerId="ADAL" clId="{FD2D096C-0231-4217-963C-6045F1038748}" dt="2020-10-25T21:53:51.454" v="523" actId="1076"/>
          <ac:spMkLst>
            <pc:docMk/>
            <pc:sldMk cId="3025159276" sldId="1410"/>
            <ac:spMk id="15" creationId="{8F002270-4F1F-476B-B23D-AA249BB90718}"/>
          </ac:spMkLst>
        </pc:spChg>
        <pc:spChg chg="mod ord">
          <ac:chgData name="Berry, Melody" userId="31bd6066-c510-4faa-ad29-e552a3d0ff26" providerId="ADAL" clId="{FD2D096C-0231-4217-963C-6045F1038748}" dt="2020-10-25T21:52:42.922" v="517" actId="166"/>
          <ac:spMkLst>
            <pc:docMk/>
            <pc:sldMk cId="3025159276" sldId="1410"/>
            <ac:spMk id="16" creationId="{660811FB-307D-4028-A254-AD767F3C9102}"/>
          </ac:spMkLst>
        </pc:spChg>
        <pc:spChg chg="mod ord">
          <ac:chgData name="Berry, Melody" userId="31bd6066-c510-4faa-ad29-e552a3d0ff26" providerId="ADAL" clId="{FD2D096C-0231-4217-963C-6045F1038748}" dt="2020-10-25T21:54:00.216" v="525" actId="14100"/>
          <ac:spMkLst>
            <pc:docMk/>
            <pc:sldMk cId="3025159276" sldId="1410"/>
            <ac:spMk id="17" creationId="{5829057E-7BD4-4FFD-992D-44649C760A66}"/>
          </ac:spMkLst>
        </pc:spChg>
        <pc:spChg chg="mod ord">
          <ac:chgData name="Berry, Melody" userId="31bd6066-c510-4faa-ad29-e552a3d0ff26" providerId="ADAL" clId="{FD2D096C-0231-4217-963C-6045F1038748}" dt="2020-10-25T21:53:51.454" v="523" actId="1076"/>
          <ac:spMkLst>
            <pc:docMk/>
            <pc:sldMk cId="3025159276" sldId="1410"/>
            <ac:spMk id="18" creationId="{78966274-8235-48DC-AA65-4A311BE57F97}"/>
          </ac:spMkLst>
        </pc:spChg>
        <pc:spChg chg="ord">
          <ac:chgData name="Berry, Melody" userId="31bd6066-c510-4faa-ad29-e552a3d0ff26" providerId="ADAL" clId="{FD2D096C-0231-4217-963C-6045F1038748}" dt="2020-10-25T21:52:42.922" v="517" actId="166"/>
          <ac:spMkLst>
            <pc:docMk/>
            <pc:sldMk cId="3025159276" sldId="1410"/>
            <ac:spMk id="21" creationId="{85A4A888-D497-4E6B-9853-47F41337CE89}"/>
          </ac:spMkLst>
        </pc:spChg>
        <pc:picChg chg="del">
          <ac:chgData name="Berry, Melody" userId="31bd6066-c510-4faa-ad29-e552a3d0ff26" providerId="ADAL" clId="{FD2D096C-0231-4217-963C-6045F1038748}" dt="2020-10-25T21:51:13.669" v="505" actId="478"/>
          <ac:picMkLst>
            <pc:docMk/>
            <pc:sldMk cId="3025159276" sldId="1410"/>
            <ac:picMk id="2" creationId="{A377F9D1-0DB3-4A2D-B871-7250DCC8FEBC}"/>
          </ac:picMkLst>
        </pc:picChg>
        <pc:picChg chg="del mod">
          <ac:chgData name="Berry, Melody" userId="31bd6066-c510-4faa-ad29-e552a3d0ff26" providerId="ADAL" clId="{FD2D096C-0231-4217-963C-6045F1038748}" dt="2020-10-25T21:52:27.180" v="513" actId="478"/>
          <ac:picMkLst>
            <pc:docMk/>
            <pc:sldMk cId="3025159276" sldId="1410"/>
            <ac:picMk id="13" creationId="{2AA6C12E-FDC6-40FF-9949-B28D9102EC0F}"/>
          </ac:picMkLst>
        </pc:picChg>
        <pc:picChg chg="add mod ord">
          <ac:chgData name="Berry, Melody" userId="31bd6066-c510-4faa-ad29-e552a3d0ff26" providerId="ADAL" clId="{FD2D096C-0231-4217-963C-6045F1038748}" dt="2020-10-25T21:52:36.803" v="516" actId="166"/>
          <ac:picMkLst>
            <pc:docMk/>
            <pc:sldMk cId="3025159276" sldId="1410"/>
            <ac:picMk id="22" creationId="{87CAA24E-EE5E-4BEA-9551-FB8177850E6D}"/>
          </ac:picMkLst>
        </pc:picChg>
        <pc:picChg chg="add mod">
          <ac:chgData name="Berry, Melody" userId="31bd6066-c510-4faa-ad29-e552a3d0ff26" providerId="ADAL" clId="{FD2D096C-0231-4217-963C-6045F1038748}" dt="2020-10-25T21:52:31.955" v="515" actId="1076"/>
          <ac:picMkLst>
            <pc:docMk/>
            <pc:sldMk cId="3025159276" sldId="1410"/>
            <ac:picMk id="24" creationId="{8AF76471-4FB6-4E36-8C71-AA328E8EF4E5}"/>
          </ac:picMkLst>
        </pc:picChg>
        <pc:picChg chg="add mod ord">
          <ac:chgData name="Berry, Melody" userId="31bd6066-c510-4faa-ad29-e552a3d0ff26" providerId="ADAL" clId="{FD2D096C-0231-4217-963C-6045F1038748}" dt="2020-10-25T21:53:31.444" v="521" actId="166"/>
          <ac:picMkLst>
            <pc:docMk/>
            <pc:sldMk cId="3025159276" sldId="1410"/>
            <ac:picMk id="25" creationId="{6CBF4E22-C0E5-43BD-AB50-7245CEC3D560}"/>
          </ac:picMkLst>
        </pc:picChg>
        <pc:cxnChg chg="mod ord">
          <ac:chgData name="Berry, Melody" userId="31bd6066-c510-4faa-ad29-e552a3d0ff26" providerId="ADAL" clId="{FD2D096C-0231-4217-963C-6045F1038748}" dt="2020-10-25T21:53:51.454" v="523" actId="1076"/>
          <ac:cxnSpMkLst>
            <pc:docMk/>
            <pc:sldMk cId="3025159276" sldId="1410"/>
            <ac:cxnSpMk id="19" creationId="{B508AF72-3F5C-43D4-A035-6B217E69AC34}"/>
          </ac:cxnSpMkLst>
        </pc:cxnChg>
        <pc:cxnChg chg="mod ord">
          <ac:chgData name="Berry, Melody" userId="31bd6066-c510-4faa-ad29-e552a3d0ff26" providerId="ADAL" clId="{FD2D096C-0231-4217-963C-6045F1038748}" dt="2020-10-25T21:54:00.216" v="525" actId="14100"/>
          <ac:cxnSpMkLst>
            <pc:docMk/>
            <pc:sldMk cId="3025159276" sldId="1410"/>
            <ac:cxnSpMk id="20" creationId="{DA3A14A0-6626-4F43-92E1-D1452AF8E867}"/>
          </ac:cxnSpMkLst>
        </pc:cxnChg>
        <pc:cxnChg chg="mod ord">
          <ac:chgData name="Berry, Melody" userId="31bd6066-c510-4faa-ad29-e552a3d0ff26" providerId="ADAL" clId="{FD2D096C-0231-4217-963C-6045F1038748}" dt="2020-10-25T21:52:42.922" v="517" actId="166"/>
          <ac:cxnSpMkLst>
            <pc:docMk/>
            <pc:sldMk cId="3025159276" sldId="1410"/>
            <ac:cxnSpMk id="23" creationId="{2214547D-9236-4440-B6B9-6C600E8D619F}"/>
          </ac:cxnSpMkLst>
        </pc:cxnChg>
      </pc:sldChg>
      <pc:sldChg chg="addSp modSp modTransition">
        <pc:chgData name="Berry, Melody" userId="31bd6066-c510-4faa-ad29-e552a3d0ff26" providerId="ADAL" clId="{FD2D096C-0231-4217-963C-6045F1038748}" dt="2020-10-25T21:05:46.020" v="269" actId="166"/>
        <pc:sldMkLst>
          <pc:docMk/>
          <pc:sldMk cId="3058816296" sldId="1418"/>
        </pc:sldMkLst>
        <pc:spChg chg="mod ord">
          <ac:chgData name="Berry, Melody" userId="31bd6066-c510-4faa-ad29-e552a3d0ff26" providerId="ADAL" clId="{FD2D096C-0231-4217-963C-6045F1038748}" dt="2020-10-25T21:05:46.020" v="269" actId="166"/>
          <ac:spMkLst>
            <pc:docMk/>
            <pc:sldMk cId="3058816296" sldId="1418"/>
            <ac:spMk id="7" creationId="{F45E942B-3C19-4980-A4D3-C0B9BF9ED3D5}"/>
          </ac:spMkLst>
        </pc:spChg>
        <pc:spChg chg="add">
          <ac:chgData name="Berry, Melody" userId="31bd6066-c510-4faa-ad29-e552a3d0ff26" providerId="ADAL" clId="{FD2D096C-0231-4217-963C-6045F1038748}" dt="2020-10-25T21:05:40.975" v="267"/>
          <ac:spMkLst>
            <pc:docMk/>
            <pc:sldMk cId="3058816296" sldId="1418"/>
            <ac:spMk id="13" creationId="{4BF1BBAE-C4E9-4540-B8B7-C8EE622B58CA}"/>
          </ac:spMkLst>
        </pc:spChg>
        <pc:picChg chg="mod">
          <ac:chgData name="Berry, Melody" userId="31bd6066-c510-4faa-ad29-e552a3d0ff26" providerId="ADAL" clId="{FD2D096C-0231-4217-963C-6045F1038748}" dt="2020-10-25T21:05:17.655" v="266" actId="1440"/>
          <ac:picMkLst>
            <pc:docMk/>
            <pc:sldMk cId="3058816296" sldId="1418"/>
            <ac:picMk id="3" creationId="{F0FEE968-20BF-4E57-A4D7-FDCF81FA50E6}"/>
          </ac:picMkLst>
        </pc:picChg>
      </pc:sldChg>
      <pc:sldChg chg="modTransition">
        <pc:chgData name="Berry, Melody" userId="31bd6066-c510-4faa-ad29-e552a3d0ff26" providerId="ADAL" clId="{FD2D096C-0231-4217-963C-6045F1038748}" dt="2020-10-25T20:25:20.142" v="2"/>
        <pc:sldMkLst>
          <pc:docMk/>
          <pc:sldMk cId="2655391796" sldId="1419"/>
        </pc:sldMkLst>
      </pc:sldChg>
      <pc:sldChg chg="modSp modTransition">
        <pc:chgData name="Berry, Melody" userId="31bd6066-c510-4faa-ad29-e552a3d0ff26" providerId="ADAL" clId="{FD2D096C-0231-4217-963C-6045F1038748}" dt="2020-10-26T03:25:26.313" v="1157" actId="14100"/>
        <pc:sldMkLst>
          <pc:docMk/>
          <pc:sldMk cId="225568736" sldId="1420"/>
        </pc:sldMkLst>
        <pc:spChg chg="mod">
          <ac:chgData name="Berry, Melody" userId="31bd6066-c510-4faa-ad29-e552a3d0ff26" providerId="ADAL" clId="{FD2D096C-0231-4217-963C-6045F1038748}" dt="2020-10-26T03:25:26.313" v="1157" actId="14100"/>
          <ac:spMkLst>
            <pc:docMk/>
            <pc:sldMk cId="225568736" sldId="1420"/>
            <ac:spMk id="3" creationId="{29AC7229-641F-42E5-9EC9-E20B396E0982}"/>
          </ac:spMkLst>
        </pc:spChg>
      </pc:sldChg>
      <pc:sldChg chg="modTransition">
        <pc:chgData name="Berry, Melody" userId="31bd6066-c510-4faa-ad29-e552a3d0ff26" providerId="ADAL" clId="{FD2D096C-0231-4217-963C-6045F1038748}" dt="2020-10-25T20:25:20.142" v="2"/>
        <pc:sldMkLst>
          <pc:docMk/>
          <pc:sldMk cId="2323095849" sldId="1421"/>
        </pc:sldMkLst>
      </pc:sldChg>
      <pc:sldChg chg="modTransition">
        <pc:chgData name="Berry, Melody" userId="31bd6066-c510-4faa-ad29-e552a3d0ff26" providerId="ADAL" clId="{FD2D096C-0231-4217-963C-6045F1038748}" dt="2020-10-25T20:25:20.142" v="2"/>
        <pc:sldMkLst>
          <pc:docMk/>
          <pc:sldMk cId="1667081901" sldId="1423"/>
        </pc:sldMkLst>
      </pc:sldChg>
      <pc:sldChg chg="modSp modTransition">
        <pc:chgData name="Berry, Melody" userId="31bd6066-c510-4faa-ad29-e552a3d0ff26" providerId="ADAL" clId="{FD2D096C-0231-4217-963C-6045F1038748}" dt="2020-10-26T03:13:08.660" v="1082" actId="20577"/>
        <pc:sldMkLst>
          <pc:docMk/>
          <pc:sldMk cId="2353881805" sldId="1424"/>
        </pc:sldMkLst>
        <pc:spChg chg="mod">
          <ac:chgData name="Berry, Melody" userId="31bd6066-c510-4faa-ad29-e552a3d0ff26" providerId="ADAL" clId="{FD2D096C-0231-4217-963C-6045F1038748}" dt="2020-10-26T03:13:08.660" v="1082" actId="20577"/>
          <ac:spMkLst>
            <pc:docMk/>
            <pc:sldMk cId="2353881805" sldId="1424"/>
            <ac:spMk id="3" creationId="{1DB58632-C1B8-4B7D-98C6-A4C52D7E4A53}"/>
          </ac:spMkLst>
        </pc:spChg>
      </pc:sldChg>
      <pc:sldChg chg="modTransition">
        <pc:chgData name="Berry, Melody" userId="31bd6066-c510-4faa-ad29-e552a3d0ff26" providerId="ADAL" clId="{FD2D096C-0231-4217-963C-6045F1038748}" dt="2020-10-25T20:25:20.142" v="2"/>
        <pc:sldMkLst>
          <pc:docMk/>
          <pc:sldMk cId="1710845271" sldId="1425"/>
        </pc:sldMkLst>
      </pc:sldChg>
      <pc:sldChg chg="modSp modTransition">
        <pc:chgData name="Berry, Melody" userId="31bd6066-c510-4faa-ad29-e552a3d0ff26" providerId="ADAL" clId="{FD2D096C-0231-4217-963C-6045F1038748}" dt="2020-10-28T02:25:13.670" v="1756" actId="14100"/>
        <pc:sldMkLst>
          <pc:docMk/>
          <pc:sldMk cId="1269206781" sldId="1426"/>
        </pc:sldMkLst>
        <pc:spChg chg="mod">
          <ac:chgData name="Berry, Melody" userId="31bd6066-c510-4faa-ad29-e552a3d0ff26" providerId="ADAL" clId="{FD2D096C-0231-4217-963C-6045F1038748}" dt="2020-10-25T20:51:30.204" v="132" actId="113"/>
          <ac:spMkLst>
            <pc:docMk/>
            <pc:sldMk cId="1269206781" sldId="1426"/>
            <ac:spMk id="6" creationId="{5FF9511B-A04A-4C97-B3D2-73594DAAF670}"/>
          </ac:spMkLst>
        </pc:spChg>
        <pc:spChg chg="mod">
          <ac:chgData name="Berry, Melody" userId="31bd6066-c510-4faa-ad29-e552a3d0ff26" providerId="ADAL" clId="{FD2D096C-0231-4217-963C-6045F1038748}" dt="2020-10-28T02:25:13.670" v="1756" actId="14100"/>
          <ac:spMkLst>
            <pc:docMk/>
            <pc:sldMk cId="1269206781" sldId="1426"/>
            <ac:spMk id="22" creationId="{297AA613-25AB-4C90-A90D-BE0140383263}"/>
          </ac:spMkLst>
        </pc:spChg>
      </pc:sldChg>
      <pc:sldChg chg="modSp modTransition">
        <pc:chgData name="Berry, Melody" userId="31bd6066-c510-4faa-ad29-e552a3d0ff26" providerId="ADAL" clId="{FD2D096C-0231-4217-963C-6045F1038748}" dt="2020-10-25T20:52:53.799" v="135" actId="1440"/>
        <pc:sldMkLst>
          <pc:docMk/>
          <pc:sldMk cId="1185385399" sldId="1427"/>
        </pc:sldMkLst>
        <pc:spChg chg="mod">
          <ac:chgData name="Berry, Melody" userId="31bd6066-c510-4faa-ad29-e552a3d0ff26" providerId="ADAL" clId="{FD2D096C-0231-4217-963C-6045F1038748}" dt="2020-10-25T20:52:41.727" v="133" actId="113"/>
          <ac:spMkLst>
            <pc:docMk/>
            <pc:sldMk cId="1185385399" sldId="1427"/>
            <ac:spMk id="6" creationId="{5FF9511B-A04A-4C97-B3D2-73594DAAF670}"/>
          </ac:spMkLst>
        </pc:spChg>
        <pc:picChg chg="mod">
          <ac:chgData name="Berry, Melody" userId="31bd6066-c510-4faa-ad29-e552a3d0ff26" providerId="ADAL" clId="{FD2D096C-0231-4217-963C-6045F1038748}" dt="2020-10-25T20:52:53.799" v="135" actId="1440"/>
          <ac:picMkLst>
            <pc:docMk/>
            <pc:sldMk cId="1185385399" sldId="1427"/>
            <ac:picMk id="25" creationId="{E8C15DE9-CAF4-4E27-9FAF-2E750206B320}"/>
          </ac:picMkLst>
        </pc:picChg>
      </pc:sldChg>
      <pc:sldChg chg="modSp modTransition">
        <pc:chgData name="Berry, Melody" userId="31bd6066-c510-4faa-ad29-e552a3d0ff26" providerId="ADAL" clId="{FD2D096C-0231-4217-963C-6045F1038748}" dt="2020-10-25T21:00:03.054" v="245" actId="1440"/>
        <pc:sldMkLst>
          <pc:docMk/>
          <pc:sldMk cId="2711841098" sldId="1428"/>
        </pc:sldMkLst>
        <pc:spChg chg="mod">
          <ac:chgData name="Berry, Melody" userId="31bd6066-c510-4faa-ad29-e552a3d0ff26" providerId="ADAL" clId="{FD2D096C-0231-4217-963C-6045F1038748}" dt="2020-10-25T20:59:37.399" v="244" actId="27636"/>
          <ac:spMkLst>
            <pc:docMk/>
            <pc:sldMk cId="2711841098" sldId="1428"/>
            <ac:spMk id="6" creationId="{5FF9511B-A04A-4C97-B3D2-73594DAAF670}"/>
          </ac:spMkLst>
        </pc:spChg>
        <pc:picChg chg="mod">
          <ac:chgData name="Berry, Melody" userId="31bd6066-c510-4faa-ad29-e552a3d0ff26" providerId="ADAL" clId="{FD2D096C-0231-4217-963C-6045F1038748}" dt="2020-10-25T21:00:03.054" v="245" actId="1440"/>
          <ac:picMkLst>
            <pc:docMk/>
            <pc:sldMk cId="2711841098" sldId="1428"/>
            <ac:picMk id="5" creationId="{4AEC7D28-D091-46AB-9977-476B8DAF8E01}"/>
          </ac:picMkLst>
        </pc:picChg>
      </pc:sldChg>
      <pc:sldChg chg="modSp modTransition">
        <pc:chgData name="Berry, Melody" userId="31bd6066-c510-4faa-ad29-e552a3d0ff26" providerId="ADAL" clId="{FD2D096C-0231-4217-963C-6045F1038748}" dt="2020-10-27T03:40:47.469" v="1654" actId="6549"/>
        <pc:sldMkLst>
          <pc:docMk/>
          <pc:sldMk cId="2797847636" sldId="1429"/>
        </pc:sldMkLst>
        <pc:spChg chg="mod">
          <ac:chgData name="Berry, Melody" userId="31bd6066-c510-4faa-ad29-e552a3d0ff26" providerId="ADAL" clId="{FD2D096C-0231-4217-963C-6045F1038748}" dt="2020-10-27T03:40:47.469" v="1654" actId="6549"/>
          <ac:spMkLst>
            <pc:docMk/>
            <pc:sldMk cId="2797847636" sldId="1429"/>
            <ac:spMk id="6" creationId="{5FF9511B-A04A-4C97-B3D2-73594DAAF670}"/>
          </ac:spMkLst>
        </pc:spChg>
      </pc:sldChg>
      <pc:sldChg chg="addSp delSp modSp add mod setBg">
        <pc:chgData name="Berry, Melody" userId="31bd6066-c510-4faa-ad29-e552a3d0ff26" providerId="ADAL" clId="{FD2D096C-0231-4217-963C-6045F1038748}" dt="2020-10-28T02:24:52.424" v="1755" actId="27349"/>
        <pc:sldMkLst>
          <pc:docMk/>
          <pc:sldMk cId="3642547459" sldId="1430"/>
        </pc:sldMkLst>
        <pc:spChg chg="mod">
          <ac:chgData name="Berry, Melody" userId="31bd6066-c510-4faa-ad29-e552a3d0ff26" providerId="ADAL" clId="{FD2D096C-0231-4217-963C-6045F1038748}" dt="2020-10-28T02:24:28.054" v="1753" actId="26606"/>
          <ac:spMkLst>
            <pc:docMk/>
            <pc:sldMk cId="3642547459" sldId="1430"/>
            <ac:spMk id="2" creationId="{8B941371-6AC8-4AC7-9EFD-94A7D6718D9A}"/>
          </ac:spMkLst>
        </pc:spChg>
        <pc:spChg chg="mod ord">
          <ac:chgData name="Berry, Melody" userId="31bd6066-c510-4faa-ad29-e552a3d0ff26" providerId="ADAL" clId="{FD2D096C-0231-4217-963C-6045F1038748}" dt="2020-10-28T02:24:28.054" v="1753" actId="26606"/>
          <ac:spMkLst>
            <pc:docMk/>
            <pc:sldMk cId="3642547459" sldId="1430"/>
            <ac:spMk id="3" creationId="{8A4C7289-55DD-4200-BBD8-2B64CE187CFA}"/>
          </ac:spMkLst>
        </pc:spChg>
        <pc:spChg chg="add">
          <ac:chgData name="Berry, Melody" userId="31bd6066-c510-4faa-ad29-e552a3d0ff26" providerId="ADAL" clId="{FD2D096C-0231-4217-963C-6045F1038748}" dt="2020-10-28T02:24:28.054" v="1753" actId="26606"/>
          <ac:spMkLst>
            <pc:docMk/>
            <pc:sldMk cId="3642547459" sldId="1430"/>
            <ac:spMk id="15" creationId="{5DD103AA-7536-490B-973F-73CA63A7ED09}"/>
          </ac:spMkLst>
        </pc:spChg>
        <pc:picChg chg="add mod">
          <ac:chgData name="Berry, Melody" userId="31bd6066-c510-4faa-ad29-e552a3d0ff26" providerId="ADAL" clId="{FD2D096C-0231-4217-963C-6045F1038748}" dt="2020-10-28T02:24:52.424" v="1755" actId="27349"/>
          <ac:picMkLst>
            <pc:docMk/>
            <pc:sldMk cId="3642547459" sldId="1430"/>
            <ac:picMk id="5" creationId="{A3C0C264-9CCA-44A9-881D-7619CA691B21}"/>
          </ac:picMkLst>
        </pc:picChg>
        <pc:cxnChg chg="add del">
          <ac:chgData name="Berry, Melody" userId="31bd6066-c510-4faa-ad29-e552a3d0ff26" providerId="ADAL" clId="{FD2D096C-0231-4217-963C-6045F1038748}" dt="2020-10-28T02:24:28.054" v="1753" actId="26606"/>
          <ac:cxnSpMkLst>
            <pc:docMk/>
            <pc:sldMk cId="3642547459" sldId="1430"/>
            <ac:cxnSpMk id="10" creationId="{39B7FDC9-F0CE-43A7-9F2A-83DD09DC3453}"/>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svg"/><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svg"/><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23C0C-A901-448A-8FFF-789793CC27F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B1843F-B0B3-4265-AACC-76E71F0EDA8F}">
      <dgm:prSet custT="1"/>
      <dgm:spPr/>
      <dgm:t>
        <a:bodyPr/>
        <a:lstStyle/>
        <a:p>
          <a:pPr>
            <a:lnSpc>
              <a:spcPct val="100000"/>
            </a:lnSpc>
          </a:pPr>
          <a:r>
            <a:rPr lang="en-US" sz="1800" dirty="0"/>
            <a:t>Accela launch overview</a:t>
          </a:r>
        </a:p>
      </dgm:t>
    </dgm:pt>
    <dgm:pt modelId="{B8846232-5DB6-41CC-A81C-68F7B3F65852}" type="parTrans" cxnId="{4847888D-33B7-4870-9B97-35BE6D8EBB12}">
      <dgm:prSet/>
      <dgm:spPr/>
      <dgm:t>
        <a:bodyPr/>
        <a:lstStyle/>
        <a:p>
          <a:endParaRPr lang="en-US"/>
        </a:p>
      </dgm:t>
    </dgm:pt>
    <dgm:pt modelId="{708ADB6A-6D7C-41D2-8D2B-E52C5592EAEA}" type="sibTrans" cxnId="{4847888D-33B7-4870-9B97-35BE6D8EBB12}">
      <dgm:prSet/>
      <dgm:spPr/>
      <dgm:t>
        <a:bodyPr/>
        <a:lstStyle/>
        <a:p>
          <a:endParaRPr lang="en-US"/>
        </a:p>
      </dgm:t>
    </dgm:pt>
    <dgm:pt modelId="{E8B2B578-2E2D-434F-82AC-4F91DFD2F42F}">
      <dgm:prSet custT="1"/>
      <dgm:spPr/>
      <dgm:t>
        <a:bodyPr/>
        <a:lstStyle/>
        <a:p>
          <a:pPr>
            <a:lnSpc>
              <a:spcPct val="100000"/>
            </a:lnSpc>
          </a:pPr>
          <a:r>
            <a:rPr lang="en-US" sz="1800" dirty="0"/>
            <a:t>Upcoming events</a:t>
          </a:r>
        </a:p>
      </dgm:t>
    </dgm:pt>
    <dgm:pt modelId="{0A4AE0D5-12B4-4D6E-B7EE-75468EFB8084}" type="parTrans" cxnId="{38020748-9C9C-498A-9D27-2A0CAD53E1C3}">
      <dgm:prSet/>
      <dgm:spPr/>
      <dgm:t>
        <a:bodyPr/>
        <a:lstStyle/>
        <a:p>
          <a:endParaRPr lang="en-US"/>
        </a:p>
      </dgm:t>
    </dgm:pt>
    <dgm:pt modelId="{85C849B1-09F0-4215-AC1F-2A0556E169BE}" type="sibTrans" cxnId="{38020748-9C9C-498A-9D27-2A0CAD53E1C3}">
      <dgm:prSet/>
      <dgm:spPr/>
      <dgm:t>
        <a:bodyPr/>
        <a:lstStyle/>
        <a:p>
          <a:endParaRPr lang="en-US"/>
        </a:p>
      </dgm:t>
    </dgm:pt>
    <dgm:pt modelId="{29F0156C-2BD8-4234-8B34-3752B43C92E4}">
      <dgm:prSet custT="1"/>
      <dgm:spPr/>
      <dgm:t>
        <a:bodyPr/>
        <a:lstStyle/>
        <a:p>
          <a:pPr>
            <a:lnSpc>
              <a:spcPct val="100000"/>
            </a:lnSpc>
          </a:pPr>
          <a:r>
            <a:rPr lang="en-US" sz="1800" dirty="0"/>
            <a:t>Final Plat permit overview</a:t>
          </a:r>
        </a:p>
      </dgm:t>
    </dgm:pt>
    <dgm:pt modelId="{09ECAF81-95A2-4815-8F51-E84DBDAE712B}" type="parTrans" cxnId="{B8489DE8-82FA-4035-B11D-E4F07E281C9B}">
      <dgm:prSet/>
      <dgm:spPr/>
      <dgm:t>
        <a:bodyPr/>
        <a:lstStyle/>
        <a:p>
          <a:endParaRPr lang="en-US"/>
        </a:p>
      </dgm:t>
    </dgm:pt>
    <dgm:pt modelId="{29270EF5-DEC6-4864-815D-812A4ED59CF8}" type="sibTrans" cxnId="{B8489DE8-82FA-4035-B11D-E4F07E281C9B}">
      <dgm:prSet/>
      <dgm:spPr/>
      <dgm:t>
        <a:bodyPr/>
        <a:lstStyle/>
        <a:p>
          <a:endParaRPr lang="en-US"/>
        </a:p>
      </dgm:t>
    </dgm:pt>
    <dgm:pt modelId="{960EEAAF-9ECE-4D1A-A18F-6FE7F037F4F5}">
      <dgm:prSet custT="1"/>
      <dgm:spPr/>
      <dgm:t>
        <a:bodyPr/>
        <a:lstStyle/>
        <a:p>
          <a:pPr>
            <a:lnSpc>
              <a:spcPct val="100000"/>
            </a:lnSpc>
          </a:pPr>
          <a:r>
            <a:rPr lang="en-US" sz="1800" dirty="0"/>
            <a:t>SIP overview</a:t>
          </a:r>
        </a:p>
      </dgm:t>
    </dgm:pt>
    <dgm:pt modelId="{77A37764-08A2-41CD-BC73-29A27E9F624B}" type="parTrans" cxnId="{B297D5C4-0751-400C-9761-E5FEAADDCB0B}">
      <dgm:prSet/>
      <dgm:spPr/>
      <dgm:t>
        <a:bodyPr/>
        <a:lstStyle/>
        <a:p>
          <a:endParaRPr lang="en-US"/>
        </a:p>
      </dgm:t>
    </dgm:pt>
    <dgm:pt modelId="{793F59B9-293C-473D-9E3A-33FE4BBF47D4}" type="sibTrans" cxnId="{B297D5C4-0751-400C-9761-E5FEAADDCB0B}">
      <dgm:prSet/>
      <dgm:spPr/>
      <dgm:t>
        <a:bodyPr/>
        <a:lstStyle/>
        <a:p>
          <a:endParaRPr lang="en-US"/>
        </a:p>
      </dgm:t>
    </dgm:pt>
    <dgm:pt modelId="{7A481C00-20DF-42FD-A7E1-0610E84DD236}">
      <dgm:prSet custT="1"/>
      <dgm:spPr/>
      <dgm:t>
        <a:bodyPr/>
        <a:lstStyle/>
        <a:p>
          <a:pPr>
            <a:lnSpc>
              <a:spcPct val="100000"/>
            </a:lnSpc>
          </a:pPr>
          <a:r>
            <a:rPr lang="en-US" sz="1800" dirty="0"/>
            <a:t>Inspections overview and how to schedule an inspection</a:t>
          </a:r>
        </a:p>
      </dgm:t>
    </dgm:pt>
    <dgm:pt modelId="{36A334FE-E5A8-4E1D-828C-8971C96D6B81}" type="parTrans" cxnId="{D500E6F3-8B45-491A-A1A7-BA6D02B05975}">
      <dgm:prSet/>
      <dgm:spPr/>
      <dgm:t>
        <a:bodyPr/>
        <a:lstStyle/>
        <a:p>
          <a:endParaRPr lang="en-US"/>
        </a:p>
      </dgm:t>
    </dgm:pt>
    <dgm:pt modelId="{3884BDD1-E236-4D83-B237-30EA55C65F95}" type="sibTrans" cxnId="{D500E6F3-8B45-491A-A1A7-BA6D02B05975}">
      <dgm:prSet/>
      <dgm:spPr/>
      <dgm:t>
        <a:bodyPr/>
        <a:lstStyle/>
        <a:p>
          <a:endParaRPr lang="en-US"/>
        </a:p>
      </dgm:t>
    </dgm:pt>
    <dgm:pt modelId="{6C8FDACA-9F75-4FCF-901F-11A933C88CA4}">
      <dgm:prSet custT="1"/>
      <dgm:spPr/>
      <dgm:t>
        <a:bodyPr/>
        <a:lstStyle/>
        <a:p>
          <a:pPr>
            <a:lnSpc>
              <a:spcPct val="100000"/>
            </a:lnSpc>
          </a:pPr>
          <a:r>
            <a:rPr lang="en-US" sz="1800" dirty="0"/>
            <a:t>How to get help after launch</a:t>
          </a:r>
        </a:p>
      </dgm:t>
    </dgm:pt>
    <dgm:pt modelId="{964AF593-3169-47AA-8570-3A98136BC425}" type="parTrans" cxnId="{C6FD2B84-CBC2-4385-90AB-1F87ED9DA8B6}">
      <dgm:prSet/>
      <dgm:spPr/>
      <dgm:t>
        <a:bodyPr/>
        <a:lstStyle/>
        <a:p>
          <a:endParaRPr lang="en-US"/>
        </a:p>
      </dgm:t>
    </dgm:pt>
    <dgm:pt modelId="{B1B8339B-D86B-4131-931F-D358A297077A}" type="sibTrans" cxnId="{C6FD2B84-CBC2-4385-90AB-1F87ED9DA8B6}">
      <dgm:prSet/>
      <dgm:spPr/>
      <dgm:t>
        <a:bodyPr/>
        <a:lstStyle/>
        <a:p>
          <a:endParaRPr lang="en-US"/>
        </a:p>
      </dgm:t>
    </dgm:pt>
    <dgm:pt modelId="{8E5084FB-A550-4A68-BC43-7A214772DA30}">
      <dgm:prSet custT="1"/>
      <dgm:spPr/>
      <dgm:t>
        <a:bodyPr/>
        <a:lstStyle/>
        <a:p>
          <a:pPr>
            <a:lnSpc>
              <a:spcPct val="100000"/>
            </a:lnSpc>
          </a:pPr>
          <a:r>
            <a:rPr lang="en-US" sz="1800" dirty="0"/>
            <a:t>How to apply for a SIP permit</a:t>
          </a:r>
        </a:p>
      </dgm:t>
    </dgm:pt>
    <dgm:pt modelId="{12DF940E-133B-463B-A6BF-8FB88D95F173}" type="sibTrans" cxnId="{CAF5490B-9CEA-4225-9A0D-0A0023D3793C}">
      <dgm:prSet/>
      <dgm:spPr/>
      <dgm:t>
        <a:bodyPr/>
        <a:lstStyle/>
        <a:p>
          <a:endParaRPr lang="en-US"/>
        </a:p>
      </dgm:t>
    </dgm:pt>
    <dgm:pt modelId="{8FA3B0BA-B556-4D77-B523-0957D34E00DB}" type="parTrans" cxnId="{CAF5490B-9CEA-4225-9A0D-0A0023D3793C}">
      <dgm:prSet/>
      <dgm:spPr/>
      <dgm:t>
        <a:bodyPr/>
        <a:lstStyle/>
        <a:p>
          <a:endParaRPr lang="en-US"/>
        </a:p>
      </dgm:t>
    </dgm:pt>
    <dgm:pt modelId="{C57477DE-7CB8-4EA1-B239-2D90729267C7}">
      <dgm:prSet custT="1"/>
      <dgm:spPr/>
      <dgm:t>
        <a:bodyPr/>
        <a:lstStyle/>
        <a:p>
          <a:pPr>
            <a:lnSpc>
              <a:spcPct val="100000"/>
            </a:lnSpc>
          </a:pPr>
          <a:r>
            <a:rPr lang="en-US" sz="1800" dirty="0"/>
            <a:t>How to respond to corrections and find documents</a:t>
          </a:r>
        </a:p>
      </dgm:t>
    </dgm:pt>
    <dgm:pt modelId="{1D161FC5-E732-4885-8408-E597CD6E3E36}" type="parTrans" cxnId="{9ADA2729-2C69-4D37-81CE-262E3BAE056D}">
      <dgm:prSet/>
      <dgm:spPr/>
      <dgm:t>
        <a:bodyPr/>
        <a:lstStyle/>
        <a:p>
          <a:endParaRPr lang="en-US"/>
        </a:p>
      </dgm:t>
    </dgm:pt>
    <dgm:pt modelId="{655FC733-5D0B-4EC2-82FC-B172E1310421}" type="sibTrans" cxnId="{9ADA2729-2C69-4D37-81CE-262E3BAE056D}">
      <dgm:prSet/>
      <dgm:spPr/>
      <dgm:t>
        <a:bodyPr/>
        <a:lstStyle/>
        <a:p>
          <a:endParaRPr lang="en-US"/>
        </a:p>
      </dgm:t>
    </dgm:pt>
    <dgm:pt modelId="{6068B96C-F326-4AE1-8BD5-D1A975417FC3}">
      <dgm:prSet custT="1"/>
      <dgm:spPr/>
      <dgm:t>
        <a:bodyPr/>
        <a:lstStyle/>
        <a:p>
          <a:pPr>
            <a:lnSpc>
              <a:spcPct val="100000"/>
            </a:lnSpc>
          </a:pPr>
          <a:r>
            <a:rPr lang="en-US" sz="1800" dirty="0"/>
            <a:t>SIP process steps and document requirements</a:t>
          </a:r>
        </a:p>
      </dgm:t>
    </dgm:pt>
    <dgm:pt modelId="{F2A510CD-A249-471A-BF55-F24910F4DD6E}" type="parTrans" cxnId="{B1C44402-B602-4C43-8234-867E65D934AD}">
      <dgm:prSet/>
      <dgm:spPr/>
      <dgm:t>
        <a:bodyPr/>
        <a:lstStyle/>
        <a:p>
          <a:endParaRPr lang="en-US"/>
        </a:p>
      </dgm:t>
    </dgm:pt>
    <dgm:pt modelId="{B7709F23-9FC9-431C-B73A-52E3D78ADB70}" type="sibTrans" cxnId="{B1C44402-B602-4C43-8234-867E65D934AD}">
      <dgm:prSet/>
      <dgm:spPr/>
      <dgm:t>
        <a:bodyPr/>
        <a:lstStyle/>
        <a:p>
          <a:endParaRPr lang="en-US"/>
        </a:p>
      </dgm:t>
    </dgm:pt>
    <dgm:pt modelId="{D1C2F25C-40F0-4F36-BFB1-B2EA389B906A}">
      <dgm:prSet custT="1"/>
      <dgm:spPr/>
      <dgm:t>
        <a:bodyPr/>
        <a:lstStyle/>
        <a:p>
          <a:pPr>
            <a:lnSpc>
              <a:spcPct val="100000"/>
            </a:lnSpc>
          </a:pPr>
          <a:r>
            <a:rPr lang="en-US" sz="1800" dirty="0"/>
            <a:t>How to schedule a pre-con meeting</a:t>
          </a:r>
        </a:p>
      </dgm:t>
    </dgm:pt>
    <dgm:pt modelId="{77E27B66-9A86-41FC-B252-A2FEA72DF5B1}" type="parTrans" cxnId="{056CB72D-8918-43EA-8A4E-D5CE5A5A0665}">
      <dgm:prSet/>
      <dgm:spPr/>
      <dgm:t>
        <a:bodyPr/>
        <a:lstStyle/>
        <a:p>
          <a:endParaRPr lang="en-US"/>
        </a:p>
      </dgm:t>
    </dgm:pt>
    <dgm:pt modelId="{04DFF944-83AF-45F1-A5F9-16E20FABA4DE}" type="sibTrans" cxnId="{056CB72D-8918-43EA-8A4E-D5CE5A5A0665}">
      <dgm:prSet/>
      <dgm:spPr/>
      <dgm:t>
        <a:bodyPr/>
        <a:lstStyle/>
        <a:p>
          <a:endParaRPr lang="en-US"/>
        </a:p>
      </dgm:t>
    </dgm:pt>
    <dgm:pt modelId="{2BE605F6-340D-4C31-B9BB-6F34B9A7E9BF}">
      <dgm:prSet custT="1"/>
      <dgm:spPr/>
      <dgm:t>
        <a:bodyPr/>
        <a:lstStyle/>
        <a:p>
          <a:pPr>
            <a:lnSpc>
              <a:spcPct val="100000"/>
            </a:lnSpc>
          </a:pPr>
          <a:r>
            <a:rPr lang="en-US" sz="1800" dirty="0"/>
            <a:t>How to pay fees</a:t>
          </a:r>
        </a:p>
      </dgm:t>
    </dgm:pt>
    <dgm:pt modelId="{F44CBAD3-7318-4A3A-84B8-F422759CE6E0}" type="parTrans" cxnId="{4206D2C9-F8A9-46FD-8466-37C4A53F189F}">
      <dgm:prSet/>
      <dgm:spPr/>
      <dgm:t>
        <a:bodyPr/>
        <a:lstStyle/>
        <a:p>
          <a:endParaRPr lang="en-US"/>
        </a:p>
      </dgm:t>
    </dgm:pt>
    <dgm:pt modelId="{6DDFC179-477E-4568-9284-9D4EBFD6DB3F}" type="sibTrans" cxnId="{4206D2C9-F8A9-46FD-8466-37C4A53F189F}">
      <dgm:prSet/>
      <dgm:spPr/>
      <dgm:t>
        <a:bodyPr/>
        <a:lstStyle/>
        <a:p>
          <a:endParaRPr lang="en-US"/>
        </a:p>
      </dgm:t>
    </dgm:pt>
    <dgm:pt modelId="{2B10A292-4692-4909-82E1-DF8E0E8588CD}">
      <dgm:prSet custT="1"/>
      <dgm:spPr/>
      <dgm:t>
        <a:bodyPr/>
        <a:lstStyle/>
        <a:p>
          <a:pPr>
            <a:lnSpc>
              <a:spcPct val="100000"/>
            </a:lnSpc>
          </a:pPr>
          <a:r>
            <a:rPr lang="en-US" sz="1800" dirty="0"/>
            <a:t>How to find the status of a permit</a:t>
          </a:r>
        </a:p>
      </dgm:t>
    </dgm:pt>
    <dgm:pt modelId="{B1FD1A1D-6713-4687-852F-3758120FDC4B}" type="parTrans" cxnId="{92545FF1-CE62-458A-A8D2-DB2B7F925404}">
      <dgm:prSet/>
      <dgm:spPr/>
      <dgm:t>
        <a:bodyPr/>
        <a:lstStyle/>
        <a:p>
          <a:endParaRPr lang="en-US"/>
        </a:p>
      </dgm:t>
    </dgm:pt>
    <dgm:pt modelId="{86EAAB65-3523-4B2F-BB4D-6FE30C4497D5}" type="sibTrans" cxnId="{92545FF1-CE62-458A-A8D2-DB2B7F925404}">
      <dgm:prSet/>
      <dgm:spPr/>
      <dgm:t>
        <a:bodyPr/>
        <a:lstStyle/>
        <a:p>
          <a:endParaRPr lang="en-US"/>
        </a:p>
      </dgm:t>
    </dgm:pt>
    <dgm:pt modelId="{9CFAFFF3-4782-4725-90A5-F5E201B5BB4B}" type="pres">
      <dgm:prSet presAssocID="{07523C0C-A901-448A-8FFF-789793CC27FE}" presName="root" presStyleCnt="0">
        <dgm:presLayoutVars>
          <dgm:dir/>
          <dgm:resizeHandles val="exact"/>
        </dgm:presLayoutVars>
      </dgm:prSet>
      <dgm:spPr/>
    </dgm:pt>
    <dgm:pt modelId="{D901236B-F928-4D0F-87B2-296C1E48BA05}" type="pres">
      <dgm:prSet presAssocID="{00B1843F-B0B3-4265-AACC-76E71F0EDA8F}" presName="compNode" presStyleCnt="0"/>
      <dgm:spPr/>
    </dgm:pt>
    <dgm:pt modelId="{048F7851-49C3-43FB-A829-F7F745090A31}" type="pres">
      <dgm:prSet presAssocID="{00B1843F-B0B3-4265-AACC-76E71F0EDA8F}" presName="bgRect" presStyleLbl="bgShp" presStyleIdx="0" presStyleCnt="12" custLinFactNeighborX="-358" custLinFactNeighborY="-1852"/>
      <dgm:spPr/>
    </dgm:pt>
    <dgm:pt modelId="{182AEFF5-A9ED-4371-A869-2ED3FC574D25}" type="pres">
      <dgm:prSet presAssocID="{00B1843F-B0B3-4265-AACC-76E71F0EDA8F}" presName="iconRect" presStyleLbl="node1" presStyleIdx="0" presStyleCnt="12" custLinFactNeighborX="-902" custLinFactNeighborY="-400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Caption"/>
        </a:ext>
      </dgm:extLst>
    </dgm:pt>
    <dgm:pt modelId="{C92BC5E3-4464-46C9-9807-C9C7AB5144EC}" type="pres">
      <dgm:prSet presAssocID="{00B1843F-B0B3-4265-AACC-76E71F0EDA8F}" presName="spaceRect" presStyleCnt="0"/>
      <dgm:spPr/>
    </dgm:pt>
    <dgm:pt modelId="{1B503BC3-385D-4841-A795-78E6CDA66D9D}" type="pres">
      <dgm:prSet presAssocID="{00B1843F-B0B3-4265-AACC-76E71F0EDA8F}" presName="parTx" presStyleLbl="revTx" presStyleIdx="0" presStyleCnt="12" custScaleX="100000" custScaleY="106383" custLinFactNeighborX="67" custLinFactNeighborY="-1876">
        <dgm:presLayoutVars>
          <dgm:chMax val="0"/>
          <dgm:chPref val="0"/>
        </dgm:presLayoutVars>
      </dgm:prSet>
      <dgm:spPr/>
    </dgm:pt>
    <dgm:pt modelId="{22B3F68A-AC94-47BC-803C-D4EF6904F1FF}" type="pres">
      <dgm:prSet presAssocID="{708ADB6A-6D7C-41D2-8D2B-E52C5592EAEA}" presName="sibTrans" presStyleCnt="0"/>
      <dgm:spPr/>
    </dgm:pt>
    <dgm:pt modelId="{7D6A4C1E-4512-44A5-B6A4-61109F355159}" type="pres">
      <dgm:prSet presAssocID="{E8B2B578-2E2D-434F-82AC-4F91DFD2F42F}" presName="compNode" presStyleCnt="0"/>
      <dgm:spPr/>
    </dgm:pt>
    <dgm:pt modelId="{91E5C833-A7F4-48C4-A6A3-60A8562443B6}" type="pres">
      <dgm:prSet presAssocID="{E8B2B578-2E2D-434F-82AC-4F91DFD2F42F}" presName="bgRect" presStyleLbl="bgShp" presStyleIdx="1" presStyleCnt="12" custLinFactNeighborX="921"/>
      <dgm:spPr>
        <a:solidFill>
          <a:schemeClr val="accent1">
            <a:lumMod val="60000"/>
            <a:lumOff val="40000"/>
          </a:schemeClr>
        </a:solidFill>
      </dgm:spPr>
    </dgm:pt>
    <dgm:pt modelId="{D3CD01DC-9704-4769-BEAD-9C350921463C}" type="pres">
      <dgm:prSet presAssocID="{E8B2B578-2E2D-434F-82AC-4F91DFD2F42F}" presName="iconRect" presStyleLbl="node1" presStyleIdx="1" presStyleCnt="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ily calendar"/>
        </a:ext>
      </dgm:extLst>
    </dgm:pt>
    <dgm:pt modelId="{9D3CC64A-BB84-42CB-9DBD-2D594991C64B}" type="pres">
      <dgm:prSet presAssocID="{E8B2B578-2E2D-434F-82AC-4F91DFD2F42F}" presName="spaceRect" presStyleCnt="0"/>
      <dgm:spPr/>
    </dgm:pt>
    <dgm:pt modelId="{589EBBAD-3421-4CC7-901A-DCA01A71FB02}" type="pres">
      <dgm:prSet presAssocID="{E8B2B578-2E2D-434F-82AC-4F91DFD2F42F}" presName="parTx" presStyleLbl="revTx" presStyleIdx="1" presStyleCnt="12">
        <dgm:presLayoutVars>
          <dgm:chMax val="0"/>
          <dgm:chPref val="0"/>
        </dgm:presLayoutVars>
      </dgm:prSet>
      <dgm:spPr/>
    </dgm:pt>
    <dgm:pt modelId="{5E6439BE-15DE-4477-8822-C46F73DC9061}" type="pres">
      <dgm:prSet presAssocID="{85C849B1-09F0-4215-AC1F-2A0556E169BE}" presName="sibTrans" presStyleCnt="0"/>
      <dgm:spPr/>
    </dgm:pt>
    <dgm:pt modelId="{79C86641-87D8-4FBE-8BD8-A74BD1056BC4}" type="pres">
      <dgm:prSet presAssocID="{29F0156C-2BD8-4234-8B34-3752B43C92E4}" presName="compNode" presStyleCnt="0"/>
      <dgm:spPr/>
    </dgm:pt>
    <dgm:pt modelId="{80FF29A6-D541-463E-B9F9-88000686FAEC}" type="pres">
      <dgm:prSet presAssocID="{29F0156C-2BD8-4234-8B34-3752B43C92E4}" presName="bgRect" presStyleLbl="bgShp" presStyleIdx="2" presStyleCnt="12"/>
      <dgm:spPr/>
    </dgm:pt>
    <dgm:pt modelId="{DD743651-ACC9-42D9-AF6B-F07D10EF9DC7}" type="pres">
      <dgm:prSet presAssocID="{29F0156C-2BD8-4234-8B34-3752B43C92E4}" presName="iconRect" presStyleLbl="node1" presStyleIdx="2" presStyleCnt="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laybook"/>
        </a:ext>
      </dgm:extLst>
    </dgm:pt>
    <dgm:pt modelId="{F1472533-F4F7-43BB-A711-81ADD38FF89F}" type="pres">
      <dgm:prSet presAssocID="{29F0156C-2BD8-4234-8B34-3752B43C92E4}" presName="spaceRect" presStyleCnt="0"/>
      <dgm:spPr/>
    </dgm:pt>
    <dgm:pt modelId="{D98A7577-F979-4380-ACCD-99F43443FC09}" type="pres">
      <dgm:prSet presAssocID="{29F0156C-2BD8-4234-8B34-3752B43C92E4}" presName="parTx" presStyleLbl="revTx" presStyleIdx="2" presStyleCnt="12">
        <dgm:presLayoutVars>
          <dgm:chMax val="0"/>
          <dgm:chPref val="0"/>
        </dgm:presLayoutVars>
      </dgm:prSet>
      <dgm:spPr/>
    </dgm:pt>
    <dgm:pt modelId="{E4DE0742-9AFC-415B-A1E1-3BA3E135F0D4}" type="pres">
      <dgm:prSet presAssocID="{29270EF5-DEC6-4864-815D-812A4ED59CF8}" presName="sibTrans" presStyleCnt="0"/>
      <dgm:spPr/>
    </dgm:pt>
    <dgm:pt modelId="{8FAC9EE1-4B3B-4369-B12F-2B144CA9959B}" type="pres">
      <dgm:prSet presAssocID="{960EEAAF-9ECE-4D1A-A18F-6FE7F037F4F5}" presName="compNode" presStyleCnt="0"/>
      <dgm:spPr/>
    </dgm:pt>
    <dgm:pt modelId="{F68CD6DB-0700-458A-BAFF-CECBA4365E65}" type="pres">
      <dgm:prSet presAssocID="{960EEAAF-9ECE-4D1A-A18F-6FE7F037F4F5}" presName="bgRect" presStyleLbl="bgShp" presStyleIdx="3" presStyleCnt="12" custLinFactNeighborX="-32413"/>
      <dgm:spPr/>
    </dgm:pt>
    <dgm:pt modelId="{C92F856A-C97C-4F1B-9355-BF37BC24D4EC}" type="pres">
      <dgm:prSet presAssocID="{960EEAAF-9ECE-4D1A-A18F-6FE7F037F4F5}" presName="iconRect" presStyleLbl="node1" presStyleIdx="3" presStyleCnt="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laybook"/>
        </a:ext>
      </dgm:extLst>
    </dgm:pt>
    <dgm:pt modelId="{3CD0B47D-4CAD-4578-85EA-72D0681F3B48}" type="pres">
      <dgm:prSet presAssocID="{960EEAAF-9ECE-4D1A-A18F-6FE7F037F4F5}" presName="spaceRect" presStyleCnt="0"/>
      <dgm:spPr/>
    </dgm:pt>
    <dgm:pt modelId="{3089DB05-757A-4D0F-AEFC-18CB8F35808F}" type="pres">
      <dgm:prSet presAssocID="{960EEAAF-9ECE-4D1A-A18F-6FE7F037F4F5}" presName="parTx" presStyleLbl="revTx" presStyleIdx="3" presStyleCnt="12">
        <dgm:presLayoutVars>
          <dgm:chMax val="0"/>
          <dgm:chPref val="0"/>
        </dgm:presLayoutVars>
      </dgm:prSet>
      <dgm:spPr/>
    </dgm:pt>
    <dgm:pt modelId="{5AD10771-7AB6-4348-9771-455E9D41283D}" type="pres">
      <dgm:prSet presAssocID="{793F59B9-293C-473D-9E3A-33FE4BBF47D4}" presName="sibTrans" presStyleCnt="0"/>
      <dgm:spPr/>
    </dgm:pt>
    <dgm:pt modelId="{5399EB7C-B60D-4A6F-9690-24A3CA9D9BAB}" type="pres">
      <dgm:prSet presAssocID="{6068B96C-F326-4AE1-8BD5-D1A975417FC3}" presName="compNode" presStyleCnt="0"/>
      <dgm:spPr/>
    </dgm:pt>
    <dgm:pt modelId="{07FF574D-0814-4A26-9B1E-55FF3217AE98}" type="pres">
      <dgm:prSet presAssocID="{6068B96C-F326-4AE1-8BD5-D1A975417FC3}" presName="bgRect" presStyleLbl="bgShp" presStyleIdx="4" presStyleCnt="12"/>
      <dgm:spPr/>
    </dgm:pt>
    <dgm:pt modelId="{1C3DBD50-FBAD-4964-AB2C-FC30225A203C}" type="pres">
      <dgm:prSet presAssocID="{6068B96C-F326-4AE1-8BD5-D1A975417FC3}" presName="iconRect" presStyleLbl="node1" presStyleIdx="4" presStyleCnt="1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a:ext>
      </dgm:extLst>
    </dgm:pt>
    <dgm:pt modelId="{AA51FBCF-49B7-4E13-8BBD-2A5D4C99D35A}" type="pres">
      <dgm:prSet presAssocID="{6068B96C-F326-4AE1-8BD5-D1A975417FC3}" presName="spaceRect" presStyleCnt="0"/>
      <dgm:spPr/>
    </dgm:pt>
    <dgm:pt modelId="{5C610A5F-DE6D-495B-9DA0-C48DB52C59CF}" type="pres">
      <dgm:prSet presAssocID="{6068B96C-F326-4AE1-8BD5-D1A975417FC3}" presName="parTx" presStyleLbl="revTx" presStyleIdx="4" presStyleCnt="12">
        <dgm:presLayoutVars>
          <dgm:chMax val="0"/>
          <dgm:chPref val="0"/>
        </dgm:presLayoutVars>
      </dgm:prSet>
      <dgm:spPr/>
    </dgm:pt>
    <dgm:pt modelId="{FBEF4202-EE1E-4860-B77A-F41AD20AB15E}" type="pres">
      <dgm:prSet presAssocID="{B7709F23-9FC9-431C-B73A-52E3D78ADB70}" presName="sibTrans" presStyleCnt="0"/>
      <dgm:spPr/>
    </dgm:pt>
    <dgm:pt modelId="{4A5961E0-0E37-4C0A-9F77-E97EB18CB5FA}" type="pres">
      <dgm:prSet presAssocID="{8E5084FB-A550-4A68-BC43-7A214772DA30}" presName="compNode" presStyleCnt="0"/>
      <dgm:spPr/>
    </dgm:pt>
    <dgm:pt modelId="{741B5BB1-911A-4A7A-BD98-326CE62953A2}" type="pres">
      <dgm:prSet presAssocID="{8E5084FB-A550-4A68-BC43-7A214772DA30}" presName="bgRect" presStyleLbl="bgShp" presStyleIdx="5" presStyleCnt="12"/>
      <dgm:spPr/>
    </dgm:pt>
    <dgm:pt modelId="{065E8B12-1A6D-4063-A73F-AA796E72CBE4}" type="pres">
      <dgm:prSet presAssocID="{8E5084FB-A550-4A68-BC43-7A214772DA30}" presName="iconRect" presStyleLbl="node1" presStyleIdx="5" presStyleCnt="1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hare"/>
        </a:ext>
      </dgm:extLst>
    </dgm:pt>
    <dgm:pt modelId="{589BB035-54E4-47D3-B557-84385DEC1430}" type="pres">
      <dgm:prSet presAssocID="{8E5084FB-A550-4A68-BC43-7A214772DA30}" presName="spaceRect" presStyleCnt="0"/>
      <dgm:spPr/>
    </dgm:pt>
    <dgm:pt modelId="{6CD6F952-86D8-4BF5-BE11-69EC2F41AA5E}" type="pres">
      <dgm:prSet presAssocID="{8E5084FB-A550-4A68-BC43-7A214772DA30}" presName="parTx" presStyleLbl="revTx" presStyleIdx="5" presStyleCnt="12">
        <dgm:presLayoutVars>
          <dgm:chMax val="0"/>
          <dgm:chPref val="0"/>
        </dgm:presLayoutVars>
      </dgm:prSet>
      <dgm:spPr/>
    </dgm:pt>
    <dgm:pt modelId="{23577E2D-B919-4B0F-9721-F5100BB68C3A}" type="pres">
      <dgm:prSet presAssocID="{12DF940E-133B-463B-A6BF-8FB88D95F173}" presName="sibTrans" presStyleCnt="0"/>
      <dgm:spPr/>
    </dgm:pt>
    <dgm:pt modelId="{8B3D83AC-0DC7-4C57-BCF7-DC1B80C5D511}" type="pres">
      <dgm:prSet presAssocID="{2B10A292-4692-4909-82E1-DF8E0E8588CD}" presName="compNode" presStyleCnt="0"/>
      <dgm:spPr/>
    </dgm:pt>
    <dgm:pt modelId="{08AF2F7F-D51E-4BAA-A7F2-D9B885A3E51F}" type="pres">
      <dgm:prSet presAssocID="{2B10A292-4692-4909-82E1-DF8E0E8588CD}" presName="bgRect" presStyleLbl="bgShp" presStyleIdx="6" presStyleCnt="12"/>
      <dgm:spPr/>
    </dgm:pt>
    <dgm:pt modelId="{D4FFDA66-03D7-49F5-8763-75F62376637F}" type="pres">
      <dgm:prSet presAssocID="{2B10A292-4692-4909-82E1-DF8E0E8588CD}" presName="iconRect" presStyleLbl="node1" presStyleIdx="6" presStyleCnt="1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Hourglass"/>
        </a:ext>
      </dgm:extLst>
    </dgm:pt>
    <dgm:pt modelId="{8BC854D4-E5B8-4FA7-BEAF-51F7D633A122}" type="pres">
      <dgm:prSet presAssocID="{2B10A292-4692-4909-82E1-DF8E0E8588CD}" presName="spaceRect" presStyleCnt="0"/>
      <dgm:spPr/>
    </dgm:pt>
    <dgm:pt modelId="{AA5C52A6-BEEE-4473-9E4B-3617D6CAEE15}" type="pres">
      <dgm:prSet presAssocID="{2B10A292-4692-4909-82E1-DF8E0E8588CD}" presName="parTx" presStyleLbl="revTx" presStyleIdx="6" presStyleCnt="12">
        <dgm:presLayoutVars>
          <dgm:chMax val="0"/>
          <dgm:chPref val="0"/>
        </dgm:presLayoutVars>
      </dgm:prSet>
      <dgm:spPr/>
    </dgm:pt>
    <dgm:pt modelId="{B4C0ECF3-65A4-4176-8E97-F3E0EBA73CEC}" type="pres">
      <dgm:prSet presAssocID="{86EAAB65-3523-4B2F-BB4D-6FE30C4497D5}" presName="sibTrans" presStyleCnt="0"/>
      <dgm:spPr/>
    </dgm:pt>
    <dgm:pt modelId="{89B4AA67-9A17-4900-AA74-C3484A186542}" type="pres">
      <dgm:prSet presAssocID="{2BE605F6-340D-4C31-B9BB-6F34B9A7E9BF}" presName="compNode" presStyleCnt="0"/>
      <dgm:spPr/>
    </dgm:pt>
    <dgm:pt modelId="{6C443322-B128-49E9-BAAA-D56DACBE4F19}" type="pres">
      <dgm:prSet presAssocID="{2BE605F6-340D-4C31-B9BB-6F34B9A7E9BF}" presName="bgRect" presStyleLbl="bgShp" presStyleIdx="7" presStyleCnt="12"/>
      <dgm:spPr/>
    </dgm:pt>
    <dgm:pt modelId="{A13FFDFE-D0F4-43FF-A0FA-342BE8A53154}" type="pres">
      <dgm:prSet presAssocID="{2BE605F6-340D-4C31-B9BB-6F34B9A7E9BF}" presName="iconRect" presStyleLbl="node1" presStyleIdx="7" presStyleCnt="1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Shopping cart"/>
        </a:ext>
      </dgm:extLst>
    </dgm:pt>
    <dgm:pt modelId="{E2F5600F-EF0D-448E-90CD-22CE4A84F443}" type="pres">
      <dgm:prSet presAssocID="{2BE605F6-340D-4C31-B9BB-6F34B9A7E9BF}" presName="spaceRect" presStyleCnt="0"/>
      <dgm:spPr/>
    </dgm:pt>
    <dgm:pt modelId="{BF9D5C1C-F23E-42AF-9B02-8C44B19309FD}" type="pres">
      <dgm:prSet presAssocID="{2BE605F6-340D-4C31-B9BB-6F34B9A7E9BF}" presName="parTx" presStyleLbl="revTx" presStyleIdx="7" presStyleCnt="12">
        <dgm:presLayoutVars>
          <dgm:chMax val="0"/>
          <dgm:chPref val="0"/>
        </dgm:presLayoutVars>
      </dgm:prSet>
      <dgm:spPr/>
    </dgm:pt>
    <dgm:pt modelId="{97B4A93E-3453-41A7-96E0-3BEFBB11989D}" type="pres">
      <dgm:prSet presAssocID="{6DDFC179-477E-4568-9284-9D4EBFD6DB3F}" presName="sibTrans" presStyleCnt="0"/>
      <dgm:spPr/>
    </dgm:pt>
    <dgm:pt modelId="{B2F20C79-C292-4B99-BEBB-B357C367C6D7}" type="pres">
      <dgm:prSet presAssocID="{D1C2F25C-40F0-4F36-BFB1-B2EA389B906A}" presName="compNode" presStyleCnt="0"/>
      <dgm:spPr/>
    </dgm:pt>
    <dgm:pt modelId="{A36A0421-CC0B-4DD7-89F6-C302DD3A8BCD}" type="pres">
      <dgm:prSet presAssocID="{D1C2F25C-40F0-4F36-BFB1-B2EA389B906A}" presName="bgRect" presStyleLbl="bgShp" presStyleIdx="8" presStyleCnt="12"/>
      <dgm:spPr/>
    </dgm:pt>
    <dgm:pt modelId="{61857D50-6BF6-4F39-B6D7-B09A3028BE7E}" type="pres">
      <dgm:prSet presAssocID="{D1C2F25C-40F0-4F36-BFB1-B2EA389B906A}" presName="iconRect" presStyleLbl="node1" presStyleIdx="8" presStyleCnt="12"/>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Construction worker"/>
        </a:ext>
      </dgm:extLst>
    </dgm:pt>
    <dgm:pt modelId="{61123186-C055-4D4D-AD08-3C699C2D00A0}" type="pres">
      <dgm:prSet presAssocID="{D1C2F25C-40F0-4F36-BFB1-B2EA389B906A}" presName="spaceRect" presStyleCnt="0"/>
      <dgm:spPr/>
    </dgm:pt>
    <dgm:pt modelId="{56139F16-A9D7-48DB-93BD-136356F09835}" type="pres">
      <dgm:prSet presAssocID="{D1C2F25C-40F0-4F36-BFB1-B2EA389B906A}" presName="parTx" presStyleLbl="revTx" presStyleIdx="8" presStyleCnt="12">
        <dgm:presLayoutVars>
          <dgm:chMax val="0"/>
          <dgm:chPref val="0"/>
        </dgm:presLayoutVars>
      </dgm:prSet>
      <dgm:spPr/>
    </dgm:pt>
    <dgm:pt modelId="{EF701197-DAB6-476F-9407-014076CA738C}" type="pres">
      <dgm:prSet presAssocID="{04DFF944-83AF-45F1-A5F9-16E20FABA4DE}" presName="sibTrans" presStyleCnt="0"/>
      <dgm:spPr/>
    </dgm:pt>
    <dgm:pt modelId="{DC81E1FC-334C-4908-AD1C-36713DB78433}" type="pres">
      <dgm:prSet presAssocID="{C57477DE-7CB8-4EA1-B239-2D90729267C7}" presName="compNode" presStyleCnt="0"/>
      <dgm:spPr/>
    </dgm:pt>
    <dgm:pt modelId="{49D50CA4-1EA9-4F25-926F-A6C7CEDB9C68}" type="pres">
      <dgm:prSet presAssocID="{C57477DE-7CB8-4EA1-B239-2D90729267C7}" presName="bgRect" presStyleLbl="bgShp" presStyleIdx="9" presStyleCnt="12"/>
      <dgm:spPr/>
    </dgm:pt>
    <dgm:pt modelId="{E000A745-3242-4A6D-8369-51568A381B0C}" type="pres">
      <dgm:prSet presAssocID="{C57477DE-7CB8-4EA1-B239-2D90729267C7}" presName="iconRect" presStyleLbl="node1" presStyleIdx="9" presStyleCnt="12"/>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Download"/>
        </a:ext>
      </dgm:extLst>
    </dgm:pt>
    <dgm:pt modelId="{BF48CBB4-789D-46CD-AF01-1681022A3961}" type="pres">
      <dgm:prSet presAssocID="{C57477DE-7CB8-4EA1-B239-2D90729267C7}" presName="spaceRect" presStyleCnt="0"/>
      <dgm:spPr/>
    </dgm:pt>
    <dgm:pt modelId="{35D001AB-27E1-4468-8903-6A0439B4D5CA}" type="pres">
      <dgm:prSet presAssocID="{C57477DE-7CB8-4EA1-B239-2D90729267C7}" presName="parTx" presStyleLbl="revTx" presStyleIdx="9" presStyleCnt="12">
        <dgm:presLayoutVars>
          <dgm:chMax val="0"/>
          <dgm:chPref val="0"/>
        </dgm:presLayoutVars>
      </dgm:prSet>
      <dgm:spPr/>
    </dgm:pt>
    <dgm:pt modelId="{3B7A1736-221C-472F-B8F4-9B2ECFA56D2C}" type="pres">
      <dgm:prSet presAssocID="{655FC733-5D0B-4EC2-82FC-B172E1310421}" presName="sibTrans" presStyleCnt="0"/>
      <dgm:spPr/>
    </dgm:pt>
    <dgm:pt modelId="{392BE66F-AFD2-4D48-BA25-36349F68D407}" type="pres">
      <dgm:prSet presAssocID="{7A481C00-20DF-42FD-A7E1-0610E84DD236}" presName="compNode" presStyleCnt="0"/>
      <dgm:spPr/>
    </dgm:pt>
    <dgm:pt modelId="{444EA43C-2CA4-4975-8945-3691CE89B630}" type="pres">
      <dgm:prSet presAssocID="{7A481C00-20DF-42FD-A7E1-0610E84DD236}" presName="bgRect" presStyleLbl="bgShp" presStyleIdx="10" presStyleCnt="12" custLinFactNeighborX="921" custLinFactNeighborY="1469"/>
      <dgm:spPr/>
    </dgm:pt>
    <dgm:pt modelId="{D076652D-08CA-455C-BDA2-271A7EDA7922}" type="pres">
      <dgm:prSet presAssocID="{7A481C00-20DF-42FD-A7E1-0610E84DD236}" presName="iconRect" presStyleLbl="node1" presStyleIdx="10" presStyleCnt="12"/>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a:noFill/>
        </a:ln>
      </dgm:spPr>
      <dgm:extLst>
        <a:ext uri="{E40237B7-FDA0-4F09-8148-C483321AD2D9}">
          <dgm14:cNvPr xmlns:dgm14="http://schemas.microsoft.com/office/drawing/2010/diagram" id="0" name="" descr="Traffic cone"/>
        </a:ext>
      </dgm:extLst>
    </dgm:pt>
    <dgm:pt modelId="{FF568675-670B-4C3E-AC15-F16FB0B98279}" type="pres">
      <dgm:prSet presAssocID="{7A481C00-20DF-42FD-A7E1-0610E84DD236}" presName="spaceRect" presStyleCnt="0"/>
      <dgm:spPr/>
    </dgm:pt>
    <dgm:pt modelId="{C781CC90-BB26-40DD-BEE4-E9A0CCD4CDE6}" type="pres">
      <dgm:prSet presAssocID="{7A481C00-20DF-42FD-A7E1-0610E84DD236}" presName="parTx" presStyleLbl="revTx" presStyleIdx="10" presStyleCnt="12" custScaleY="89718">
        <dgm:presLayoutVars>
          <dgm:chMax val="0"/>
          <dgm:chPref val="0"/>
        </dgm:presLayoutVars>
      </dgm:prSet>
      <dgm:spPr/>
    </dgm:pt>
    <dgm:pt modelId="{326D1D42-650B-4EF6-8773-BD99B534BBA5}" type="pres">
      <dgm:prSet presAssocID="{3884BDD1-E236-4D83-B237-30EA55C65F95}" presName="sibTrans" presStyleCnt="0"/>
      <dgm:spPr/>
    </dgm:pt>
    <dgm:pt modelId="{13476A71-C7AD-458A-A568-86E35A31863B}" type="pres">
      <dgm:prSet presAssocID="{6C8FDACA-9F75-4FCF-901F-11A933C88CA4}" presName="compNode" presStyleCnt="0"/>
      <dgm:spPr/>
    </dgm:pt>
    <dgm:pt modelId="{66C5ED49-9A7F-4B4D-ACE0-ECC97EC4D72D}" type="pres">
      <dgm:prSet presAssocID="{6C8FDACA-9F75-4FCF-901F-11A933C88CA4}" presName="bgRect" presStyleLbl="bgShp" presStyleIdx="11" presStyleCnt="12"/>
      <dgm:spPr>
        <a:solidFill>
          <a:schemeClr val="accent1">
            <a:lumMod val="60000"/>
            <a:lumOff val="40000"/>
          </a:schemeClr>
        </a:solidFill>
      </dgm:spPr>
    </dgm:pt>
    <dgm:pt modelId="{558D884F-8E0A-480E-BC97-B4967104E282}" type="pres">
      <dgm:prSet presAssocID="{6C8FDACA-9F75-4FCF-901F-11A933C88CA4}" presName="iconRect" presStyleLbl="node1" presStyleIdx="11" presStyleCnt="12"/>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a:noFill/>
        </a:ln>
      </dgm:spPr>
      <dgm:extLst>
        <a:ext uri="{E40237B7-FDA0-4F09-8148-C483321AD2D9}">
          <dgm14:cNvPr xmlns:dgm14="http://schemas.microsoft.com/office/drawing/2010/diagram" id="0" name="" descr="Question mark"/>
        </a:ext>
      </dgm:extLst>
    </dgm:pt>
    <dgm:pt modelId="{5A291A61-0626-45B3-B088-E82FBB1B2C83}" type="pres">
      <dgm:prSet presAssocID="{6C8FDACA-9F75-4FCF-901F-11A933C88CA4}" presName="spaceRect" presStyleCnt="0"/>
      <dgm:spPr/>
    </dgm:pt>
    <dgm:pt modelId="{5B3690C0-CAF0-4532-83C0-9B7D24D5FFA3}" type="pres">
      <dgm:prSet presAssocID="{6C8FDACA-9F75-4FCF-901F-11A933C88CA4}" presName="parTx" presStyleLbl="revTx" presStyleIdx="11" presStyleCnt="12">
        <dgm:presLayoutVars>
          <dgm:chMax val="0"/>
          <dgm:chPref val="0"/>
        </dgm:presLayoutVars>
      </dgm:prSet>
      <dgm:spPr/>
    </dgm:pt>
  </dgm:ptLst>
  <dgm:cxnLst>
    <dgm:cxn modelId="{B1C44402-B602-4C43-8234-867E65D934AD}" srcId="{07523C0C-A901-448A-8FFF-789793CC27FE}" destId="{6068B96C-F326-4AE1-8BD5-D1A975417FC3}" srcOrd="4" destOrd="0" parTransId="{F2A510CD-A249-471A-BF55-F24910F4DD6E}" sibTransId="{B7709F23-9FC9-431C-B73A-52E3D78ADB70}"/>
    <dgm:cxn modelId="{CAF5490B-9CEA-4225-9A0D-0A0023D3793C}" srcId="{07523C0C-A901-448A-8FFF-789793CC27FE}" destId="{8E5084FB-A550-4A68-BC43-7A214772DA30}" srcOrd="5" destOrd="0" parTransId="{8FA3B0BA-B556-4D77-B523-0957D34E00DB}" sibTransId="{12DF940E-133B-463B-A6BF-8FB88D95F173}"/>
    <dgm:cxn modelId="{54ED7C22-E864-4276-9ABF-C83CE15FA391}" type="presOf" srcId="{29F0156C-2BD8-4234-8B34-3752B43C92E4}" destId="{D98A7577-F979-4380-ACCD-99F43443FC09}" srcOrd="0" destOrd="0" presId="urn:microsoft.com/office/officeart/2018/2/layout/IconVerticalSolidList"/>
    <dgm:cxn modelId="{9ADA2729-2C69-4D37-81CE-262E3BAE056D}" srcId="{07523C0C-A901-448A-8FFF-789793CC27FE}" destId="{C57477DE-7CB8-4EA1-B239-2D90729267C7}" srcOrd="9" destOrd="0" parTransId="{1D161FC5-E732-4885-8408-E597CD6E3E36}" sibTransId="{655FC733-5D0B-4EC2-82FC-B172E1310421}"/>
    <dgm:cxn modelId="{056CB72D-8918-43EA-8A4E-D5CE5A5A0665}" srcId="{07523C0C-A901-448A-8FFF-789793CC27FE}" destId="{D1C2F25C-40F0-4F36-BFB1-B2EA389B906A}" srcOrd="8" destOrd="0" parTransId="{77E27B66-9A86-41FC-B252-A2FEA72DF5B1}" sibTransId="{04DFF944-83AF-45F1-A5F9-16E20FABA4DE}"/>
    <dgm:cxn modelId="{118BC540-4D0C-4C8D-9EDB-76E649CCD437}" type="presOf" srcId="{07523C0C-A901-448A-8FFF-789793CC27FE}" destId="{9CFAFFF3-4782-4725-90A5-F5E201B5BB4B}" srcOrd="0" destOrd="0" presId="urn:microsoft.com/office/officeart/2018/2/layout/IconVerticalSolidList"/>
    <dgm:cxn modelId="{38020748-9C9C-498A-9D27-2A0CAD53E1C3}" srcId="{07523C0C-A901-448A-8FFF-789793CC27FE}" destId="{E8B2B578-2E2D-434F-82AC-4F91DFD2F42F}" srcOrd="1" destOrd="0" parTransId="{0A4AE0D5-12B4-4D6E-B7EE-75468EFB8084}" sibTransId="{85C849B1-09F0-4215-AC1F-2A0556E169BE}"/>
    <dgm:cxn modelId="{953E956F-039C-4AB6-90FF-36AD12B853DA}" type="presOf" srcId="{8E5084FB-A550-4A68-BC43-7A214772DA30}" destId="{6CD6F952-86D8-4BF5-BE11-69EC2F41AA5E}" srcOrd="0" destOrd="0" presId="urn:microsoft.com/office/officeart/2018/2/layout/IconVerticalSolidList"/>
    <dgm:cxn modelId="{288A3D5A-2BA2-414B-B78C-3018EBAC602E}" type="presOf" srcId="{E8B2B578-2E2D-434F-82AC-4F91DFD2F42F}" destId="{589EBBAD-3421-4CC7-901A-DCA01A71FB02}" srcOrd="0" destOrd="0" presId="urn:microsoft.com/office/officeart/2018/2/layout/IconVerticalSolidList"/>
    <dgm:cxn modelId="{C6FD2B84-CBC2-4385-90AB-1F87ED9DA8B6}" srcId="{07523C0C-A901-448A-8FFF-789793CC27FE}" destId="{6C8FDACA-9F75-4FCF-901F-11A933C88CA4}" srcOrd="11" destOrd="0" parTransId="{964AF593-3169-47AA-8570-3A98136BC425}" sibTransId="{B1B8339B-D86B-4131-931F-D358A297077A}"/>
    <dgm:cxn modelId="{31A8D789-C43B-4329-B03B-AA0BFE9BF35F}" type="presOf" srcId="{C57477DE-7CB8-4EA1-B239-2D90729267C7}" destId="{35D001AB-27E1-4468-8903-6A0439B4D5CA}" srcOrd="0" destOrd="0" presId="urn:microsoft.com/office/officeart/2018/2/layout/IconVerticalSolidList"/>
    <dgm:cxn modelId="{4847888D-33B7-4870-9B97-35BE6D8EBB12}" srcId="{07523C0C-A901-448A-8FFF-789793CC27FE}" destId="{00B1843F-B0B3-4265-AACC-76E71F0EDA8F}" srcOrd="0" destOrd="0" parTransId="{B8846232-5DB6-41CC-A81C-68F7B3F65852}" sibTransId="{708ADB6A-6D7C-41D2-8D2B-E52C5592EAEA}"/>
    <dgm:cxn modelId="{5E1C8C8E-B128-4E04-895A-0CD3F08C06EF}" type="presOf" srcId="{00B1843F-B0B3-4265-AACC-76E71F0EDA8F}" destId="{1B503BC3-385D-4841-A795-78E6CDA66D9D}" srcOrd="0" destOrd="0" presId="urn:microsoft.com/office/officeart/2018/2/layout/IconVerticalSolidList"/>
    <dgm:cxn modelId="{19BBD7B2-A7BE-43BA-AA0D-E12510A13409}" type="presOf" srcId="{2B10A292-4692-4909-82E1-DF8E0E8588CD}" destId="{AA5C52A6-BEEE-4473-9E4B-3617D6CAEE15}" srcOrd="0" destOrd="0" presId="urn:microsoft.com/office/officeart/2018/2/layout/IconVerticalSolidList"/>
    <dgm:cxn modelId="{A7EBE1B7-128F-422C-A843-C44A1B9F9220}" type="presOf" srcId="{6068B96C-F326-4AE1-8BD5-D1A975417FC3}" destId="{5C610A5F-DE6D-495B-9DA0-C48DB52C59CF}" srcOrd="0" destOrd="0" presId="urn:microsoft.com/office/officeart/2018/2/layout/IconVerticalSolidList"/>
    <dgm:cxn modelId="{9C8769C1-F688-4994-A62F-4EC917D1C50A}" type="presOf" srcId="{2BE605F6-340D-4C31-B9BB-6F34B9A7E9BF}" destId="{BF9D5C1C-F23E-42AF-9B02-8C44B19309FD}" srcOrd="0" destOrd="0" presId="urn:microsoft.com/office/officeart/2018/2/layout/IconVerticalSolidList"/>
    <dgm:cxn modelId="{2D1361C2-DA71-432C-B89C-0C6384014114}" type="presOf" srcId="{7A481C00-20DF-42FD-A7E1-0610E84DD236}" destId="{C781CC90-BB26-40DD-BEE4-E9A0CCD4CDE6}" srcOrd="0" destOrd="0" presId="urn:microsoft.com/office/officeart/2018/2/layout/IconVerticalSolidList"/>
    <dgm:cxn modelId="{B297D5C4-0751-400C-9761-E5FEAADDCB0B}" srcId="{07523C0C-A901-448A-8FFF-789793CC27FE}" destId="{960EEAAF-9ECE-4D1A-A18F-6FE7F037F4F5}" srcOrd="3" destOrd="0" parTransId="{77A37764-08A2-41CD-BC73-29A27E9F624B}" sibTransId="{793F59B9-293C-473D-9E3A-33FE4BBF47D4}"/>
    <dgm:cxn modelId="{4206D2C9-F8A9-46FD-8466-37C4A53F189F}" srcId="{07523C0C-A901-448A-8FFF-789793CC27FE}" destId="{2BE605F6-340D-4C31-B9BB-6F34B9A7E9BF}" srcOrd="7" destOrd="0" parTransId="{F44CBAD3-7318-4A3A-84B8-F422759CE6E0}" sibTransId="{6DDFC179-477E-4568-9284-9D4EBFD6DB3F}"/>
    <dgm:cxn modelId="{8D668EDA-8189-4976-9128-9F060F355B29}" type="presOf" srcId="{6C8FDACA-9F75-4FCF-901F-11A933C88CA4}" destId="{5B3690C0-CAF0-4532-83C0-9B7D24D5FFA3}" srcOrd="0" destOrd="0" presId="urn:microsoft.com/office/officeart/2018/2/layout/IconVerticalSolidList"/>
    <dgm:cxn modelId="{B8489DE8-82FA-4035-B11D-E4F07E281C9B}" srcId="{07523C0C-A901-448A-8FFF-789793CC27FE}" destId="{29F0156C-2BD8-4234-8B34-3752B43C92E4}" srcOrd="2" destOrd="0" parTransId="{09ECAF81-95A2-4815-8F51-E84DBDAE712B}" sibTransId="{29270EF5-DEC6-4864-815D-812A4ED59CF8}"/>
    <dgm:cxn modelId="{92545FF1-CE62-458A-A8D2-DB2B7F925404}" srcId="{07523C0C-A901-448A-8FFF-789793CC27FE}" destId="{2B10A292-4692-4909-82E1-DF8E0E8588CD}" srcOrd="6" destOrd="0" parTransId="{B1FD1A1D-6713-4687-852F-3758120FDC4B}" sibTransId="{86EAAB65-3523-4B2F-BB4D-6FE30C4497D5}"/>
    <dgm:cxn modelId="{D500E6F3-8B45-491A-A1A7-BA6D02B05975}" srcId="{07523C0C-A901-448A-8FFF-789793CC27FE}" destId="{7A481C00-20DF-42FD-A7E1-0610E84DD236}" srcOrd="10" destOrd="0" parTransId="{36A334FE-E5A8-4E1D-828C-8971C96D6B81}" sibTransId="{3884BDD1-E236-4D83-B237-30EA55C65F95}"/>
    <dgm:cxn modelId="{291195F5-3C06-42E2-A49D-01DBB2675B1E}" type="presOf" srcId="{D1C2F25C-40F0-4F36-BFB1-B2EA389B906A}" destId="{56139F16-A9D7-48DB-93BD-136356F09835}" srcOrd="0" destOrd="0" presId="urn:microsoft.com/office/officeart/2018/2/layout/IconVerticalSolidList"/>
    <dgm:cxn modelId="{BD7B63FA-5D72-4BF0-9324-461369C61EE6}" type="presOf" srcId="{960EEAAF-9ECE-4D1A-A18F-6FE7F037F4F5}" destId="{3089DB05-757A-4D0F-AEFC-18CB8F35808F}" srcOrd="0" destOrd="0" presId="urn:microsoft.com/office/officeart/2018/2/layout/IconVerticalSolidList"/>
    <dgm:cxn modelId="{A1B7BF0D-46BD-4887-BD6B-168FC48BC005}" type="presParOf" srcId="{9CFAFFF3-4782-4725-90A5-F5E201B5BB4B}" destId="{D901236B-F928-4D0F-87B2-296C1E48BA05}" srcOrd="0" destOrd="0" presId="urn:microsoft.com/office/officeart/2018/2/layout/IconVerticalSolidList"/>
    <dgm:cxn modelId="{1499A71E-5ADA-4B8C-A579-B39E54772377}" type="presParOf" srcId="{D901236B-F928-4D0F-87B2-296C1E48BA05}" destId="{048F7851-49C3-43FB-A829-F7F745090A31}" srcOrd="0" destOrd="0" presId="urn:microsoft.com/office/officeart/2018/2/layout/IconVerticalSolidList"/>
    <dgm:cxn modelId="{8398DDB3-37D0-429C-91E2-A9C7862E4EE1}" type="presParOf" srcId="{D901236B-F928-4D0F-87B2-296C1E48BA05}" destId="{182AEFF5-A9ED-4371-A869-2ED3FC574D25}" srcOrd="1" destOrd="0" presId="urn:microsoft.com/office/officeart/2018/2/layout/IconVerticalSolidList"/>
    <dgm:cxn modelId="{9FCE3769-952F-4D6F-8E6A-38BD0CF98E46}" type="presParOf" srcId="{D901236B-F928-4D0F-87B2-296C1E48BA05}" destId="{C92BC5E3-4464-46C9-9807-C9C7AB5144EC}" srcOrd="2" destOrd="0" presId="urn:microsoft.com/office/officeart/2018/2/layout/IconVerticalSolidList"/>
    <dgm:cxn modelId="{AF34CD75-42FD-4777-8FEC-DD8D784CCF62}" type="presParOf" srcId="{D901236B-F928-4D0F-87B2-296C1E48BA05}" destId="{1B503BC3-385D-4841-A795-78E6CDA66D9D}" srcOrd="3" destOrd="0" presId="urn:microsoft.com/office/officeart/2018/2/layout/IconVerticalSolidList"/>
    <dgm:cxn modelId="{EA23033F-4DF6-4BA9-B1F9-24C4B4561B43}" type="presParOf" srcId="{9CFAFFF3-4782-4725-90A5-F5E201B5BB4B}" destId="{22B3F68A-AC94-47BC-803C-D4EF6904F1FF}" srcOrd="1" destOrd="0" presId="urn:microsoft.com/office/officeart/2018/2/layout/IconVerticalSolidList"/>
    <dgm:cxn modelId="{015CB517-F797-4621-9D9C-0AFC3A35ABF5}" type="presParOf" srcId="{9CFAFFF3-4782-4725-90A5-F5E201B5BB4B}" destId="{7D6A4C1E-4512-44A5-B6A4-61109F355159}" srcOrd="2" destOrd="0" presId="urn:microsoft.com/office/officeart/2018/2/layout/IconVerticalSolidList"/>
    <dgm:cxn modelId="{CC461E42-F0F2-4865-872D-C7E12C53021D}" type="presParOf" srcId="{7D6A4C1E-4512-44A5-B6A4-61109F355159}" destId="{91E5C833-A7F4-48C4-A6A3-60A8562443B6}" srcOrd="0" destOrd="0" presId="urn:microsoft.com/office/officeart/2018/2/layout/IconVerticalSolidList"/>
    <dgm:cxn modelId="{21D3CA3A-0025-4C79-A44C-E2C85F0DEE06}" type="presParOf" srcId="{7D6A4C1E-4512-44A5-B6A4-61109F355159}" destId="{D3CD01DC-9704-4769-BEAD-9C350921463C}" srcOrd="1" destOrd="0" presId="urn:microsoft.com/office/officeart/2018/2/layout/IconVerticalSolidList"/>
    <dgm:cxn modelId="{0C4431F0-F89D-4375-A7CF-F2252357884E}" type="presParOf" srcId="{7D6A4C1E-4512-44A5-B6A4-61109F355159}" destId="{9D3CC64A-BB84-42CB-9DBD-2D594991C64B}" srcOrd="2" destOrd="0" presId="urn:microsoft.com/office/officeart/2018/2/layout/IconVerticalSolidList"/>
    <dgm:cxn modelId="{23B1E7CE-2DC0-42DA-815C-2D1553B4C627}" type="presParOf" srcId="{7D6A4C1E-4512-44A5-B6A4-61109F355159}" destId="{589EBBAD-3421-4CC7-901A-DCA01A71FB02}" srcOrd="3" destOrd="0" presId="urn:microsoft.com/office/officeart/2018/2/layout/IconVerticalSolidList"/>
    <dgm:cxn modelId="{F2DD71CD-7FBA-4844-B915-B72111D8460E}" type="presParOf" srcId="{9CFAFFF3-4782-4725-90A5-F5E201B5BB4B}" destId="{5E6439BE-15DE-4477-8822-C46F73DC9061}" srcOrd="3" destOrd="0" presId="urn:microsoft.com/office/officeart/2018/2/layout/IconVerticalSolidList"/>
    <dgm:cxn modelId="{B50BF623-781A-449F-8341-C05F12D6182F}" type="presParOf" srcId="{9CFAFFF3-4782-4725-90A5-F5E201B5BB4B}" destId="{79C86641-87D8-4FBE-8BD8-A74BD1056BC4}" srcOrd="4" destOrd="0" presId="urn:microsoft.com/office/officeart/2018/2/layout/IconVerticalSolidList"/>
    <dgm:cxn modelId="{E7D54475-31E1-4F2D-8F10-E89F498C2255}" type="presParOf" srcId="{79C86641-87D8-4FBE-8BD8-A74BD1056BC4}" destId="{80FF29A6-D541-463E-B9F9-88000686FAEC}" srcOrd="0" destOrd="0" presId="urn:microsoft.com/office/officeart/2018/2/layout/IconVerticalSolidList"/>
    <dgm:cxn modelId="{387C83B8-E8EB-4B71-94C3-2D5EC7AD2B9B}" type="presParOf" srcId="{79C86641-87D8-4FBE-8BD8-A74BD1056BC4}" destId="{DD743651-ACC9-42D9-AF6B-F07D10EF9DC7}" srcOrd="1" destOrd="0" presId="urn:microsoft.com/office/officeart/2018/2/layout/IconVerticalSolidList"/>
    <dgm:cxn modelId="{02A00CFD-9DBD-41E4-BE16-801172FD0567}" type="presParOf" srcId="{79C86641-87D8-4FBE-8BD8-A74BD1056BC4}" destId="{F1472533-F4F7-43BB-A711-81ADD38FF89F}" srcOrd="2" destOrd="0" presId="urn:microsoft.com/office/officeart/2018/2/layout/IconVerticalSolidList"/>
    <dgm:cxn modelId="{31DF52E0-5F08-4F4D-8C0E-150579CF0167}" type="presParOf" srcId="{79C86641-87D8-4FBE-8BD8-A74BD1056BC4}" destId="{D98A7577-F979-4380-ACCD-99F43443FC09}" srcOrd="3" destOrd="0" presId="urn:microsoft.com/office/officeart/2018/2/layout/IconVerticalSolidList"/>
    <dgm:cxn modelId="{70D76AD7-2A7D-43E1-8216-C3E60441F2C5}" type="presParOf" srcId="{9CFAFFF3-4782-4725-90A5-F5E201B5BB4B}" destId="{E4DE0742-9AFC-415B-A1E1-3BA3E135F0D4}" srcOrd="5" destOrd="0" presId="urn:microsoft.com/office/officeart/2018/2/layout/IconVerticalSolidList"/>
    <dgm:cxn modelId="{A040B3BD-EE93-487B-8407-1091571593E3}" type="presParOf" srcId="{9CFAFFF3-4782-4725-90A5-F5E201B5BB4B}" destId="{8FAC9EE1-4B3B-4369-B12F-2B144CA9959B}" srcOrd="6" destOrd="0" presId="urn:microsoft.com/office/officeart/2018/2/layout/IconVerticalSolidList"/>
    <dgm:cxn modelId="{6F522AA3-FCEC-40E8-B1C7-0A945F57735A}" type="presParOf" srcId="{8FAC9EE1-4B3B-4369-B12F-2B144CA9959B}" destId="{F68CD6DB-0700-458A-BAFF-CECBA4365E65}" srcOrd="0" destOrd="0" presId="urn:microsoft.com/office/officeart/2018/2/layout/IconVerticalSolidList"/>
    <dgm:cxn modelId="{B22D051C-F263-482C-96C8-360EE5BCF9D0}" type="presParOf" srcId="{8FAC9EE1-4B3B-4369-B12F-2B144CA9959B}" destId="{C92F856A-C97C-4F1B-9355-BF37BC24D4EC}" srcOrd="1" destOrd="0" presId="urn:microsoft.com/office/officeart/2018/2/layout/IconVerticalSolidList"/>
    <dgm:cxn modelId="{D43DBDD4-67CF-4B5B-A608-3A1C94E6A466}" type="presParOf" srcId="{8FAC9EE1-4B3B-4369-B12F-2B144CA9959B}" destId="{3CD0B47D-4CAD-4578-85EA-72D0681F3B48}" srcOrd="2" destOrd="0" presId="urn:microsoft.com/office/officeart/2018/2/layout/IconVerticalSolidList"/>
    <dgm:cxn modelId="{13F2FC85-E461-4437-B790-5C86B2946ACA}" type="presParOf" srcId="{8FAC9EE1-4B3B-4369-B12F-2B144CA9959B}" destId="{3089DB05-757A-4D0F-AEFC-18CB8F35808F}" srcOrd="3" destOrd="0" presId="urn:microsoft.com/office/officeart/2018/2/layout/IconVerticalSolidList"/>
    <dgm:cxn modelId="{3A9E9758-48DC-49FC-93BF-A29A5D224AA5}" type="presParOf" srcId="{9CFAFFF3-4782-4725-90A5-F5E201B5BB4B}" destId="{5AD10771-7AB6-4348-9771-455E9D41283D}" srcOrd="7" destOrd="0" presId="urn:microsoft.com/office/officeart/2018/2/layout/IconVerticalSolidList"/>
    <dgm:cxn modelId="{BF2C9FD0-6516-4168-983C-7B7E79027FF8}" type="presParOf" srcId="{9CFAFFF3-4782-4725-90A5-F5E201B5BB4B}" destId="{5399EB7C-B60D-4A6F-9690-24A3CA9D9BAB}" srcOrd="8" destOrd="0" presId="urn:microsoft.com/office/officeart/2018/2/layout/IconVerticalSolidList"/>
    <dgm:cxn modelId="{5CF33212-90C4-482D-9E74-A9014A563F22}" type="presParOf" srcId="{5399EB7C-B60D-4A6F-9690-24A3CA9D9BAB}" destId="{07FF574D-0814-4A26-9B1E-55FF3217AE98}" srcOrd="0" destOrd="0" presId="urn:microsoft.com/office/officeart/2018/2/layout/IconVerticalSolidList"/>
    <dgm:cxn modelId="{6F67AED4-4FC6-4BE6-8363-589AD0A0C5AD}" type="presParOf" srcId="{5399EB7C-B60D-4A6F-9690-24A3CA9D9BAB}" destId="{1C3DBD50-FBAD-4964-AB2C-FC30225A203C}" srcOrd="1" destOrd="0" presId="urn:microsoft.com/office/officeart/2018/2/layout/IconVerticalSolidList"/>
    <dgm:cxn modelId="{6884C633-1951-48C3-9E5C-0C8591164633}" type="presParOf" srcId="{5399EB7C-B60D-4A6F-9690-24A3CA9D9BAB}" destId="{AA51FBCF-49B7-4E13-8BBD-2A5D4C99D35A}" srcOrd="2" destOrd="0" presId="urn:microsoft.com/office/officeart/2018/2/layout/IconVerticalSolidList"/>
    <dgm:cxn modelId="{3065E104-069A-47CE-8CA4-EBBE540AD5D0}" type="presParOf" srcId="{5399EB7C-B60D-4A6F-9690-24A3CA9D9BAB}" destId="{5C610A5F-DE6D-495B-9DA0-C48DB52C59CF}" srcOrd="3" destOrd="0" presId="urn:microsoft.com/office/officeart/2018/2/layout/IconVerticalSolidList"/>
    <dgm:cxn modelId="{E2F83C3F-25CA-4193-AB1F-FDA2D7D7A660}" type="presParOf" srcId="{9CFAFFF3-4782-4725-90A5-F5E201B5BB4B}" destId="{FBEF4202-EE1E-4860-B77A-F41AD20AB15E}" srcOrd="9" destOrd="0" presId="urn:microsoft.com/office/officeart/2018/2/layout/IconVerticalSolidList"/>
    <dgm:cxn modelId="{7E0A02F2-0055-4A8F-A61E-5BB464810D09}" type="presParOf" srcId="{9CFAFFF3-4782-4725-90A5-F5E201B5BB4B}" destId="{4A5961E0-0E37-4C0A-9F77-E97EB18CB5FA}" srcOrd="10" destOrd="0" presId="urn:microsoft.com/office/officeart/2018/2/layout/IconVerticalSolidList"/>
    <dgm:cxn modelId="{5AC3314A-6BF5-49EE-B96B-CCC4AFBC75DD}" type="presParOf" srcId="{4A5961E0-0E37-4C0A-9F77-E97EB18CB5FA}" destId="{741B5BB1-911A-4A7A-BD98-326CE62953A2}" srcOrd="0" destOrd="0" presId="urn:microsoft.com/office/officeart/2018/2/layout/IconVerticalSolidList"/>
    <dgm:cxn modelId="{6944ED31-B996-4134-844B-4C37480C5A44}" type="presParOf" srcId="{4A5961E0-0E37-4C0A-9F77-E97EB18CB5FA}" destId="{065E8B12-1A6D-4063-A73F-AA796E72CBE4}" srcOrd="1" destOrd="0" presId="urn:microsoft.com/office/officeart/2018/2/layout/IconVerticalSolidList"/>
    <dgm:cxn modelId="{734073F0-53C8-4D64-8F85-D539AB2C5B0A}" type="presParOf" srcId="{4A5961E0-0E37-4C0A-9F77-E97EB18CB5FA}" destId="{589BB035-54E4-47D3-B557-84385DEC1430}" srcOrd="2" destOrd="0" presId="urn:microsoft.com/office/officeart/2018/2/layout/IconVerticalSolidList"/>
    <dgm:cxn modelId="{8EE71A3B-5CEE-4BDE-B433-34BACD26BA92}" type="presParOf" srcId="{4A5961E0-0E37-4C0A-9F77-E97EB18CB5FA}" destId="{6CD6F952-86D8-4BF5-BE11-69EC2F41AA5E}" srcOrd="3" destOrd="0" presId="urn:microsoft.com/office/officeart/2018/2/layout/IconVerticalSolidList"/>
    <dgm:cxn modelId="{951A08E0-AF9D-4FEB-B0BA-542B35C0F46B}" type="presParOf" srcId="{9CFAFFF3-4782-4725-90A5-F5E201B5BB4B}" destId="{23577E2D-B919-4B0F-9721-F5100BB68C3A}" srcOrd="11" destOrd="0" presId="urn:microsoft.com/office/officeart/2018/2/layout/IconVerticalSolidList"/>
    <dgm:cxn modelId="{FD6556DD-DF60-4537-B32D-3A3A0F86F98A}" type="presParOf" srcId="{9CFAFFF3-4782-4725-90A5-F5E201B5BB4B}" destId="{8B3D83AC-0DC7-4C57-BCF7-DC1B80C5D511}" srcOrd="12" destOrd="0" presId="urn:microsoft.com/office/officeart/2018/2/layout/IconVerticalSolidList"/>
    <dgm:cxn modelId="{894D15F5-F484-4DEC-B581-34A6CE8C60A1}" type="presParOf" srcId="{8B3D83AC-0DC7-4C57-BCF7-DC1B80C5D511}" destId="{08AF2F7F-D51E-4BAA-A7F2-D9B885A3E51F}" srcOrd="0" destOrd="0" presId="urn:microsoft.com/office/officeart/2018/2/layout/IconVerticalSolidList"/>
    <dgm:cxn modelId="{9D92573B-3EA4-488F-AA14-02EC1E7AF72E}" type="presParOf" srcId="{8B3D83AC-0DC7-4C57-BCF7-DC1B80C5D511}" destId="{D4FFDA66-03D7-49F5-8763-75F62376637F}" srcOrd="1" destOrd="0" presId="urn:microsoft.com/office/officeart/2018/2/layout/IconVerticalSolidList"/>
    <dgm:cxn modelId="{5D0276E1-2334-4BB4-B342-5283E273AEF8}" type="presParOf" srcId="{8B3D83AC-0DC7-4C57-BCF7-DC1B80C5D511}" destId="{8BC854D4-E5B8-4FA7-BEAF-51F7D633A122}" srcOrd="2" destOrd="0" presId="urn:microsoft.com/office/officeart/2018/2/layout/IconVerticalSolidList"/>
    <dgm:cxn modelId="{F1F33B34-8BDB-455C-A30A-13B54B7DAA46}" type="presParOf" srcId="{8B3D83AC-0DC7-4C57-BCF7-DC1B80C5D511}" destId="{AA5C52A6-BEEE-4473-9E4B-3617D6CAEE15}" srcOrd="3" destOrd="0" presId="urn:microsoft.com/office/officeart/2018/2/layout/IconVerticalSolidList"/>
    <dgm:cxn modelId="{F511F180-70E0-49E4-849D-73B7A40853DE}" type="presParOf" srcId="{9CFAFFF3-4782-4725-90A5-F5E201B5BB4B}" destId="{B4C0ECF3-65A4-4176-8E97-F3E0EBA73CEC}" srcOrd="13" destOrd="0" presId="urn:microsoft.com/office/officeart/2018/2/layout/IconVerticalSolidList"/>
    <dgm:cxn modelId="{20721AD9-C7B8-42A5-B493-C88F63E534CB}" type="presParOf" srcId="{9CFAFFF3-4782-4725-90A5-F5E201B5BB4B}" destId="{89B4AA67-9A17-4900-AA74-C3484A186542}" srcOrd="14" destOrd="0" presId="urn:microsoft.com/office/officeart/2018/2/layout/IconVerticalSolidList"/>
    <dgm:cxn modelId="{C726028A-BDD1-488E-AD9C-C57BA55637E0}" type="presParOf" srcId="{89B4AA67-9A17-4900-AA74-C3484A186542}" destId="{6C443322-B128-49E9-BAAA-D56DACBE4F19}" srcOrd="0" destOrd="0" presId="urn:microsoft.com/office/officeart/2018/2/layout/IconVerticalSolidList"/>
    <dgm:cxn modelId="{D89B5579-249D-4408-9A6F-2106A92BE96A}" type="presParOf" srcId="{89B4AA67-9A17-4900-AA74-C3484A186542}" destId="{A13FFDFE-D0F4-43FF-A0FA-342BE8A53154}" srcOrd="1" destOrd="0" presId="urn:microsoft.com/office/officeart/2018/2/layout/IconVerticalSolidList"/>
    <dgm:cxn modelId="{AC1EE5C3-6C53-4C77-B2A8-10531CDF9C9C}" type="presParOf" srcId="{89B4AA67-9A17-4900-AA74-C3484A186542}" destId="{E2F5600F-EF0D-448E-90CD-22CE4A84F443}" srcOrd="2" destOrd="0" presId="urn:microsoft.com/office/officeart/2018/2/layout/IconVerticalSolidList"/>
    <dgm:cxn modelId="{A635D707-AD19-490E-9668-5E099A79C2FF}" type="presParOf" srcId="{89B4AA67-9A17-4900-AA74-C3484A186542}" destId="{BF9D5C1C-F23E-42AF-9B02-8C44B19309FD}" srcOrd="3" destOrd="0" presId="urn:microsoft.com/office/officeart/2018/2/layout/IconVerticalSolidList"/>
    <dgm:cxn modelId="{14EC4DCF-2D2A-4854-B70F-EFFEC049BD12}" type="presParOf" srcId="{9CFAFFF3-4782-4725-90A5-F5E201B5BB4B}" destId="{97B4A93E-3453-41A7-96E0-3BEFBB11989D}" srcOrd="15" destOrd="0" presId="urn:microsoft.com/office/officeart/2018/2/layout/IconVerticalSolidList"/>
    <dgm:cxn modelId="{36806E4E-FC18-49AE-AA1D-D5BA3A3D9A96}" type="presParOf" srcId="{9CFAFFF3-4782-4725-90A5-F5E201B5BB4B}" destId="{B2F20C79-C292-4B99-BEBB-B357C367C6D7}" srcOrd="16" destOrd="0" presId="urn:microsoft.com/office/officeart/2018/2/layout/IconVerticalSolidList"/>
    <dgm:cxn modelId="{273DFBD3-BE67-4B44-9411-6B3ED744BAB9}" type="presParOf" srcId="{B2F20C79-C292-4B99-BEBB-B357C367C6D7}" destId="{A36A0421-CC0B-4DD7-89F6-C302DD3A8BCD}" srcOrd="0" destOrd="0" presId="urn:microsoft.com/office/officeart/2018/2/layout/IconVerticalSolidList"/>
    <dgm:cxn modelId="{856C2069-88B5-4D09-B380-219D350A430D}" type="presParOf" srcId="{B2F20C79-C292-4B99-BEBB-B357C367C6D7}" destId="{61857D50-6BF6-4F39-B6D7-B09A3028BE7E}" srcOrd="1" destOrd="0" presId="urn:microsoft.com/office/officeart/2018/2/layout/IconVerticalSolidList"/>
    <dgm:cxn modelId="{C585D023-9464-4DA4-9737-02E8489E0407}" type="presParOf" srcId="{B2F20C79-C292-4B99-BEBB-B357C367C6D7}" destId="{61123186-C055-4D4D-AD08-3C699C2D00A0}" srcOrd="2" destOrd="0" presId="urn:microsoft.com/office/officeart/2018/2/layout/IconVerticalSolidList"/>
    <dgm:cxn modelId="{07E07AAB-2E98-4F57-B842-5A9C116FFBBB}" type="presParOf" srcId="{B2F20C79-C292-4B99-BEBB-B357C367C6D7}" destId="{56139F16-A9D7-48DB-93BD-136356F09835}" srcOrd="3" destOrd="0" presId="urn:microsoft.com/office/officeart/2018/2/layout/IconVerticalSolidList"/>
    <dgm:cxn modelId="{9E096C3F-F5B0-460A-96C4-36CD67EA5894}" type="presParOf" srcId="{9CFAFFF3-4782-4725-90A5-F5E201B5BB4B}" destId="{EF701197-DAB6-476F-9407-014076CA738C}" srcOrd="17" destOrd="0" presId="urn:microsoft.com/office/officeart/2018/2/layout/IconVerticalSolidList"/>
    <dgm:cxn modelId="{DC9FDB31-F7FB-491B-835C-F646433234B5}" type="presParOf" srcId="{9CFAFFF3-4782-4725-90A5-F5E201B5BB4B}" destId="{DC81E1FC-334C-4908-AD1C-36713DB78433}" srcOrd="18" destOrd="0" presId="urn:microsoft.com/office/officeart/2018/2/layout/IconVerticalSolidList"/>
    <dgm:cxn modelId="{D97886FB-750F-4C47-978E-B4E54966DC0A}" type="presParOf" srcId="{DC81E1FC-334C-4908-AD1C-36713DB78433}" destId="{49D50CA4-1EA9-4F25-926F-A6C7CEDB9C68}" srcOrd="0" destOrd="0" presId="urn:microsoft.com/office/officeart/2018/2/layout/IconVerticalSolidList"/>
    <dgm:cxn modelId="{846C263D-510A-47A9-92AB-8029F4E94712}" type="presParOf" srcId="{DC81E1FC-334C-4908-AD1C-36713DB78433}" destId="{E000A745-3242-4A6D-8369-51568A381B0C}" srcOrd="1" destOrd="0" presId="urn:microsoft.com/office/officeart/2018/2/layout/IconVerticalSolidList"/>
    <dgm:cxn modelId="{9E984107-1366-4724-A402-8870C59F3E4E}" type="presParOf" srcId="{DC81E1FC-334C-4908-AD1C-36713DB78433}" destId="{BF48CBB4-789D-46CD-AF01-1681022A3961}" srcOrd="2" destOrd="0" presId="urn:microsoft.com/office/officeart/2018/2/layout/IconVerticalSolidList"/>
    <dgm:cxn modelId="{EF24EF1A-32DF-4457-BA75-1903914325AC}" type="presParOf" srcId="{DC81E1FC-334C-4908-AD1C-36713DB78433}" destId="{35D001AB-27E1-4468-8903-6A0439B4D5CA}" srcOrd="3" destOrd="0" presId="urn:microsoft.com/office/officeart/2018/2/layout/IconVerticalSolidList"/>
    <dgm:cxn modelId="{984F3064-95F4-457D-9FEF-77DF43841C07}" type="presParOf" srcId="{9CFAFFF3-4782-4725-90A5-F5E201B5BB4B}" destId="{3B7A1736-221C-472F-B8F4-9B2ECFA56D2C}" srcOrd="19" destOrd="0" presId="urn:microsoft.com/office/officeart/2018/2/layout/IconVerticalSolidList"/>
    <dgm:cxn modelId="{03F389C7-955E-4E83-BDF8-F7ABCD920A69}" type="presParOf" srcId="{9CFAFFF3-4782-4725-90A5-F5E201B5BB4B}" destId="{392BE66F-AFD2-4D48-BA25-36349F68D407}" srcOrd="20" destOrd="0" presId="urn:microsoft.com/office/officeart/2018/2/layout/IconVerticalSolidList"/>
    <dgm:cxn modelId="{987E538F-C9F3-4162-B9E0-CBE637AA9A06}" type="presParOf" srcId="{392BE66F-AFD2-4D48-BA25-36349F68D407}" destId="{444EA43C-2CA4-4975-8945-3691CE89B630}" srcOrd="0" destOrd="0" presId="urn:microsoft.com/office/officeart/2018/2/layout/IconVerticalSolidList"/>
    <dgm:cxn modelId="{7052BC51-CC15-49AF-8C46-36744BF1D3A7}" type="presParOf" srcId="{392BE66F-AFD2-4D48-BA25-36349F68D407}" destId="{D076652D-08CA-455C-BDA2-271A7EDA7922}" srcOrd="1" destOrd="0" presId="urn:microsoft.com/office/officeart/2018/2/layout/IconVerticalSolidList"/>
    <dgm:cxn modelId="{70936BC2-F151-477D-9C89-9FE20E8F29CE}" type="presParOf" srcId="{392BE66F-AFD2-4D48-BA25-36349F68D407}" destId="{FF568675-670B-4C3E-AC15-F16FB0B98279}" srcOrd="2" destOrd="0" presId="urn:microsoft.com/office/officeart/2018/2/layout/IconVerticalSolidList"/>
    <dgm:cxn modelId="{F26A1EA2-C2E4-404F-8140-07B12858AFED}" type="presParOf" srcId="{392BE66F-AFD2-4D48-BA25-36349F68D407}" destId="{C781CC90-BB26-40DD-BEE4-E9A0CCD4CDE6}" srcOrd="3" destOrd="0" presId="urn:microsoft.com/office/officeart/2018/2/layout/IconVerticalSolidList"/>
    <dgm:cxn modelId="{42B2E4BC-892F-4A3F-896C-54E6794F3694}" type="presParOf" srcId="{9CFAFFF3-4782-4725-90A5-F5E201B5BB4B}" destId="{326D1D42-650B-4EF6-8773-BD99B534BBA5}" srcOrd="21" destOrd="0" presId="urn:microsoft.com/office/officeart/2018/2/layout/IconVerticalSolidList"/>
    <dgm:cxn modelId="{BF990DF2-E0A1-4347-BF16-7C762BBEC299}" type="presParOf" srcId="{9CFAFFF3-4782-4725-90A5-F5E201B5BB4B}" destId="{13476A71-C7AD-458A-A568-86E35A31863B}" srcOrd="22" destOrd="0" presId="urn:microsoft.com/office/officeart/2018/2/layout/IconVerticalSolidList"/>
    <dgm:cxn modelId="{688215B5-E702-4E96-92E6-78C2F491FF88}" type="presParOf" srcId="{13476A71-C7AD-458A-A568-86E35A31863B}" destId="{66C5ED49-9A7F-4B4D-ACE0-ECC97EC4D72D}" srcOrd="0" destOrd="0" presId="urn:microsoft.com/office/officeart/2018/2/layout/IconVerticalSolidList"/>
    <dgm:cxn modelId="{3F5D4D94-C2AF-4BE2-844C-49700F0BF2D4}" type="presParOf" srcId="{13476A71-C7AD-458A-A568-86E35A31863B}" destId="{558D884F-8E0A-480E-BC97-B4967104E282}" srcOrd="1" destOrd="0" presId="urn:microsoft.com/office/officeart/2018/2/layout/IconVerticalSolidList"/>
    <dgm:cxn modelId="{671406D6-FCD8-4F62-94EA-889CD99DBA95}" type="presParOf" srcId="{13476A71-C7AD-458A-A568-86E35A31863B}" destId="{5A291A61-0626-45B3-B088-E82FBB1B2C83}" srcOrd="2" destOrd="0" presId="urn:microsoft.com/office/officeart/2018/2/layout/IconVerticalSolidList"/>
    <dgm:cxn modelId="{F2A596A8-0F2B-4520-9E8C-CE33514D6AFC}" type="presParOf" srcId="{13476A71-C7AD-458A-A568-86E35A31863B}" destId="{5B3690C0-CAF0-4532-83C0-9B7D24D5FF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8D417-F21C-457D-A71D-704260F2079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7867BF-7597-4311-9A92-CA55F20D6E33}">
      <dgm:prSet/>
      <dgm:spPr/>
      <dgm:t>
        <a:bodyPr/>
        <a:lstStyle/>
        <a:p>
          <a:r>
            <a:rPr lang="en-US"/>
            <a:t>Improve transparency and predictability</a:t>
          </a:r>
        </a:p>
      </dgm:t>
    </dgm:pt>
    <dgm:pt modelId="{0EA73027-0A8B-4176-843F-5C07F44B6CCA}" type="parTrans" cxnId="{E9BE4F58-759C-45E5-9C02-05BCB7DB334E}">
      <dgm:prSet/>
      <dgm:spPr/>
      <dgm:t>
        <a:bodyPr/>
        <a:lstStyle/>
        <a:p>
          <a:endParaRPr lang="en-US"/>
        </a:p>
      </dgm:t>
    </dgm:pt>
    <dgm:pt modelId="{2F1DDB82-2AEF-48B1-9B92-EF823F09A852}" type="sibTrans" cxnId="{E9BE4F58-759C-45E5-9C02-05BCB7DB334E}">
      <dgm:prSet/>
      <dgm:spPr/>
      <dgm:t>
        <a:bodyPr/>
        <a:lstStyle/>
        <a:p>
          <a:endParaRPr lang="en-US"/>
        </a:p>
      </dgm:t>
    </dgm:pt>
    <dgm:pt modelId="{04955507-417A-4251-AD25-B38F9CBFB938}">
      <dgm:prSet/>
      <dgm:spPr/>
      <dgm:t>
        <a:bodyPr/>
        <a:lstStyle/>
        <a:p>
          <a:r>
            <a:rPr lang="en-US"/>
            <a:t>Automate functionality to gain efficiencies</a:t>
          </a:r>
        </a:p>
      </dgm:t>
    </dgm:pt>
    <dgm:pt modelId="{EC9519BC-8109-48B7-99F9-9F76A06DDF50}" type="parTrans" cxnId="{CFD1E984-FFED-4B22-8EED-EB9E3DE700A8}">
      <dgm:prSet/>
      <dgm:spPr/>
      <dgm:t>
        <a:bodyPr/>
        <a:lstStyle/>
        <a:p>
          <a:endParaRPr lang="en-US"/>
        </a:p>
      </dgm:t>
    </dgm:pt>
    <dgm:pt modelId="{8B211AD7-3CBF-4F7F-BAA5-42A525D77290}" type="sibTrans" cxnId="{CFD1E984-FFED-4B22-8EED-EB9E3DE700A8}">
      <dgm:prSet/>
      <dgm:spPr/>
      <dgm:t>
        <a:bodyPr/>
        <a:lstStyle/>
        <a:p>
          <a:endParaRPr lang="en-US"/>
        </a:p>
      </dgm:t>
    </dgm:pt>
    <dgm:pt modelId="{E889148F-B44D-44E0-A575-C5BCB7F3F335}">
      <dgm:prSet/>
      <dgm:spPr/>
      <dgm:t>
        <a:bodyPr/>
        <a:lstStyle/>
        <a:p>
          <a:r>
            <a:rPr lang="en-US" dirty="0"/>
            <a:t>Integrate permit processes with SDCI and other departments</a:t>
          </a:r>
        </a:p>
      </dgm:t>
    </dgm:pt>
    <dgm:pt modelId="{FF9FD4EC-7C90-43DC-AC5C-D4432CC86457}" type="parTrans" cxnId="{94290E1C-74B9-468A-8FC8-984EB1B6B102}">
      <dgm:prSet/>
      <dgm:spPr/>
      <dgm:t>
        <a:bodyPr/>
        <a:lstStyle/>
        <a:p>
          <a:endParaRPr lang="en-US"/>
        </a:p>
      </dgm:t>
    </dgm:pt>
    <dgm:pt modelId="{A2D88379-3CB5-4B9C-B7F4-8FAEAE07BA40}" type="sibTrans" cxnId="{94290E1C-74B9-468A-8FC8-984EB1B6B102}">
      <dgm:prSet/>
      <dgm:spPr/>
      <dgm:t>
        <a:bodyPr/>
        <a:lstStyle/>
        <a:p>
          <a:endParaRPr lang="en-US"/>
        </a:p>
      </dgm:t>
    </dgm:pt>
    <dgm:pt modelId="{CA4F7144-0656-424D-B740-5BC85B73028A}" type="pres">
      <dgm:prSet presAssocID="{0598D417-F21C-457D-A71D-704260F20799}" presName="root" presStyleCnt="0">
        <dgm:presLayoutVars>
          <dgm:dir/>
          <dgm:resizeHandles val="exact"/>
        </dgm:presLayoutVars>
      </dgm:prSet>
      <dgm:spPr/>
    </dgm:pt>
    <dgm:pt modelId="{BD655E39-9D0A-4F84-9D65-BCBB9D2E16BB}" type="pres">
      <dgm:prSet presAssocID="{477867BF-7597-4311-9A92-CA55F20D6E33}" presName="compNode" presStyleCnt="0"/>
      <dgm:spPr/>
    </dgm:pt>
    <dgm:pt modelId="{ECFD9B5C-F788-4472-9CA1-0662B68EDCFD}" type="pres">
      <dgm:prSet presAssocID="{477867BF-7597-4311-9A92-CA55F20D6E33}" presName="bgRect" presStyleLbl="bgShp" presStyleIdx="0" presStyleCnt="3"/>
      <dgm:spPr>
        <a:solidFill>
          <a:schemeClr val="accent5">
            <a:lumMod val="20000"/>
            <a:lumOff val="80000"/>
          </a:schemeClr>
        </a:solidFill>
      </dgm:spPr>
    </dgm:pt>
    <dgm:pt modelId="{260D2CA9-E6BD-4037-A389-F51D3786CBC8}" type="pres">
      <dgm:prSet presAssocID="{477867BF-7597-4311-9A92-CA55F20D6E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a:ext>
      </dgm:extLst>
    </dgm:pt>
    <dgm:pt modelId="{95AE4A5C-533D-46D4-9269-3E8006C4F170}" type="pres">
      <dgm:prSet presAssocID="{477867BF-7597-4311-9A92-CA55F20D6E33}" presName="spaceRect" presStyleCnt="0"/>
      <dgm:spPr/>
    </dgm:pt>
    <dgm:pt modelId="{AC27FC67-04E3-4960-B5E3-31DCDF893382}" type="pres">
      <dgm:prSet presAssocID="{477867BF-7597-4311-9A92-CA55F20D6E33}" presName="parTx" presStyleLbl="revTx" presStyleIdx="0" presStyleCnt="3">
        <dgm:presLayoutVars>
          <dgm:chMax val="0"/>
          <dgm:chPref val="0"/>
        </dgm:presLayoutVars>
      </dgm:prSet>
      <dgm:spPr/>
    </dgm:pt>
    <dgm:pt modelId="{2E2A13B6-D949-469C-ADB1-8FB979879413}" type="pres">
      <dgm:prSet presAssocID="{2F1DDB82-2AEF-48B1-9B92-EF823F09A852}" presName="sibTrans" presStyleCnt="0"/>
      <dgm:spPr/>
    </dgm:pt>
    <dgm:pt modelId="{A3CE5A2B-AAA8-4945-88D2-E7239EC13F41}" type="pres">
      <dgm:prSet presAssocID="{04955507-417A-4251-AD25-B38F9CBFB938}" presName="compNode" presStyleCnt="0"/>
      <dgm:spPr/>
    </dgm:pt>
    <dgm:pt modelId="{54DDC79F-E21C-4D56-BFB0-48B7F4AA59EA}" type="pres">
      <dgm:prSet presAssocID="{04955507-417A-4251-AD25-B38F9CBFB938}" presName="bgRect" presStyleLbl="bgShp" presStyleIdx="1" presStyleCnt="3"/>
      <dgm:spPr>
        <a:solidFill>
          <a:schemeClr val="accent5">
            <a:lumMod val="20000"/>
            <a:lumOff val="80000"/>
          </a:schemeClr>
        </a:solidFill>
      </dgm:spPr>
    </dgm:pt>
    <dgm:pt modelId="{ED1C034B-7038-4937-8A34-F1E6121277BB}" type="pres">
      <dgm:prSet presAssocID="{04955507-417A-4251-AD25-B38F9CBFB9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D93AD111-9162-4172-840C-45F77849ADA9}" type="pres">
      <dgm:prSet presAssocID="{04955507-417A-4251-AD25-B38F9CBFB938}" presName="spaceRect" presStyleCnt="0"/>
      <dgm:spPr/>
    </dgm:pt>
    <dgm:pt modelId="{965FDBEF-7ED7-4E9B-8929-ECBDFDA602DE}" type="pres">
      <dgm:prSet presAssocID="{04955507-417A-4251-AD25-B38F9CBFB938}" presName="parTx" presStyleLbl="revTx" presStyleIdx="1" presStyleCnt="3">
        <dgm:presLayoutVars>
          <dgm:chMax val="0"/>
          <dgm:chPref val="0"/>
        </dgm:presLayoutVars>
      </dgm:prSet>
      <dgm:spPr/>
    </dgm:pt>
    <dgm:pt modelId="{B6DEA8F0-241B-4938-974A-4260791251C9}" type="pres">
      <dgm:prSet presAssocID="{8B211AD7-3CBF-4F7F-BAA5-42A525D77290}" presName="sibTrans" presStyleCnt="0"/>
      <dgm:spPr/>
    </dgm:pt>
    <dgm:pt modelId="{C3906A7E-050F-4A35-A74E-80E0D0FB3B07}" type="pres">
      <dgm:prSet presAssocID="{E889148F-B44D-44E0-A575-C5BCB7F3F335}" presName="compNode" presStyleCnt="0"/>
      <dgm:spPr/>
    </dgm:pt>
    <dgm:pt modelId="{692D01D5-59B3-48B2-A380-9AB3468F2C1C}" type="pres">
      <dgm:prSet presAssocID="{E889148F-B44D-44E0-A575-C5BCB7F3F335}" presName="bgRect" presStyleLbl="bgShp" presStyleIdx="2" presStyleCnt="3"/>
      <dgm:spPr>
        <a:solidFill>
          <a:schemeClr val="accent5">
            <a:lumMod val="20000"/>
            <a:lumOff val="80000"/>
          </a:schemeClr>
        </a:solidFill>
      </dgm:spPr>
    </dgm:pt>
    <dgm:pt modelId="{104F925B-5E51-4F27-ADC5-F9601CCCD47F}" type="pres">
      <dgm:prSet presAssocID="{E889148F-B44D-44E0-A575-C5BCB7F3F3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ircles with arrows"/>
        </a:ext>
      </dgm:extLst>
    </dgm:pt>
    <dgm:pt modelId="{913F504E-93DD-4D18-8A0A-BD02BA687372}" type="pres">
      <dgm:prSet presAssocID="{E889148F-B44D-44E0-A575-C5BCB7F3F335}" presName="spaceRect" presStyleCnt="0"/>
      <dgm:spPr/>
    </dgm:pt>
    <dgm:pt modelId="{BDAB3C4D-3096-406D-BFCF-46486C371A64}" type="pres">
      <dgm:prSet presAssocID="{E889148F-B44D-44E0-A575-C5BCB7F3F335}" presName="parTx" presStyleLbl="revTx" presStyleIdx="2" presStyleCnt="3">
        <dgm:presLayoutVars>
          <dgm:chMax val="0"/>
          <dgm:chPref val="0"/>
        </dgm:presLayoutVars>
      </dgm:prSet>
      <dgm:spPr/>
    </dgm:pt>
  </dgm:ptLst>
  <dgm:cxnLst>
    <dgm:cxn modelId="{BCD38808-B1B7-42DD-85BD-EC396719259E}" type="presOf" srcId="{477867BF-7597-4311-9A92-CA55F20D6E33}" destId="{AC27FC67-04E3-4960-B5E3-31DCDF893382}" srcOrd="0" destOrd="0" presId="urn:microsoft.com/office/officeart/2018/2/layout/IconVerticalSolidList"/>
    <dgm:cxn modelId="{EDE8C815-9B4B-4597-82C3-580723A3C48F}" type="presOf" srcId="{E889148F-B44D-44E0-A575-C5BCB7F3F335}" destId="{BDAB3C4D-3096-406D-BFCF-46486C371A64}" srcOrd="0" destOrd="0" presId="urn:microsoft.com/office/officeart/2018/2/layout/IconVerticalSolidList"/>
    <dgm:cxn modelId="{94290E1C-74B9-468A-8FC8-984EB1B6B102}" srcId="{0598D417-F21C-457D-A71D-704260F20799}" destId="{E889148F-B44D-44E0-A575-C5BCB7F3F335}" srcOrd="2" destOrd="0" parTransId="{FF9FD4EC-7C90-43DC-AC5C-D4432CC86457}" sibTransId="{A2D88379-3CB5-4B9C-B7F4-8FAEAE07BA40}"/>
    <dgm:cxn modelId="{0DA14968-ABE7-4481-9EAE-8FC1EC9FF64E}" type="presOf" srcId="{04955507-417A-4251-AD25-B38F9CBFB938}" destId="{965FDBEF-7ED7-4E9B-8929-ECBDFDA602DE}" srcOrd="0" destOrd="0" presId="urn:microsoft.com/office/officeart/2018/2/layout/IconVerticalSolidList"/>
    <dgm:cxn modelId="{E9BE4F58-759C-45E5-9C02-05BCB7DB334E}" srcId="{0598D417-F21C-457D-A71D-704260F20799}" destId="{477867BF-7597-4311-9A92-CA55F20D6E33}" srcOrd="0" destOrd="0" parTransId="{0EA73027-0A8B-4176-843F-5C07F44B6CCA}" sibTransId="{2F1DDB82-2AEF-48B1-9B92-EF823F09A852}"/>
    <dgm:cxn modelId="{69D1BA7C-32E9-496A-BEEF-5FBE7F5B682B}" type="presOf" srcId="{0598D417-F21C-457D-A71D-704260F20799}" destId="{CA4F7144-0656-424D-B740-5BC85B73028A}" srcOrd="0" destOrd="0" presId="urn:microsoft.com/office/officeart/2018/2/layout/IconVerticalSolidList"/>
    <dgm:cxn modelId="{CFD1E984-FFED-4B22-8EED-EB9E3DE700A8}" srcId="{0598D417-F21C-457D-A71D-704260F20799}" destId="{04955507-417A-4251-AD25-B38F9CBFB938}" srcOrd="1" destOrd="0" parTransId="{EC9519BC-8109-48B7-99F9-9F76A06DDF50}" sibTransId="{8B211AD7-3CBF-4F7F-BAA5-42A525D77290}"/>
    <dgm:cxn modelId="{9AFD7A68-1614-4F27-963D-4570ABFA5AAE}" type="presParOf" srcId="{CA4F7144-0656-424D-B740-5BC85B73028A}" destId="{BD655E39-9D0A-4F84-9D65-BCBB9D2E16BB}" srcOrd="0" destOrd="0" presId="urn:microsoft.com/office/officeart/2018/2/layout/IconVerticalSolidList"/>
    <dgm:cxn modelId="{674EB001-96D1-4648-9540-275AAEA46440}" type="presParOf" srcId="{BD655E39-9D0A-4F84-9D65-BCBB9D2E16BB}" destId="{ECFD9B5C-F788-4472-9CA1-0662B68EDCFD}" srcOrd="0" destOrd="0" presId="urn:microsoft.com/office/officeart/2018/2/layout/IconVerticalSolidList"/>
    <dgm:cxn modelId="{910742CC-21CC-4FF7-A30A-260516FC8100}" type="presParOf" srcId="{BD655E39-9D0A-4F84-9D65-BCBB9D2E16BB}" destId="{260D2CA9-E6BD-4037-A389-F51D3786CBC8}" srcOrd="1" destOrd="0" presId="urn:microsoft.com/office/officeart/2018/2/layout/IconVerticalSolidList"/>
    <dgm:cxn modelId="{2B53E098-8F37-4C25-AD22-EBE7CDD6C094}" type="presParOf" srcId="{BD655E39-9D0A-4F84-9D65-BCBB9D2E16BB}" destId="{95AE4A5C-533D-46D4-9269-3E8006C4F170}" srcOrd="2" destOrd="0" presId="urn:microsoft.com/office/officeart/2018/2/layout/IconVerticalSolidList"/>
    <dgm:cxn modelId="{122D1E54-A213-40F2-AE12-F6CC1B0F605F}" type="presParOf" srcId="{BD655E39-9D0A-4F84-9D65-BCBB9D2E16BB}" destId="{AC27FC67-04E3-4960-B5E3-31DCDF893382}" srcOrd="3" destOrd="0" presId="urn:microsoft.com/office/officeart/2018/2/layout/IconVerticalSolidList"/>
    <dgm:cxn modelId="{44C5C027-81DE-415E-955E-4636F9930042}" type="presParOf" srcId="{CA4F7144-0656-424D-B740-5BC85B73028A}" destId="{2E2A13B6-D949-469C-ADB1-8FB979879413}" srcOrd="1" destOrd="0" presId="urn:microsoft.com/office/officeart/2018/2/layout/IconVerticalSolidList"/>
    <dgm:cxn modelId="{23B143AA-BF6A-44FD-AB00-4382914E72C8}" type="presParOf" srcId="{CA4F7144-0656-424D-B740-5BC85B73028A}" destId="{A3CE5A2B-AAA8-4945-88D2-E7239EC13F41}" srcOrd="2" destOrd="0" presId="urn:microsoft.com/office/officeart/2018/2/layout/IconVerticalSolidList"/>
    <dgm:cxn modelId="{DA1FDF23-14A0-487A-B1CF-E6F34E6A3BB7}" type="presParOf" srcId="{A3CE5A2B-AAA8-4945-88D2-E7239EC13F41}" destId="{54DDC79F-E21C-4D56-BFB0-48B7F4AA59EA}" srcOrd="0" destOrd="0" presId="urn:microsoft.com/office/officeart/2018/2/layout/IconVerticalSolidList"/>
    <dgm:cxn modelId="{43B19D96-58AE-417F-874B-62D363C11878}" type="presParOf" srcId="{A3CE5A2B-AAA8-4945-88D2-E7239EC13F41}" destId="{ED1C034B-7038-4937-8A34-F1E6121277BB}" srcOrd="1" destOrd="0" presId="urn:microsoft.com/office/officeart/2018/2/layout/IconVerticalSolidList"/>
    <dgm:cxn modelId="{509CBC13-3C53-4E71-B76F-B4A5877E6ADA}" type="presParOf" srcId="{A3CE5A2B-AAA8-4945-88D2-E7239EC13F41}" destId="{D93AD111-9162-4172-840C-45F77849ADA9}" srcOrd="2" destOrd="0" presId="urn:microsoft.com/office/officeart/2018/2/layout/IconVerticalSolidList"/>
    <dgm:cxn modelId="{A13E0E23-A211-44EF-893C-40B56EA623A1}" type="presParOf" srcId="{A3CE5A2B-AAA8-4945-88D2-E7239EC13F41}" destId="{965FDBEF-7ED7-4E9B-8929-ECBDFDA602DE}" srcOrd="3" destOrd="0" presId="urn:microsoft.com/office/officeart/2018/2/layout/IconVerticalSolidList"/>
    <dgm:cxn modelId="{E7A2FE4A-29E4-46FC-9F98-5D4DBFD4C621}" type="presParOf" srcId="{CA4F7144-0656-424D-B740-5BC85B73028A}" destId="{B6DEA8F0-241B-4938-974A-4260791251C9}" srcOrd="3" destOrd="0" presId="urn:microsoft.com/office/officeart/2018/2/layout/IconVerticalSolidList"/>
    <dgm:cxn modelId="{170C925F-31AD-41B4-A9E8-BC3DAC72A779}" type="presParOf" srcId="{CA4F7144-0656-424D-B740-5BC85B73028A}" destId="{C3906A7E-050F-4A35-A74E-80E0D0FB3B07}" srcOrd="4" destOrd="0" presId="urn:microsoft.com/office/officeart/2018/2/layout/IconVerticalSolidList"/>
    <dgm:cxn modelId="{003079C8-FBED-4C90-85AB-263FB1182ADE}" type="presParOf" srcId="{C3906A7E-050F-4A35-A74E-80E0D0FB3B07}" destId="{692D01D5-59B3-48B2-A380-9AB3468F2C1C}" srcOrd="0" destOrd="0" presId="urn:microsoft.com/office/officeart/2018/2/layout/IconVerticalSolidList"/>
    <dgm:cxn modelId="{F5289F64-82C6-4AB6-82AB-525047209C6E}" type="presParOf" srcId="{C3906A7E-050F-4A35-A74E-80E0D0FB3B07}" destId="{104F925B-5E51-4F27-ADC5-F9601CCCD47F}" srcOrd="1" destOrd="0" presId="urn:microsoft.com/office/officeart/2018/2/layout/IconVerticalSolidList"/>
    <dgm:cxn modelId="{E10FEC49-CE66-4959-B6A8-729FCCFA8A7C}" type="presParOf" srcId="{C3906A7E-050F-4A35-A74E-80E0D0FB3B07}" destId="{913F504E-93DD-4D18-8A0A-BD02BA687372}" srcOrd="2" destOrd="0" presId="urn:microsoft.com/office/officeart/2018/2/layout/IconVerticalSolidList"/>
    <dgm:cxn modelId="{0F0722F6-FB38-495C-B22B-7D2C5B8B229A}" type="presParOf" srcId="{C3906A7E-050F-4A35-A74E-80E0D0FB3B07}" destId="{BDAB3C4D-3096-406D-BFCF-46486C371A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D106B6-EF25-423A-B261-230862920C6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CD0711-44CB-4FFD-9294-EC9E66466314}">
      <dgm:prSet/>
      <dgm:spPr/>
      <dgm:t>
        <a:bodyPr/>
        <a:lstStyle/>
        <a:p>
          <a:pPr>
            <a:lnSpc>
              <a:spcPct val="100000"/>
            </a:lnSpc>
          </a:pPr>
          <a:r>
            <a:rPr lang="en-US" dirty="0"/>
            <a:t>SDOT’s last implementation into Accela will be the weekend of November 7</a:t>
          </a:r>
          <a:r>
            <a:rPr lang="en-US" baseline="30000" dirty="0"/>
            <a:t>th</a:t>
          </a:r>
          <a:r>
            <a:rPr lang="en-US" dirty="0"/>
            <a:t>, 2020</a:t>
          </a:r>
        </a:p>
      </dgm:t>
    </dgm:pt>
    <dgm:pt modelId="{8D0E7983-1180-4935-AA6A-6E1FA333D1A9}" type="parTrans" cxnId="{E287A79C-71B5-418B-BFC8-BF968469057D}">
      <dgm:prSet/>
      <dgm:spPr/>
      <dgm:t>
        <a:bodyPr/>
        <a:lstStyle/>
        <a:p>
          <a:endParaRPr lang="en-US"/>
        </a:p>
      </dgm:t>
    </dgm:pt>
    <dgm:pt modelId="{101D0355-0F31-4890-8F44-BB68C5095EF6}" type="sibTrans" cxnId="{E287A79C-71B5-418B-BFC8-BF968469057D}">
      <dgm:prSet/>
      <dgm:spPr/>
      <dgm:t>
        <a:bodyPr/>
        <a:lstStyle/>
        <a:p>
          <a:endParaRPr lang="en-US"/>
        </a:p>
      </dgm:t>
    </dgm:pt>
    <dgm:pt modelId="{2A99FE25-215E-443F-98F1-3F84194F5B25}">
      <dgm:prSet/>
      <dgm:spPr/>
      <dgm:t>
        <a:bodyPr/>
        <a:lstStyle/>
        <a:p>
          <a:pPr>
            <a:lnSpc>
              <a:spcPct val="100000"/>
            </a:lnSpc>
          </a:pPr>
          <a:r>
            <a:rPr lang="en-US" dirty="0"/>
            <a:t>Traffic, Public Space Management, and Annual Vehicle permits are already in Accela</a:t>
          </a:r>
        </a:p>
      </dgm:t>
    </dgm:pt>
    <dgm:pt modelId="{8E2ED8C4-C539-4A04-9302-2BFAFD33EDB0}" type="parTrans" cxnId="{FBE16704-D6FF-4723-9B64-439CA85BE618}">
      <dgm:prSet/>
      <dgm:spPr/>
      <dgm:t>
        <a:bodyPr/>
        <a:lstStyle/>
        <a:p>
          <a:endParaRPr lang="en-US"/>
        </a:p>
      </dgm:t>
    </dgm:pt>
    <dgm:pt modelId="{379F2BFB-7210-4485-9B88-EB00ACF6F30C}" type="sibTrans" cxnId="{FBE16704-D6FF-4723-9B64-439CA85BE618}">
      <dgm:prSet/>
      <dgm:spPr/>
      <dgm:t>
        <a:bodyPr/>
        <a:lstStyle/>
        <a:p>
          <a:endParaRPr lang="en-US"/>
        </a:p>
      </dgm:t>
    </dgm:pt>
    <dgm:pt modelId="{3F2A69FD-D113-49F4-ACD0-C44EE3F556A3}">
      <dgm:prSet/>
      <dgm:spPr/>
      <dgm:t>
        <a:bodyPr/>
        <a:lstStyle/>
        <a:p>
          <a:pPr>
            <a:lnSpc>
              <a:spcPct val="100000"/>
            </a:lnSpc>
          </a:pPr>
          <a:r>
            <a:rPr lang="en-US"/>
            <a:t>Come November, the remainder of Street Use permits will be in Accela </a:t>
          </a:r>
        </a:p>
      </dgm:t>
    </dgm:pt>
    <dgm:pt modelId="{29101009-CFE8-4FDB-A774-3EA603913BA7}" type="parTrans" cxnId="{33E80A67-F0E7-4272-AD8E-CF0BC5508EAF}">
      <dgm:prSet/>
      <dgm:spPr/>
      <dgm:t>
        <a:bodyPr/>
        <a:lstStyle/>
        <a:p>
          <a:endParaRPr lang="en-US"/>
        </a:p>
      </dgm:t>
    </dgm:pt>
    <dgm:pt modelId="{22F252E7-3CF1-444F-9946-13C7037B6C09}" type="sibTrans" cxnId="{33E80A67-F0E7-4272-AD8E-CF0BC5508EAF}">
      <dgm:prSet/>
      <dgm:spPr/>
      <dgm:t>
        <a:bodyPr/>
        <a:lstStyle/>
        <a:p>
          <a:endParaRPr lang="en-US"/>
        </a:p>
      </dgm:t>
    </dgm:pt>
    <dgm:pt modelId="{19A3577C-87C2-477F-9D5A-20F296242706}" type="pres">
      <dgm:prSet presAssocID="{56D106B6-EF25-423A-B261-230862920C6B}" presName="root" presStyleCnt="0">
        <dgm:presLayoutVars>
          <dgm:dir/>
          <dgm:resizeHandles val="exact"/>
        </dgm:presLayoutVars>
      </dgm:prSet>
      <dgm:spPr/>
    </dgm:pt>
    <dgm:pt modelId="{2F564FCE-D26B-469D-AAD4-9B4AA9A5DF04}" type="pres">
      <dgm:prSet presAssocID="{79CD0711-44CB-4FFD-9294-EC9E66466314}" presName="compNode" presStyleCnt="0"/>
      <dgm:spPr/>
    </dgm:pt>
    <dgm:pt modelId="{C449BA05-A48B-44B3-8DCA-EBCA42BC152B}" type="pres">
      <dgm:prSet presAssocID="{79CD0711-44CB-4FFD-9294-EC9E66466314}" presName="bgRect" presStyleLbl="bgShp" presStyleIdx="0" presStyleCnt="3"/>
      <dgm:spPr/>
    </dgm:pt>
    <dgm:pt modelId="{261A6CBC-55FB-484A-83D4-308C462008AC}" type="pres">
      <dgm:prSet presAssocID="{79CD0711-44CB-4FFD-9294-EC9E664663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ip Calendar"/>
        </a:ext>
      </dgm:extLst>
    </dgm:pt>
    <dgm:pt modelId="{233DFCF3-C981-467D-ABCD-9C43CF4BF130}" type="pres">
      <dgm:prSet presAssocID="{79CD0711-44CB-4FFD-9294-EC9E66466314}" presName="spaceRect" presStyleCnt="0"/>
      <dgm:spPr/>
    </dgm:pt>
    <dgm:pt modelId="{60ADC831-BAA6-4DAB-A469-841C313343AE}" type="pres">
      <dgm:prSet presAssocID="{79CD0711-44CB-4FFD-9294-EC9E66466314}" presName="parTx" presStyleLbl="revTx" presStyleIdx="0" presStyleCnt="3">
        <dgm:presLayoutVars>
          <dgm:chMax val="0"/>
          <dgm:chPref val="0"/>
        </dgm:presLayoutVars>
      </dgm:prSet>
      <dgm:spPr/>
    </dgm:pt>
    <dgm:pt modelId="{F980F0A0-AA44-4295-B65D-ACCF0B3B1CE2}" type="pres">
      <dgm:prSet presAssocID="{101D0355-0F31-4890-8F44-BB68C5095EF6}" presName="sibTrans" presStyleCnt="0"/>
      <dgm:spPr/>
    </dgm:pt>
    <dgm:pt modelId="{DA3D6048-98C6-40BE-8593-4D00E7537AA6}" type="pres">
      <dgm:prSet presAssocID="{2A99FE25-215E-443F-98F1-3F84194F5B25}" presName="compNode" presStyleCnt="0"/>
      <dgm:spPr/>
    </dgm:pt>
    <dgm:pt modelId="{06626F31-A631-4508-8963-270982F41F47}" type="pres">
      <dgm:prSet presAssocID="{2A99FE25-215E-443F-98F1-3F84194F5B25}" presName="bgRect" presStyleLbl="bgShp" presStyleIdx="1" presStyleCnt="3"/>
      <dgm:spPr>
        <a:solidFill>
          <a:schemeClr val="accent5"/>
        </a:solidFill>
      </dgm:spPr>
    </dgm:pt>
    <dgm:pt modelId="{A49CC10E-4E96-4BC6-BF88-312F74DEB3F2}" type="pres">
      <dgm:prSet presAssocID="{2A99FE25-215E-443F-98F1-3F84194F5B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uck"/>
        </a:ext>
      </dgm:extLst>
    </dgm:pt>
    <dgm:pt modelId="{08DE161E-0B05-47FC-A7A7-D0BDA1EC01A4}" type="pres">
      <dgm:prSet presAssocID="{2A99FE25-215E-443F-98F1-3F84194F5B25}" presName="spaceRect" presStyleCnt="0"/>
      <dgm:spPr/>
    </dgm:pt>
    <dgm:pt modelId="{C0767E96-96CA-4827-B4C6-7C8CB87C9B1C}" type="pres">
      <dgm:prSet presAssocID="{2A99FE25-215E-443F-98F1-3F84194F5B25}" presName="parTx" presStyleLbl="revTx" presStyleIdx="1" presStyleCnt="3">
        <dgm:presLayoutVars>
          <dgm:chMax val="0"/>
          <dgm:chPref val="0"/>
        </dgm:presLayoutVars>
      </dgm:prSet>
      <dgm:spPr/>
    </dgm:pt>
    <dgm:pt modelId="{FC5DC7AA-AF86-4F41-BC9E-79B24AC3DF0B}" type="pres">
      <dgm:prSet presAssocID="{379F2BFB-7210-4485-9B88-EB00ACF6F30C}" presName="sibTrans" presStyleCnt="0"/>
      <dgm:spPr/>
    </dgm:pt>
    <dgm:pt modelId="{56E70F53-3FCB-4E2C-AF8A-480922C49569}" type="pres">
      <dgm:prSet presAssocID="{3F2A69FD-D113-49F4-ACD0-C44EE3F556A3}" presName="compNode" presStyleCnt="0"/>
      <dgm:spPr/>
    </dgm:pt>
    <dgm:pt modelId="{4DD94A59-7C49-4FD7-B0E9-FE0BB1D786B5}" type="pres">
      <dgm:prSet presAssocID="{3F2A69FD-D113-49F4-ACD0-C44EE3F556A3}" presName="bgRect" presStyleLbl="bgShp" presStyleIdx="2" presStyleCnt="3"/>
      <dgm:spPr>
        <a:solidFill>
          <a:srgbClr val="00B050"/>
        </a:solidFill>
      </dgm:spPr>
    </dgm:pt>
    <dgm:pt modelId="{AD1C19FE-F68F-45B1-B35B-CFD26576066B}" type="pres">
      <dgm:prSet presAssocID="{3F2A69FD-D113-49F4-ACD0-C44EE3F556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xcavator"/>
        </a:ext>
      </dgm:extLst>
    </dgm:pt>
    <dgm:pt modelId="{862F8775-AC40-4557-869F-AD5A894EDE47}" type="pres">
      <dgm:prSet presAssocID="{3F2A69FD-D113-49F4-ACD0-C44EE3F556A3}" presName="spaceRect" presStyleCnt="0"/>
      <dgm:spPr/>
    </dgm:pt>
    <dgm:pt modelId="{CE08345A-6728-42C1-B18C-4B5D0F881687}" type="pres">
      <dgm:prSet presAssocID="{3F2A69FD-D113-49F4-ACD0-C44EE3F556A3}" presName="parTx" presStyleLbl="revTx" presStyleIdx="2" presStyleCnt="3">
        <dgm:presLayoutVars>
          <dgm:chMax val="0"/>
          <dgm:chPref val="0"/>
        </dgm:presLayoutVars>
      </dgm:prSet>
      <dgm:spPr/>
    </dgm:pt>
  </dgm:ptLst>
  <dgm:cxnLst>
    <dgm:cxn modelId="{FBE16704-D6FF-4723-9B64-439CA85BE618}" srcId="{56D106B6-EF25-423A-B261-230862920C6B}" destId="{2A99FE25-215E-443F-98F1-3F84194F5B25}" srcOrd="1" destOrd="0" parTransId="{8E2ED8C4-C539-4A04-9302-2BFAFD33EDB0}" sibTransId="{379F2BFB-7210-4485-9B88-EB00ACF6F30C}"/>
    <dgm:cxn modelId="{33E80A67-F0E7-4272-AD8E-CF0BC5508EAF}" srcId="{56D106B6-EF25-423A-B261-230862920C6B}" destId="{3F2A69FD-D113-49F4-ACD0-C44EE3F556A3}" srcOrd="2" destOrd="0" parTransId="{29101009-CFE8-4FDB-A774-3EA603913BA7}" sibTransId="{22F252E7-3CF1-444F-9946-13C7037B6C09}"/>
    <dgm:cxn modelId="{EB9D5B70-B0FA-4DA6-8A43-190722082674}" type="presOf" srcId="{2A99FE25-215E-443F-98F1-3F84194F5B25}" destId="{C0767E96-96CA-4827-B4C6-7C8CB87C9B1C}" srcOrd="0" destOrd="0" presId="urn:microsoft.com/office/officeart/2018/2/layout/IconVerticalSolidList"/>
    <dgm:cxn modelId="{E287A79C-71B5-418B-BFC8-BF968469057D}" srcId="{56D106B6-EF25-423A-B261-230862920C6B}" destId="{79CD0711-44CB-4FFD-9294-EC9E66466314}" srcOrd="0" destOrd="0" parTransId="{8D0E7983-1180-4935-AA6A-6E1FA333D1A9}" sibTransId="{101D0355-0F31-4890-8F44-BB68C5095EF6}"/>
    <dgm:cxn modelId="{4DB098A6-A96A-4D62-AE5E-5A3D5ED071F4}" type="presOf" srcId="{3F2A69FD-D113-49F4-ACD0-C44EE3F556A3}" destId="{CE08345A-6728-42C1-B18C-4B5D0F881687}" srcOrd="0" destOrd="0" presId="urn:microsoft.com/office/officeart/2018/2/layout/IconVerticalSolidList"/>
    <dgm:cxn modelId="{2551B8C8-26A8-45E5-A49A-ED87155012CB}" type="presOf" srcId="{79CD0711-44CB-4FFD-9294-EC9E66466314}" destId="{60ADC831-BAA6-4DAB-A469-841C313343AE}" srcOrd="0" destOrd="0" presId="urn:microsoft.com/office/officeart/2018/2/layout/IconVerticalSolidList"/>
    <dgm:cxn modelId="{CAD93ACF-D76E-43AA-90B6-6C6902BF20CD}" type="presOf" srcId="{56D106B6-EF25-423A-B261-230862920C6B}" destId="{19A3577C-87C2-477F-9D5A-20F296242706}" srcOrd="0" destOrd="0" presId="urn:microsoft.com/office/officeart/2018/2/layout/IconVerticalSolidList"/>
    <dgm:cxn modelId="{4F204569-00F0-464D-A179-5170FE08378D}" type="presParOf" srcId="{19A3577C-87C2-477F-9D5A-20F296242706}" destId="{2F564FCE-D26B-469D-AAD4-9B4AA9A5DF04}" srcOrd="0" destOrd="0" presId="urn:microsoft.com/office/officeart/2018/2/layout/IconVerticalSolidList"/>
    <dgm:cxn modelId="{2B97F45B-BEF8-4294-96B5-A44D0CC72473}" type="presParOf" srcId="{2F564FCE-D26B-469D-AAD4-9B4AA9A5DF04}" destId="{C449BA05-A48B-44B3-8DCA-EBCA42BC152B}" srcOrd="0" destOrd="0" presId="urn:microsoft.com/office/officeart/2018/2/layout/IconVerticalSolidList"/>
    <dgm:cxn modelId="{BE3B8DD3-5D10-4BFF-AC16-8F16F1F89371}" type="presParOf" srcId="{2F564FCE-D26B-469D-AAD4-9B4AA9A5DF04}" destId="{261A6CBC-55FB-484A-83D4-308C462008AC}" srcOrd="1" destOrd="0" presId="urn:microsoft.com/office/officeart/2018/2/layout/IconVerticalSolidList"/>
    <dgm:cxn modelId="{E97C2CBC-2341-4CF8-B70A-311711EC8604}" type="presParOf" srcId="{2F564FCE-D26B-469D-AAD4-9B4AA9A5DF04}" destId="{233DFCF3-C981-467D-ABCD-9C43CF4BF130}" srcOrd="2" destOrd="0" presId="urn:microsoft.com/office/officeart/2018/2/layout/IconVerticalSolidList"/>
    <dgm:cxn modelId="{3D879825-B5F4-454F-B88C-C4C53E60CEBC}" type="presParOf" srcId="{2F564FCE-D26B-469D-AAD4-9B4AA9A5DF04}" destId="{60ADC831-BAA6-4DAB-A469-841C313343AE}" srcOrd="3" destOrd="0" presId="urn:microsoft.com/office/officeart/2018/2/layout/IconVerticalSolidList"/>
    <dgm:cxn modelId="{CDA00180-8C7E-48E7-960E-B27D8DA0FA9A}" type="presParOf" srcId="{19A3577C-87C2-477F-9D5A-20F296242706}" destId="{F980F0A0-AA44-4295-B65D-ACCF0B3B1CE2}" srcOrd="1" destOrd="0" presId="urn:microsoft.com/office/officeart/2018/2/layout/IconVerticalSolidList"/>
    <dgm:cxn modelId="{DCFC4B20-8B75-43D9-82E0-B5E40AFDA693}" type="presParOf" srcId="{19A3577C-87C2-477F-9D5A-20F296242706}" destId="{DA3D6048-98C6-40BE-8593-4D00E7537AA6}" srcOrd="2" destOrd="0" presId="urn:microsoft.com/office/officeart/2018/2/layout/IconVerticalSolidList"/>
    <dgm:cxn modelId="{BDC37B66-CA88-4A30-8941-FBBEED8937AE}" type="presParOf" srcId="{DA3D6048-98C6-40BE-8593-4D00E7537AA6}" destId="{06626F31-A631-4508-8963-270982F41F47}" srcOrd="0" destOrd="0" presId="urn:microsoft.com/office/officeart/2018/2/layout/IconVerticalSolidList"/>
    <dgm:cxn modelId="{866F91B2-3092-4B16-82CD-D1092AFF39EF}" type="presParOf" srcId="{DA3D6048-98C6-40BE-8593-4D00E7537AA6}" destId="{A49CC10E-4E96-4BC6-BF88-312F74DEB3F2}" srcOrd="1" destOrd="0" presId="urn:microsoft.com/office/officeart/2018/2/layout/IconVerticalSolidList"/>
    <dgm:cxn modelId="{9942DFEB-9196-45EB-B3CF-FE768A385D40}" type="presParOf" srcId="{DA3D6048-98C6-40BE-8593-4D00E7537AA6}" destId="{08DE161E-0B05-47FC-A7A7-D0BDA1EC01A4}" srcOrd="2" destOrd="0" presId="urn:microsoft.com/office/officeart/2018/2/layout/IconVerticalSolidList"/>
    <dgm:cxn modelId="{72BF7EA7-53EE-4A5B-BFAC-FC565104B227}" type="presParOf" srcId="{DA3D6048-98C6-40BE-8593-4D00E7537AA6}" destId="{C0767E96-96CA-4827-B4C6-7C8CB87C9B1C}" srcOrd="3" destOrd="0" presId="urn:microsoft.com/office/officeart/2018/2/layout/IconVerticalSolidList"/>
    <dgm:cxn modelId="{00AC2584-FC21-46E3-BF2D-6611E03AAECA}" type="presParOf" srcId="{19A3577C-87C2-477F-9D5A-20F296242706}" destId="{FC5DC7AA-AF86-4F41-BC9E-79B24AC3DF0B}" srcOrd="3" destOrd="0" presId="urn:microsoft.com/office/officeart/2018/2/layout/IconVerticalSolidList"/>
    <dgm:cxn modelId="{C8C10C9F-1DDD-4462-AF0D-6AB1572B9567}" type="presParOf" srcId="{19A3577C-87C2-477F-9D5A-20F296242706}" destId="{56E70F53-3FCB-4E2C-AF8A-480922C49569}" srcOrd="4" destOrd="0" presId="urn:microsoft.com/office/officeart/2018/2/layout/IconVerticalSolidList"/>
    <dgm:cxn modelId="{3A47D27A-6D3C-4509-B884-94FCBFC12D90}" type="presParOf" srcId="{56E70F53-3FCB-4E2C-AF8A-480922C49569}" destId="{4DD94A59-7C49-4FD7-B0E9-FE0BB1D786B5}" srcOrd="0" destOrd="0" presId="urn:microsoft.com/office/officeart/2018/2/layout/IconVerticalSolidList"/>
    <dgm:cxn modelId="{45B2DD7A-8AD6-4919-9CD7-836EC4A4A00A}" type="presParOf" srcId="{56E70F53-3FCB-4E2C-AF8A-480922C49569}" destId="{AD1C19FE-F68F-45B1-B35B-CFD26576066B}" srcOrd="1" destOrd="0" presId="urn:microsoft.com/office/officeart/2018/2/layout/IconVerticalSolidList"/>
    <dgm:cxn modelId="{F60F7078-421F-4A4C-82D9-9B4AC756CFF4}" type="presParOf" srcId="{56E70F53-3FCB-4E2C-AF8A-480922C49569}" destId="{862F8775-AC40-4557-869F-AD5A894EDE47}" srcOrd="2" destOrd="0" presId="urn:microsoft.com/office/officeart/2018/2/layout/IconVerticalSolidList"/>
    <dgm:cxn modelId="{06E7AC48-1750-4594-B3E5-772A5F5E4D82}" type="presParOf" srcId="{56E70F53-3FCB-4E2C-AF8A-480922C49569}" destId="{CE08345A-6728-42C1-B18C-4B5D0F8816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847CBF-74DD-47C0-AAF7-EE71DF99006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EA77728-DDD9-4932-89D3-DA4A4D9CFE27}">
      <dgm:prSet/>
      <dgm:spPr>
        <a:solidFill>
          <a:schemeClr val="tx2">
            <a:lumMod val="40000"/>
            <a:lumOff val="60000"/>
          </a:schemeClr>
        </a:solidFill>
      </dgm:spPr>
      <dgm:t>
        <a:bodyPr/>
        <a:lstStyle/>
        <a:p>
          <a:r>
            <a:rPr lang="en-US" b="1" dirty="0"/>
            <a:t>ROWM Permits</a:t>
          </a:r>
          <a:endParaRPr lang="en-US" dirty="0"/>
        </a:p>
      </dgm:t>
    </dgm:pt>
    <dgm:pt modelId="{48C30B5D-D9F1-4E45-82E2-07CDCC63CB65}" type="parTrans" cxnId="{F060DAE7-65A0-490C-B5EA-35076C189F77}">
      <dgm:prSet/>
      <dgm:spPr/>
      <dgm:t>
        <a:bodyPr/>
        <a:lstStyle/>
        <a:p>
          <a:endParaRPr lang="en-US"/>
        </a:p>
      </dgm:t>
    </dgm:pt>
    <dgm:pt modelId="{05DB12BA-2DD8-4131-9432-5B4EE9AEF039}" type="sibTrans" cxnId="{F060DAE7-65A0-490C-B5EA-35076C189F77}">
      <dgm:prSet/>
      <dgm:spPr/>
      <dgm:t>
        <a:bodyPr/>
        <a:lstStyle/>
        <a:p>
          <a:endParaRPr lang="en-US"/>
        </a:p>
      </dgm:t>
    </dgm:pt>
    <dgm:pt modelId="{8AF6D113-F463-4791-91C7-B8478D02FCDF}">
      <dgm:prSet/>
      <dgm:spPr/>
      <dgm:t>
        <a:bodyPr/>
        <a:lstStyle/>
        <a:p>
          <a:r>
            <a:rPr lang="en-US" dirty="0"/>
            <a:t>ROW Construction (today’s Construction Use)</a:t>
          </a:r>
        </a:p>
      </dgm:t>
    </dgm:pt>
    <dgm:pt modelId="{67003A65-923A-4473-BD41-4EABCCA3C5A3}" type="parTrans" cxnId="{145C4518-9853-4BDC-B8FE-B62BC6685152}">
      <dgm:prSet/>
      <dgm:spPr/>
      <dgm:t>
        <a:bodyPr/>
        <a:lstStyle/>
        <a:p>
          <a:endParaRPr lang="en-US"/>
        </a:p>
      </dgm:t>
    </dgm:pt>
    <dgm:pt modelId="{2EFF542E-D9C9-4F3D-BDE5-C7A95EB8BD80}" type="sibTrans" cxnId="{145C4518-9853-4BDC-B8FE-B62BC6685152}">
      <dgm:prSet/>
      <dgm:spPr/>
      <dgm:t>
        <a:bodyPr/>
        <a:lstStyle/>
        <a:p>
          <a:endParaRPr lang="en-US"/>
        </a:p>
      </dgm:t>
    </dgm:pt>
    <dgm:pt modelId="{5AE3132E-6322-410B-8F6C-C04C88308C50}">
      <dgm:prSet/>
      <dgm:spPr/>
      <dgm:t>
        <a:bodyPr/>
        <a:lstStyle/>
        <a:p>
          <a:r>
            <a:rPr lang="en-US" dirty="0"/>
            <a:t>ROW Maintenance (new)</a:t>
          </a:r>
        </a:p>
      </dgm:t>
    </dgm:pt>
    <dgm:pt modelId="{85AABB19-7037-447F-B7B3-854194D0E372}" type="parTrans" cxnId="{C91DA2FB-3DDD-4536-B882-307903EE09FC}">
      <dgm:prSet/>
      <dgm:spPr/>
      <dgm:t>
        <a:bodyPr/>
        <a:lstStyle/>
        <a:p>
          <a:endParaRPr lang="en-US"/>
        </a:p>
      </dgm:t>
    </dgm:pt>
    <dgm:pt modelId="{ED917809-AC24-4472-96A5-C8BD41AD58C9}" type="sibTrans" cxnId="{C91DA2FB-3DDD-4536-B882-307903EE09FC}">
      <dgm:prSet/>
      <dgm:spPr/>
      <dgm:t>
        <a:bodyPr/>
        <a:lstStyle/>
        <a:p>
          <a:endParaRPr lang="en-US"/>
        </a:p>
      </dgm:t>
    </dgm:pt>
    <dgm:pt modelId="{ACA278DF-D9C6-436F-919B-E8347D8474BC}">
      <dgm:prSet/>
      <dgm:spPr/>
      <dgm:t>
        <a:bodyPr/>
        <a:lstStyle/>
        <a:p>
          <a:r>
            <a:rPr lang="en-US"/>
            <a:t>Heavy Crane (new)</a:t>
          </a:r>
        </a:p>
      </dgm:t>
    </dgm:pt>
    <dgm:pt modelId="{7225BFC3-3B6D-416D-8396-CE4117B1DC6F}" type="parTrans" cxnId="{16C21EEC-F815-4CEF-AA04-71B51EC5B67F}">
      <dgm:prSet/>
      <dgm:spPr/>
      <dgm:t>
        <a:bodyPr/>
        <a:lstStyle/>
        <a:p>
          <a:endParaRPr lang="en-US"/>
        </a:p>
      </dgm:t>
    </dgm:pt>
    <dgm:pt modelId="{0A59794A-2720-4361-8CE5-1C10E2B94428}" type="sibTrans" cxnId="{16C21EEC-F815-4CEF-AA04-71B51EC5B67F}">
      <dgm:prSet/>
      <dgm:spPr/>
      <dgm:t>
        <a:bodyPr/>
        <a:lstStyle/>
        <a:p>
          <a:endParaRPr lang="en-US"/>
        </a:p>
      </dgm:t>
    </dgm:pt>
    <dgm:pt modelId="{8CF9CA18-5D3E-4EC3-B276-358B0533D4B8}">
      <dgm:prSet/>
      <dgm:spPr/>
      <dgm:t>
        <a:bodyPr/>
        <a:lstStyle/>
        <a:p>
          <a:r>
            <a:rPr lang="en-US"/>
            <a:t>Minor Utility </a:t>
          </a:r>
        </a:p>
      </dgm:t>
    </dgm:pt>
    <dgm:pt modelId="{1BFD6D70-22EB-462B-8DFD-E30FDC15EAF4}" type="parTrans" cxnId="{791EED8B-D079-48D2-9047-026F5A018858}">
      <dgm:prSet/>
      <dgm:spPr/>
      <dgm:t>
        <a:bodyPr/>
        <a:lstStyle/>
        <a:p>
          <a:endParaRPr lang="en-US"/>
        </a:p>
      </dgm:t>
    </dgm:pt>
    <dgm:pt modelId="{51D6EBD6-524A-4BA4-8334-8781F2FF2D79}" type="sibTrans" cxnId="{791EED8B-D079-48D2-9047-026F5A018858}">
      <dgm:prSet/>
      <dgm:spPr/>
      <dgm:t>
        <a:bodyPr/>
        <a:lstStyle/>
        <a:p>
          <a:endParaRPr lang="en-US"/>
        </a:p>
      </dgm:t>
    </dgm:pt>
    <dgm:pt modelId="{18008253-9DA4-49B6-8238-829A6CC441D3}">
      <dgm:prSet/>
      <dgm:spPr>
        <a:solidFill>
          <a:schemeClr val="accent6"/>
        </a:solidFill>
      </dgm:spPr>
      <dgm:t>
        <a:bodyPr/>
        <a:lstStyle/>
        <a:p>
          <a:r>
            <a:rPr lang="en-US" b="1"/>
            <a:t>Major Permits</a:t>
          </a:r>
          <a:endParaRPr lang="en-US"/>
        </a:p>
      </dgm:t>
    </dgm:pt>
    <dgm:pt modelId="{F97743C1-B928-40D1-9AC1-2C439FD063C4}" type="parTrans" cxnId="{BAC4262B-9485-448E-B80A-70A6E18F1822}">
      <dgm:prSet/>
      <dgm:spPr/>
      <dgm:t>
        <a:bodyPr/>
        <a:lstStyle/>
        <a:p>
          <a:endParaRPr lang="en-US"/>
        </a:p>
      </dgm:t>
    </dgm:pt>
    <dgm:pt modelId="{284DA1E4-EE9F-4C4C-8302-21BE4FCF11F5}" type="sibTrans" cxnId="{BAC4262B-9485-448E-B80A-70A6E18F1822}">
      <dgm:prSet/>
      <dgm:spPr/>
      <dgm:t>
        <a:bodyPr/>
        <a:lstStyle/>
        <a:p>
          <a:endParaRPr lang="en-US"/>
        </a:p>
      </dgm:t>
    </dgm:pt>
    <dgm:pt modelId="{7E3FC7D6-FEA0-43A8-A827-1689E46156A1}">
      <dgm:prSet/>
      <dgm:spPr/>
      <dgm:t>
        <a:bodyPr/>
        <a:lstStyle/>
        <a:p>
          <a:r>
            <a:rPr lang="en-US"/>
            <a:t>Utility Major</a:t>
          </a:r>
        </a:p>
      </dgm:t>
    </dgm:pt>
    <dgm:pt modelId="{80346EA7-B40E-4AF5-BCC2-D8A463812EF0}" type="parTrans" cxnId="{28F88A2A-4AEB-4195-AA4B-B386AC9FBE41}">
      <dgm:prSet/>
      <dgm:spPr/>
      <dgm:t>
        <a:bodyPr/>
        <a:lstStyle/>
        <a:p>
          <a:endParaRPr lang="en-US"/>
        </a:p>
      </dgm:t>
    </dgm:pt>
    <dgm:pt modelId="{E55DC01C-8361-4115-A7A6-C722CE4FC0C6}" type="sibTrans" cxnId="{28F88A2A-4AEB-4195-AA4B-B386AC9FBE41}">
      <dgm:prSet/>
      <dgm:spPr/>
      <dgm:t>
        <a:bodyPr/>
        <a:lstStyle/>
        <a:p>
          <a:endParaRPr lang="en-US"/>
        </a:p>
      </dgm:t>
    </dgm:pt>
    <dgm:pt modelId="{D5AF0E8A-F33E-4267-BE67-26FE5A7A3010}">
      <dgm:prSet/>
      <dgm:spPr/>
      <dgm:t>
        <a:bodyPr/>
        <a:lstStyle/>
        <a:p>
          <a:r>
            <a:rPr lang="en-US"/>
            <a:t>Street Improvement</a:t>
          </a:r>
        </a:p>
      </dgm:t>
    </dgm:pt>
    <dgm:pt modelId="{A70399E2-C011-4CB8-BDEB-9362830177D1}" type="parTrans" cxnId="{E351E4A1-9BF6-4959-A844-C229AD1294BE}">
      <dgm:prSet/>
      <dgm:spPr/>
      <dgm:t>
        <a:bodyPr/>
        <a:lstStyle/>
        <a:p>
          <a:endParaRPr lang="en-US"/>
        </a:p>
      </dgm:t>
    </dgm:pt>
    <dgm:pt modelId="{0CB96D5D-8D3A-47CA-9520-9ACE78F8ED1B}" type="sibTrans" cxnId="{E351E4A1-9BF6-4959-A844-C229AD1294BE}">
      <dgm:prSet/>
      <dgm:spPr/>
      <dgm:t>
        <a:bodyPr/>
        <a:lstStyle/>
        <a:p>
          <a:endParaRPr lang="en-US"/>
        </a:p>
      </dgm:t>
    </dgm:pt>
    <dgm:pt modelId="{34F79324-4630-4EFB-A195-8C1F367542EC}">
      <dgm:prSet/>
      <dgm:spPr/>
      <dgm:t>
        <a:bodyPr/>
        <a:lstStyle/>
        <a:p>
          <a:r>
            <a:rPr lang="en-US"/>
            <a:t>Final Plat</a:t>
          </a:r>
        </a:p>
      </dgm:t>
    </dgm:pt>
    <dgm:pt modelId="{CD9C358A-F6B5-4270-B84F-603217BE4442}" type="parTrans" cxnId="{E6887F23-5487-4509-B0B8-C6D9DBD34602}">
      <dgm:prSet/>
      <dgm:spPr/>
      <dgm:t>
        <a:bodyPr/>
        <a:lstStyle/>
        <a:p>
          <a:endParaRPr lang="en-US"/>
        </a:p>
      </dgm:t>
    </dgm:pt>
    <dgm:pt modelId="{4BCE17CE-E376-4557-A478-11D4E745DD0F}" type="sibTrans" cxnId="{E6887F23-5487-4509-B0B8-C6D9DBD34602}">
      <dgm:prSet/>
      <dgm:spPr/>
      <dgm:t>
        <a:bodyPr/>
        <a:lstStyle/>
        <a:p>
          <a:endParaRPr lang="en-US"/>
        </a:p>
      </dgm:t>
    </dgm:pt>
    <dgm:pt modelId="{CEAC5066-C86D-41F2-BC77-4E3A698270B6}" type="pres">
      <dgm:prSet presAssocID="{B4847CBF-74DD-47C0-AAF7-EE71DF990068}" presName="Name0" presStyleCnt="0">
        <dgm:presLayoutVars>
          <dgm:dir/>
          <dgm:animLvl val="lvl"/>
          <dgm:resizeHandles val="exact"/>
        </dgm:presLayoutVars>
      </dgm:prSet>
      <dgm:spPr/>
    </dgm:pt>
    <dgm:pt modelId="{4C9CED73-38B5-4AEC-A31A-0C059F2598A8}" type="pres">
      <dgm:prSet presAssocID="{DEA77728-DDD9-4932-89D3-DA4A4D9CFE27}" presName="linNode" presStyleCnt="0"/>
      <dgm:spPr/>
    </dgm:pt>
    <dgm:pt modelId="{C2249FD5-3EE3-4B82-99DC-E0B29C4E292A}" type="pres">
      <dgm:prSet presAssocID="{DEA77728-DDD9-4932-89D3-DA4A4D9CFE27}" presName="parentText" presStyleLbl="node1" presStyleIdx="0" presStyleCnt="2">
        <dgm:presLayoutVars>
          <dgm:chMax val="1"/>
          <dgm:bulletEnabled val="1"/>
        </dgm:presLayoutVars>
      </dgm:prSet>
      <dgm:spPr/>
    </dgm:pt>
    <dgm:pt modelId="{B98A9E15-BA7E-4660-BE09-82AA4EAA0F66}" type="pres">
      <dgm:prSet presAssocID="{DEA77728-DDD9-4932-89D3-DA4A4D9CFE27}" presName="descendantText" presStyleLbl="alignAccFollowNode1" presStyleIdx="0" presStyleCnt="2">
        <dgm:presLayoutVars>
          <dgm:bulletEnabled val="1"/>
        </dgm:presLayoutVars>
      </dgm:prSet>
      <dgm:spPr/>
    </dgm:pt>
    <dgm:pt modelId="{B878B435-20CC-42AA-BAE0-07D97E4D5580}" type="pres">
      <dgm:prSet presAssocID="{05DB12BA-2DD8-4131-9432-5B4EE9AEF039}" presName="sp" presStyleCnt="0"/>
      <dgm:spPr/>
    </dgm:pt>
    <dgm:pt modelId="{70EBF925-B387-43D3-B975-0928C1B3E7A5}" type="pres">
      <dgm:prSet presAssocID="{18008253-9DA4-49B6-8238-829A6CC441D3}" presName="linNode" presStyleCnt="0"/>
      <dgm:spPr/>
    </dgm:pt>
    <dgm:pt modelId="{3133E6DF-EFBB-4103-94DF-8F76C102F510}" type="pres">
      <dgm:prSet presAssocID="{18008253-9DA4-49B6-8238-829A6CC441D3}" presName="parentText" presStyleLbl="node1" presStyleIdx="1" presStyleCnt="2">
        <dgm:presLayoutVars>
          <dgm:chMax val="1"/>
          <dgm:bulletEnabled val="1"/>
        </dgm:presLayoutVars>
      </dgm:prSet>
      <dgm:spPr/>
    </dgm:pt>
    <dgm:pt modelId="{B1D08601-F113-4027-8AB1-BC05CBAA77AF}" type="pres">
      <dgm:prSet presAssocID="{18008253-9DA4-49B6-8238-829A6CC441D3}" presName="descendantText" presStyleLbl="alignAccFollowNode1" presStyleIdx="1" presStyleCnt="2">
        <dgm:presLayoutVars>
          <dgm:bulletEnabled val="1"/>
        </dgm:presLayoutVars>
      </dgm:prSet>
      <dgm:spPr/>
    </dgm:pt>
  </dgm:ptLst>
  <dgm:cxnLst>
    <dgm:cxn modelId="{1784BE16-FE0B-46BB-87C0-A3CADE72EFBD}" type="presOf" srcId="{34F79324-4630-4EFB-A195-8C1F367542EC}" destId="{B1D08601-F113-4027-8AB1-BC05CBAA77AF}" srcOrd="0" destOrd="2" presId="urn:microsoft.com/office/officeart/2005/8/layout/vList5"/>
    <dgm:cxn modelId="{624A3218-8C74-492A-BD85-11AD4F80EC0B}" type="presOf" srcId="{8CF9CA18-5D3E-4EC3-B276-358B0533D4B8}" destId="{B98A9E15-BA7E-4660-BE09-82AA4EAA0F66}" srcOrd="0" destOrd="3" presId="urn:microsoft.com/office/officeart/2005/8/layout/vList5"/>
    <dgm:cxn modelId="{145C4518-9853-4BDC-B8FE-B62BC6685152}" srcId="{DEA77728-DDD9-4932-89D3-DA4A4D9CFE27}" destId="{8AF6D113-F463-4791-91C7-B8478D02FCDF}" srcOrd="0" destOrd="0" parTransId="{67003A65-923A-4473-BD41-4EABCCA3C5A3}" sibTransId="{2EFF542E-D9C9-4F3D-BDE5-C7A95EB8BD80}"/>
    <dgm:cxn modelId="{CAAE2A1D-23D3-4670-ABF9-779A6CE44430}" type="presOf" srcId="{5AE3132E-6322-410B-8F6C-C04C88308C50}" destId="{B98A9E15-BA7E-4660-BE09-82AA4EAA0F66}" srcOrd="0" destOrd="1" presId="urn:microsoft.com/office/officeart/2005/8/layout/vList5"/>
    <dgm:cxn modelId="{E6887F23-5487-4509-B0B8-C6D9DBD34602}" srcId="{18008253-9DA4-49B6-8238-829A6CC441D3}" destId="{34F79324-4630-4EFB-A195-8C1F367542EC}" srcOrd="2" destOrd="0" parTransId="{CD9C358A-F6B5-4270-B84F-603217BE4442}" sibTransId="{4BCE17CE-E376-4557-A478-11D4E745DD0F}"/>
    <dgm:cxn modelId="{28F88A2A-4AEB-4195-AA4B-B386AC9FBE41}" srcId="{18008253-9DA4-49B6-8238-829A6CC441D3}" destId="{7E3FC7D6-FEA0-43A8-A827-1689E46156A1}" srcOrd="0" destOrd="0" parTransId="{80346EA7-B40E-4AF5-BCC2-D8A463812EF0}" sibTransId="{E55DC01C-8361-4115-A7A6-C722CE4FC0C6}"/>
    <dgm:cxn modelId="{BAC4262B-9485-448E-B80A-70A6E18F1822}" srcId="{B4847CBF-74DD-47C0-AAF7-EE71DF990068}" destId="{18008253-9DA4-49B6-8238-829A6CC441D3}" srcOrd="1" destOrd="0" parTransId="{F97743C1-B928-40D1-9AC1-2C439FD063C4}" sibTransId="{284DA1E4-EE9F-4C4C-8302-21BE4FCF11F5}"/>
    <dgm:cxn modelId="{043F4343-154C-4937-AEB9-E4946C066834}" type="presOf" srcId="{7E3FC7D6-FEA0-43A8-A827-1689E46156A1}" destId="{B1D08601-F113-4027-8AB1-BC05CBAA77AF}" srcOrd="0" destOrd="0" presId="urn:microsoft.com/office/officeart/2005/8/layout/vList5"/>
    <dgm:cxn modelId="{791EED8B-D079-48D2-9047-026F5A018858}" srcId="{DEA77728-DDD9-4932-89D3-DA4A4D9CFE27}" destId="{8CF9CA18-5D3E-4EC3-B276-358B0533D4B8}" srcOrd="3" destOrd="0" parTransId="{1BFD6D70-22EB-462B-8DFD-E30FDC15EAF4}" sibTransId="{51D6EBD6-524A-4BA4-8334-8781F2FF2D79}"/>
    <dgm:cxn modelId="{E351E4A1-9BF6-4959-A844-C229AD1294BE}" srcId="{18008253-9DA4-49B6-8238-829A6CC441D3}" destId="{D5AF0E8A-F33E-4267-BE67-26FE5A7A3010}" srcOrd="1" destOrd="0" parTransId="{A70399E2-C011-4CB8-BDEB-9362830177D1}" sibTransId="{0CB96D5D-8D3A-47CA-9520-9ACE78F8ED1B}"/>
    <dgm:cxn modelId="{A857EAA3-3A5F-4776-9698-5F6958BDB508}" type="presOf" srcId="{DEA77728-DDD9-4932-89D3-DA4A4D9CFE27}" destId="{C2249FD5-3EE3-4B82-99DC-E0B29C4E292A}" srcOrd="0" destOrd="0" presId="urn:microsoft.com/office/officeart/2005/8/layout/vList5"/>
    <dgm:cxn modelId="{D44054BB-3273-47BB-9AC2-17A1C30502EA}" type="presOf" srcId="{D5AF0E8A-F33E-4267-BE67-26FE5A7A3010}" destId="{B1D08601-F113-4027-8AB1-BC05CBAA77AF}" srcOrd="0" destOrd="1" presId="urn:microsoft.com/office/officeart/2005/8/layout/vList5"/>
    <dgm:cxn modelId="{183D7EC5-ECB7-442E-91A0-1244B1282A60}" type="presOf" srcId="{B4847CBF-74DD-47C0-AAF7-EE71DF990068}" destId="{CEAC5066-C86D-41F2-BC77-4E3A698270B6}" srcOrd="0" destOrd="0" presId="urn:microsoft.com/office/officeart/2005/8/layout/vList5"/>
    <dgm:cxn modelId="{83177CD8-FD4E-48E0-9FE2-DD5F2B6EAF31}" type="presOf" srcId="{ACA278DF-D9C6-436F-919B-E8347D8474BC}" destId="{B98A9E15-BA7E-4660-BE09-82AA4EAA0F66}" srcOrd="0" destOrd="2" presId="urn:microsoft.com/office/officeart/2005/8/layout/vList5"/>
    <dgm:cxn modelId="{6D9FA9E3-D4EE-4F0B-95CF-ADE959BC9C9C}" type="presOf" srcId="{18008253-9DA4-49B6-8238-829A6CC441D3}" destId="{3133E6DF-EFBB-4103-94DF-8F76C102F510}" srcOrd="0" destOrd="0" presId="urn:microsoft.com/office/officeart/2005/8/layout/vList5"/>
    <dgm:cxn modelId="{F060DAE7-65A0-490C-B5EA-35076C189F77}" srcId="{B4847CBF-74DD-47C0-AAF7-EE71DF990068}" destId="{DEA77728-DDD9-4932-89D3-DA4A4D9CFE27}" srcOrd="0" destOrd="0" parTransId="{48C30B5D-D9F1-4E45-82E2-07CDCC63CB65}" sibTransId="{05DB12BA-2DD8-4131-9432-5B4EE9AEF039}"/>
    <dgm:cxn modelId="{16C21EEC-F815-4CEF-AA04-71B51EC5B67F}" srcId="{DEA77728-DDD9-4932-89D3-DA4A4D9CFE27}" destId="{ACA278DF-D9C6-436F-919B-E8347D8474BC}" srcOrd="2" destOrd="0" parTransId="{7225BFC3-3B6D-416D-8396-CE4117B1DC6F}" sibTransId="{0A59794A-2720-4361-8CE5-1C10E2B94428}"/>
    <dgm:cxn modelId="{C14D16EF-7DE0-4837-B8C3-A1825531521A}" type="presOf" srcId="{8AF6D113-F463-4791-91C7-B8478D02FCDF}" destId="{B98A9E15-BA7E-4660-BE09-82AA4EAA0F66}" srcOrd="0" destOrd="0" presId="urn:microsoft.com/office/officeart/2005/8/layout/vList5"/>
    <dgm:cxn modelId="{C91DA2FB-3DDD-4536-B882-307903EE09FC}" srcId="{DEA77728-DDD9-4932-89D3-DA4A4D9CFE27}" destId="{5AE3132E-6322-410B-8F6C-C04C88308C50}" srcOrd="1" destOrd="0" parTransId="{85AABB19-7037-447F-B7B3-854194D0E372}" sibTransId="{ED917809-AC24-4472-96A5-C8BD41AD58C9}"/>
    <dgm:cxn modelId="{59E7D9CE-DBDB-4D49-BC83-E9FB15E96B84}" type="presParOf" srcId="{CEAC5066-C86D-41F2-BC77-4E3A698270B6}" destId="{4C9CED73-38B5-4AEC-A31A-0C059F2598A8}" srcOrd="0" destOrd="0" presId="urn:microsoft.com/office/officeart/2005/8/layout/vList5"/>
    <dgm:cxn modelId="{3A8038F4-B16D-4A6E-948B-B37E1F1D6696}" type="presParOf" srcId="{4C9CED73-38B5-4AEC-A31A-0C059F2598A8}" destId="{C2249FD5-3EE3-4B82-99DC-E0B29C4E292A}" srcOrd="0" destOrd="0" presId="urn:microsoft.com/office/officeart/2005/8/layout/vList5"/>
    <dgm:cxn modelId="{C227BBD7-8898-498B-8753-EB82198D651C}" type="presParOf" srcId="{4C9CED73-38B5-4AEC-A31A-0C059F2598A8}" destId="{B98A9E15-BA7E-4660-BE09-82AA4EAA0F66}" srcOrd="1" destOrd="0" presId="urn:microsoft.com/office/officeart/2005/8/layout/vList5"/>
    <dgm:cxn modelId="{BB2F51B3-C6FF-439F-834A-493EE04E64DB}" type="presParOf" srcId="{CEAC5066-C86D-41F2-BC77-4E3A698270B6}" destId="{B878B435-20CC-42AA-BAE0-07D97E4D5580}" srcOrd="1" destOrd="0" presId="urn:microsoft.com/office/officeart/2005/8/layout/vList5"/>
    <dgm:cxn modelId="{893A5D46-0C49-46A7-B49A-7D43F5005AAD}" type="presParOf" srcId="{CEAC5066-C86D-41F2-BC77-4E3A698270B6}" destId="{70EBF925-B387-43D3-B975-0928C1B3E7A5}" srcOrd="2" destOrd="0" presId="urn:microsoft.com/office/officeart/2005/8/layout/vList5"/>
    <dgm:cxn modelId="{901DA9E0-029A-449A-A2D1-4CB167AF57B3}" type="presParOf" srcId="{70EBF925-B387-43D3-B975-0928C1B3E7A5}" destId="{3133E6DF-EFBB-4103-94DF-8F76C102F510}" srcOrd="0" destOrd="0" presId="urn:microsoft.com/office/officeart/2005/8/layout/vList5"/>
    <dgm:cxn modelId="{91E0AABB-164D-4743-A442-F6C06CBC859F}" type="presParOf" srcId="{70EBF925-B387-43D3-B975-0928C1B3E7A5}" destId="{B1D08601-F113-4027-8AB1-BC05CBAA77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F7851-49C3-43FB-A829-F7F745090A31}">
      <dsp:nvSpPr>
        <dsp:cNvPr id="0" name=""/>
        <dsp:cNvSpPr/>
      </dsp:nvSpPr>
      <dsp:spPr>
        <a:xfrm>
          <a:off x="0" y="149469"/>
          <a:ext cx="6269038" cy="3530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AEFF5-A9ED-4371-A869-2ED3FC574D25}">
      <dsp:nvSpPr>
        <dsp:cNvPr id="0" name=""/>
        <dsp:cNvSpPr/>
      </dsp:nvSpPr>
      <dsp:spPr>
        <a:xfrm>
          <a:off x="105059" y="227682"/>
          <a:ext cx="194201" cy="194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503BC3-385D-4841-A795-78E6CDA66D9D}">
      <dsp:nvSpPr>
        <dsp:cNvPr id="0" name=""/>
        <dsp:cNvSpPr/>
      </dsp:nvSpPr>
      <dsp:spPr>
        <a:xfrm>
          <a:off x="411741" y="140677"/>
          <a:ext cx="5848477" cy="32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Accela launch overview</a:t>
          </a:r>
        </a:p>
      </dsp:txBody>
      <dsp:txXfrm>
        <a:off x="411741" y="140677"/>
        <a:ext cx="5848477" cy="321864"/>
      </dsp:txXfrm>
    </dsp:sp>
    <dsp:sp modelId="{91E5C833-A7F4-48C4-A6A3-60A8562443B6}">
      <dsp:nvSpPr>
        <dsp:cNvPr id="0" name=""/>
        <dsp:cNvSpPr/>
      </dsp:nvSpPr>
      <dsp:spPr>
        <a:xfrm>
          <a:off x="0" y="602978"/>
          <a:ext cx="6269038" cy="353093"/>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D3CD01DC-9704-4769-BEAD-9C350921463C}">
      <dsp:nvSpPr>
        <dsp:cNvPr id="0" name=""/>
        <dsp:cNvSpPr/>
      </dsp:nvSpPr>
      <dsp:spPr>
        <a:xfrm>
          <a:off x="106810" y="682424"/>
          <a:ext cx="194201" cy="194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EBBAD-3421-4CC7-901A-DCA01A71FB02}">
      <dsp:nvSpPr>
        <dsp:cNvPr id="0" name=""/>
        <dsp:cNvSpPr/>
      </dsp:nvSpPr>
      <dsp:spPr>
        <a:xfrm>
          <a:off x="407822" y="60297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Upcoming events</a:t>
          </a:r>
        </a:p>
      </dsp:txBody>
      <dsp:txXfrm>
        <a:off x="407822" y="602978"/>
        <a:ext cx="5848477" cy="302552"/>
      </dsp:txXfrm>
    </dsp:sp>
    <dsp:sp modelId="{80FF29A6-D541-463E-B9F9-88000686FAEC}">
      <dsp:nvSpPr>
        <dsp:cNvPr id="0" name=""/>
        <dsp:cNvSpPr/>
      </dsp:nvSpPr>
      <dsp:spPr>
        <a:xfrm>
          <a:off x="0" y="1049948"/>
          <a:ext cx="6269038" cy="3530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43651-ACC9-42D9-AF6B-F07D10EF9DC7}">
      <dsp:nvSpPr>
        <dsp:cNvPr id="0" name=""/>
        <dsp:cNvSpPr/>
      </dsp:nvSpPr>
      <dsp:spPr>
        <a:xfrm>
          <a:off x="106810" y="1129394"/>
          <a:ext cx="194201" cy="1942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8A7577-F979-4380-ACCD-99F43443FC09}">
      <dsp:nvSpPr>
        <dsp:cNvPr id="0" name=""/>
        <dsp:cNvSpPr/>
      </dsp:nvSpPr>
      <dsp:spPr>
        <a:xfrm>
          <a:off x="407822" y="104994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Final Plat permit overview</a:t>
          </a:r>
        </a:p>
      </dsp:txBody>
      <dsp:txXfrm>
        <a:off x="407822" y="1049948"/>
        <a:ext cx="5848477" cy="302552"/>
      </dsp:txXfrm>
    </dsp:sp>
    <dsp:sp modelId="{F68CD6DB-0700-458A-BAFF-CECBA4365E65}">
      <dsp:nvSpPr>
        <dsp:cNvPr id="0" name=""/>
        <dsp:cNvSpPr/>
      </dsp:nvSpPr>
      <dsp:spPr>
        <a:xfrm>
          <a:off x="0" y="1496918"/>
          <a:ext cx="6269038" cy="3530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F856A-C97C-4F1B-9355-BF37BC24D4EC}">
      <dsp:nvSpPr>
        <dsp:cNvPr id="0" name=""/>
        <dsp:cNvSpPr/>
      </dsp:nvSpPr>
      <dsp:spPr>
        <a:xfrm>
          <a:off x="106810" y="1576364"/>
          <a:ext cx="194201" cy="1942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89DB05-757A-4D0F-AEFC-18CB8F35808F}">
      <dsp:nvSpPr>
        <dsp:cNvPr id="0" name=""/>
        <dsp:cNvSpPr/>
      </dsp:nvSpPr>
      <dsp:spPr>
        <a:xfrm>
          <a:off x="407822" y="149691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SIP overview</a:t>
          </a:r>
        </a:p>
      </dsp:txBody>
      <dsp:txXfrm>
        <a:off x="407822" y="1496918"/>
        <a:ext cx="5848477" cy="302552"/>
      </dsp:txXfrm>
    </dsp:sp>
    <dsp:sp modelId="{07FF574D-0814-4A26-9B1E-55FF3217AE98}">
      <dsp:nvSpPr>
        <dsp:cNvPr id="0" name=""/>
        <dsp:cNvSpPr/>
      </dsp:nvSpPr>
      <dsp:spPr>
        <a:xfrm>
          <a:off x="0" y="1943888"/>
          <a:ext cx="6269038" cy="3530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DBD50-FBAD-4964-AB2C-FC30225A203C}">
      <dsp:nvSpPr>
        <dsp:cNvPr id="0" name=""/>
        <dsp:cNvSpPr/>
      </dsp:nvSpPr>
      <dsp:spPr>
        <a:xfrm>
          <a:off x="106810" y="2023334"/>
          <a:ext cx="194201" cy="1942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10A5F-DE6D-495B-9DA0-C48DB52C59CF}">
      <dsp:nvSpPr>
        <dsp:cNvPr id="0" name=""/>
        <dsp:cNvSpPr/>
      </dsp:nvSpPr>
      <dsp:spPr>
        <a:xfrm>
          <a:off x="407822" y="194388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SIP process steps and document requirements</a:t>
          </a:r>
        </a:p>
      </dsp:txBody>
      <dsp:txXfrm>
        <a:off x="407822" y="1943888"/>
        <a:ext cx="5848477" cy="302552"/>
      </dsp:txXfrm>
    </dsp:sp>
    <dsp:sp modelId="{741B5BB1-911A-4A7A-BD98-326CE62953A2}">
      <dsp:nvSpPr>
        <dsp:cNvPr id="0" name=""/>
        <dsp:cNvSpPr/>
      </dsp:nvSpPr>
      <dsp:spPr>
        <a:xfrm>
          <a:off x="0" y="2390858"/>
          <a:ext cx="6269038" cy="3530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E8B12-1A6D-4063-A73F-AA796E72CBE4}">
      <dsp:nvSpPr>
        <dsp:cNvPr id="0" name=""/>
        <dsp:cNvSpPr/>
      </dsp:nvSpPr>
      <dsp:spPr>
        <a:xfrm>
          <a:off x="106810" y="2470304"/>
          <a:ext cx="194201" cy="1942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6F952-86D8-4BF5-BE11-69EC2F41AA5E}">
      <dsp:nvSpPr>
        <dsp:cNvPr id="0" name=""/>
        <dsp:cNvSpPr/>
      </dsp:nvSpPr>
      <dsp:spPr>
        <a:xfrm>
          <a:off x="407822" y="239085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How to apply for a SIP permit</a:t>
          </a:r>
        </a:p>
      </dsp:txBody>
      <dsp:txXfrm>
        <a:off x="407822" y="2390858"/>
        <a:ext cx="5848477" cy="302552"/>
      </dsp:txXfrm>
    </dsp:sp>
    <dsp:sp modelId="{08AF2F7F-D51E-4BAA-A7F2-D9B885A3E51F}">
      <dsp:nvSpPr>
        <dsp:cNvPr id="0" name=""/>
        <dsp:cNvSpPr/>
      </dsp:nvSpPr>
      <dsp:spPr>
        <a:xfrm>
          <a:off x="0" y="2837828"/>
          <a:ext cx="6269038" cy="3530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FDA66-03D7-49F5-8763-75F62376637F}">
      <dsp:nvSpPr>
        <dsp:cNvPr id="0" name=""/>
        <dsp:cNvSpPr/>
      </dsp:nvSpPr>
      <dsp:spPr>
        <a:xfrm>
          <a:off x="106810" y="2917274"/>
          <a:ext cx="194201" cy="1942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C52A6-BEEE-4473-9E4B-3617D6CAEE15}">
      <dsp:nvSpPr>
        <dsp:cNvPr id="0" name=""/>
        <dsp:cNvSpPr/>
      </dsp:nvSpPr>
      <dsp:spPr>
        <a:xfrm>
          <a:off x="407822" y="283782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How to find the status of a permit</a:t>
          </a:r>
        </a:p>
      </dsp:txBody>
      <dsp:txXfrm>
        <a:off x="407822" y="2837828"/>
        <a:ext cx="5848477" cy="302552"/>
      </dsp:txXfrm>
    </dsp:sp>
    <dsp:sp modelId="{6C443322-B128-49E9-BAAA-D56DACBE4F19}">
      <dsp:nvSpPr>
        <dsp:cNvPr id="0" name=""/>
        <dsp:cNvSpPr/>
      </dsp:nvSpPr>
      <dsp:spPr>
        <a:xfrm>
          <a:off x="0" y="3284798"/>
          <a:ext cx="6269038" cy="3530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FFDFE-D0F4-43FF-A0FA-342BE8A53154}">
      <dsp:nvSpPr>
        <dsp:cNvPr id="0" name=""/>
        <dsp:cNvSpPr/>
      </dsp:nvSpPr>
      <dsp:spPr>
        <a:xfrm>
          <a:off x="106810" y="3364244"/>
          <a:ext cx="194201" cy="1942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D5C1C-F23E-42AF-9B02-8C44B19309FD}">
      <dsp:nvSpPr>
        <dsp:cNvPr id="0" name=""/>
        <dsp:cNvSpPr/>
      </dsp:nvSpPr>
      <dsp:spPr>
        <a:xfrm>
          <a:off x="407822" y="328479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How to pay fees</a:t>
          </a:r>
        </a:p>
      </dsp:txBody>
      <dsp:txXfrm>
        <a:off x="407822" y="3284798"/>
        <a:ext cx="5848477" cy="302552"/>
      </dsp:txXfrm>
    </dsp:sp>
    <dsp:sp modelId="{A36A0421-CC0B-4DD7-89F6-C302DD3A8BCD}">
      <dsp:nvSpPr>
        <dsp:cNvPr id="0" name=""/>
        <dsp:cNvSpPr/>
      </dsp:nvSpPr>
      <dsp:spPr>
        <a:xfrm>
          <a:off x="0" y="3731768"/>
          <a:ext cx="6269038" cy="3530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857D50-6BF6-4F39-B6D7-B09A3028BE7E}">
      <dsp:nvSpPr>
        <dsp:cNvPr id="0" name=""/>
        <dsp:cNvSpPr/>
      </dsp:nvSpPr>
      <dsp:spPr>
        <a:xfrm>
          <a:off x="106810" y="3811214"/>
          <a:ext cx="194201" cy="19420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39F16-A9D7-48DB-93BD-136356F09835}">
      <dsp:nvSpPr>
        <dsp:cNvPr id="0" name=""/>
        <dsp:cNvSpPr/>
      </dsp:nvSpPr>
      <dsp:spPr>
        <a:xfrm>
          <a:off x="407822" y="373176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How to schedule a pre-con meeting</a:t>
          </a:r>
        </a:p>
      </dsp:txBody>
      <dsp:txXfrm>
        <a:off x="407822" y="3731768"/>
        <a:ext cx="5848477" cy="302552"/>
      </dsp:txXfrm>
    </dsp:sp>
    <dsp:sp modelId="{49D50CA4-1EA9-4F25-926F-A6C7CEDB9C68}">
      <dsp:nvSpPr>
        <dsp:cNvPr id="0" name=""/>
        <dsp:cNvSpPr/>
      </dsp:nvSpPr>
      <dsp:spPr>
        <a:xfrm>
          <a:off x="0" y="4178738"/>
          <a:ext cx="6269038" cy="3530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00A745-3242-4A6D-8369-51568A381B0C}">
      <dsp:nvSpPr>
        <dsp:cNvPr id="0" name=""/>
        <dsp:cNvSpPr/>
      </dsp:nvSpPr>
      <dsp:spPr>
        <a:xfrm>
          <a:off x="106810" y="4258184"/>
          <a:ext cx="194201" cy="194201"/>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D001AB-27E1-4468-8903-6A0439B4D5CA}">
      <dsp:nvSpPr>
        <dsp:cNvPr id="0" name=""/>
        <dsp:cNvSpPr/>
      </dsp:nvSpPr>
      <dsp:spPr>
        <a:xfrm>
          <a:off x="407822" y="417873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How to respond to corrections and find documents</a:t>
          </a:r>
        </a:p>
      </dsp:txBody>
      <dsp:txXfrm>
        <a:off x="407822" y="4178738"/>
        <a:ext cx="5848477" cy="302552"/>
      </dsp:txXfrm>
    </dsp:sp>
    <dsp:sp modelId="{444EA43C-2CA4-4975-8945-3691CE89B630}">
      <dsp:nvSpPr>
        <dsp:cNvPr id="0" name=""/>
        <dsp:cNvSpPr/>
      </dsp:nvSpPr>
      <dsp:spPr>
        <a:xfrm>
          <a:off x="0" y="4630895"/>
          <a:ext cx="6269038" cy="3530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6652D-08CA-455C-BDA2-271A7EDA7922}">
      <dsp:nvSpPr>
        <dsp:cNvPr id="0" name=""/>
        <dsp:cNvSpPr/>
      </dsp:nvSpPr>
      <dsp:spPr>
        <a:xfrm>
          <a:off x="106810" y="4705154"/>
          <a:ext cx="194201" cy="194201"/>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81CC90-BB26-40DD-BEE4-E9A0CCD4CDE6}">
      <dsp:nvSpPr>
        <dsp:cNvPr id="0" name=""/>
        <dsp:cNvSpPr/>
      </dsp:nvSpPr>
      <dsp:spPr>
        <a:xfrm>
          <a:off x="407822" y="4641262"/>
          <a:ext cx="5848477" cy="27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Inspections overview and how to schedule an inspection</a:t>
          </a:r>
        </a:p>
      </dsp:txBody>
      <dsp:txXfrm>
        <a:off x="407822" y="4641262"/>
        <a:ext cx="5848477" cy="271444"/>
      </dsp:txXfrm>
    </dsp:sp>
    <dsp:sp modelId="{66C5ED49-9A7F-4B4D-ACE0-ECC97EC4D72D}">
      <dsp:nvSpPr>
        <dsp:cNvPr id="0" name=""/>
        <dsp:cNvSpPr/>
      </dsp:nvSpPr>
      <dsp:spPr>
        <a:xfrm>
          <a:off x="0" y="5072678"/>
          <a:ext cx="6269038" cy="353093"/>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558D884F-8E0A-480E-BC97-B4967104E282}">
      <dsp:nvSpPr>
        <dsp:cNvPr id="0" name=""/>
        <dsp:cNvSpPr/>
      </dsp:nvSpPr>
      <dsp:spPr>
        <a:xfrm>
          <a:off x="106810" y="5152124"/>
          <a:ext cx="194201" cy="194201"/>
        </a:xfrm>
        <a:prstGeom prst="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3690C0-CAF0-4532-83C0-9B7D24D5FFA3}">
      <dsp:nvSpPr>
        <dsp:cNvPr id="0" name=""/>
        <dsp:cNvSpPr/>
      </dsp:nvSpPr>
      <dsp:spPr>
        <a:xfrm>
          <a:off x="407822" y="5072678"/>
          <a:ext cx="5848477" cy="30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20" tIns="32020" rIns="32020" bIns="32020" numCol="1" spcCol="1270" anchor="ctr" anchorCtr="0">
          <a:noAutofit/>
        </a:bodyPr>
        <a:lstStyle/>
        <a:p>
          <a:pPr marL="0" lvl="0" indent="0" algn="l" defTabSz="800100">
            <a:lnSpc>
              <a:spcPct val="100000"/>
            </a:lnSpc>
            <a:spcBef>
              <a:spcPct val="0"/>
            </a:spcBef>
            <a:spcAft>
              <a:spcPct val="35000"/>
            </a:spcAft>
            <a:buNone/>
          </a:pPr>
          <a:r>
            <a:rPr lang="en-US" sz="1800" kern="1200" dirty="0"/>
            <a:t>How to get help after launch</a:t>
          </a:r>
        </a:p>
      </dsp:txBody>
      <dsp:txXfrm>
        <a:off x="407822" y="5072678"/>
        <a:ext cx="5848477" cy="302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D9B5C-F788-4472-9CA1-0662B68EDCFD}">
      <dsp:nvSpPr>
        <dsp:cNvPr id="0" name=""/>
        <dsp:cNvSpPr/>
      </dsp:nvSpPr>
      <dsp:spPr>
        <a:xfrm>
          <a:off x="0" y="690"/>
          <a:ext cx="6248400" cy="1615680"/>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260D2CA9-E6BD-4037-A389-F51D3786CBC8}">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27FC67-04E3-4960-B5E3-31DCDF893382}">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Improve transparency and predictability</a:t>
          </a:r>
        </a:p>
      </dsp:txBody>
      <dsp:txXfrm>
        <a:off x="1866111" y="690"/>
        <a:ext cx="4382288" cy="1615680"/>
      </dsp:txXfrm>
    </dsp:sp>
    <dsp:sp modelId="{54DDC79F-E21C-4D56-BFB0-48B7F4AA59EA}">
      <dsp:nvSpPr>
        <dsp:cNvPr id="0" name=""/>
        <dsp:cNvSpPr/>
      </dsp:nvSpPr>
      <dsp:spPr>
        <a:xfrm>
          <a:off x="0" y="2020291"/>
          <a:ext cx="6248400" cy="1615680"/>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ED1C034B-7038-4937-8A34-F1E6121277BB}">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5FDBEF-7ED7-4E9B-8929-ECBDFDA602DE}">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Automate functionality to gain efficiencies</a:t>
          </a:r>
        </a:p>
      </dsp:txBody>
      <dsp:txXfrm>
        <a:off x="1866111" y="2020291"/>
        <a:ext cx="4382288" cy="1615680"/>
      </dsp:txXfrm>
    </dsp:sp>
    <dsp:sp modelId="{692D01D5-59B3-48B2-A380-9AB3468F2C1C}">
      <dsp:nvSpPr>
        <dsp:cNvPr id="0" name=""/>
        <dsp:cNvSpPr/>
      </dsp:nvSpPr>
      <dsp:spPr>
        <a:xfrm>
          <a:off x="0" y="4039891"/>
          <a:ext cx="6248400" cy="1615680"/>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104F925B-5E51-4F27-ADC5-F9601CCCD47F}">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AB3C4D-3096-406D-BFCF-46486C371A64}">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dirty="0"/>
            <a:t>Integrate permit processes with SDCI and other departments</a:t>
          </a:r>
        </a:p>
      </dsp:txBody>
      <dsp:txXfrm>
        <a:off x="1866111" y="4039891"/>
        <a:ext cx="4382288" cy="1615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9BA05-A48B-44B3-8DCA-EBCA42BC152B}">
      <dsp:nvSpPr>
        <dsp:cNvPr id="0" name=""/>
        <dsp:cNvSpPr/>
      </dsp:nvSpPr>
      <dsp:spPr>
        <a:xfrm>
          <a:off x="0" y="690"/>
          <a:ext cx="6248400" cy="16156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A6CBC-55FB-484A-83D4-308C462008AC}">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ADC831-BAA6-4DAB-A469-841C313343AE}">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dirty="0"/>
            <a:t>SDOT’s last implementation into Accela will be the weekend of November 7</a:t>
          </a:r>
          <a:r>
            <a:rPr lang="en-US" sz="2200" kern="1200" baseline="30000" dirty="0"/>
            <a:t>th</a:t>
          </a:r>
          <a:r>
            <a:rPr lang="en-US" sz="2200" kern="1200" dirty="0"/>
            <a:t>, 2020</a:t>
          </a:r>
        </a:p>
      </dsp:txBody>
      <dsp:txXfrm>
        <a:off x="1866111" y="690"/>
        <a:ext cx="4382288" cy="1615680"/>
      </dsp:txXfrm>
    </dsp:sp>
    <dsp:sp modelId="{06626F31-A631-4508-8963-270982F41F47}">
      <dsp:nvSpPr>
        <dsp:cNvPr id="0" name=""/>
        <dsp:cNvSpPr/>
      </dsp:nvSpPr>
      <dsp:spPr>
        <a:xfrm>
          <a:off x="0" y="2020291"/>
          <a:ext cx="6248400" cy="1615680"/>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49CC10E-4E96-4BC6-BF88-312F74DEB3F2}">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767E96-96CA-4827-B4C6-7C8CB87C9B1C}">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dirty="0"/>
            <a:t>Traffic, Public Space Management, and Annual Vehicle permits are already in Accela</a:t>
          </a:r>
        </a:p>
      </dsp:txBody>
      <dsp:txXfrm>
        <a:off x="1866111" y="2020291"/>
        <a:ext cx="4382288" cy="1615680"/>
      </dsp:txXfrm>
    </dsp:sp>
    <dsp:sp modelId="{4DD94A59-7C49-4FD7-B0E9-FE0BB1D786B5}">
      <dsp:nvSpPr>
        <dsp:cNvPr id="0" name=""/>
        <dsp:cNvSpPr/>
      </dsp:nvSpPr>
      <dsp:spPr>
        <a:xfrm>
          <a:off x="0" y="4039891"/>
          <a:ext cx="6248400" cy="1615680"/>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AD1C19FE-F68F-45B1-B35B-CFD26576066B}">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8345A-6728-42C1-B18C-4B5D0F881687}">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a:t>Come November, the remainder of Street Use permits will be in Accela </a:t>
          </a:r>
        </a:p>
      </dsp:txBody>
      <dsp:txXfrm>
        <a:off x="1866111" y="4039891"/>
        <a:ext cx="4382288" cy="1615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9E15-BA7E-4660-BE09-82AA4EAA0F66}">
      <dsp:nvSpPr>
        <dsp:cNvPr id="0" name=""/>
        <dsp:cNvSpPr/>
      </dsp:nvSpPr>
      <dsp:spPr>
        <a:xfrm rot="5400000">
          <a:off x="3329753" y="-670114"/>
          <a:ext cx="2301111" cy="421676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ROW Construction (today’s Construction Use)</a:t>
          </a:r>
        </a:p>
        <a:p>
          <a:pPr marL="228600" lvl="1" indent="-228600" algn="l" defTabSz="1111250">
            <a:lnSpc>
              <a:spcPct val="90000"/>
            </a:lnSpc>
            <a:spcBef>
              <a:spcPct val="0"/>
            </a:spcBef>
            <a:spcAft>
              <a:spcPct val="15000"/>
            </a:spcAft>
            <a:buChar char="•"/>
          </a:pPr>
          <a:r>
            <a:rPr lang="en-US" sz="2500" kern="1200" dirty="0"/>
            <a:t>ROW Maintenance (new)</a:t>
          </a:r>
        </a:p>
        <a:p>
          <a:pPr marL="228600" lvl="1" indent="-228600" algn="l" defTabSz="1111250">
            <a:lnSpc>
              <a:spcPct val="90000"/>
            </a:lnSpc>
            <a:spcBef>
              <a:spcPct val="0"/>
            </a:spcBef>
            <a:spcAft>
              <a:spcPct val="15000"/>
            </a:spcAft>
            <a:buChar char="•"/>
          </a:pPr>
          <a:r>
            <a:rPr lang="en-US" sz="2500" kern="1200"/>
            <a:t>Heavy Crane (new)</a:t>
          </a:r>
        </a:p>
        <a:p>
          <a:pPr marL="228600" lvl="1" indent="-228600" algn="l" defTabSz="1111250">
            <a:lnSpc>
              <a:spcPct val="90000"/>
            </a:lnSpc>
            <a:spcBef>
              <a:spcPct val="0"/>
            </a:spcBef>
            <a:spcAft>
              <a:spcPct val="15000"/>
            </a:spcAft>
            <a:buChar char="•"/>
          </a:pPr>
          <a:r>
            <a:rPr lang="en-US" sz="2500" kern="1200"/>
            <a:t>Minor Utility </a:t>
          </a:r>
        </a:p>
      </dsp:txBody>
      <dsp:txXfrm rot="-5400000">
        <a:off x="2371928" y="400042"/>
        <a:ext cx="4104431" cy="2076449"/>
      </dsp:txXfrm>
    </dsp:sp>
    <dsp:sp modelId="{C2249FD5-3EE3-4B82-99DC-E0B29C4E292A}">
      <dsp:nvSpPr>
        <dsp:cNvPr id="0" name=""/>
        <dsp:cNvSpPr/>
      </dsp:nvSpPr>
      <dsp:spPr>
        <a:xfrm>
          <a:off x="0" y="71"/>
          <a:ext cx="2371928" cy="2876389"/>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dirty="0"/>
            <a:t>ROWM Permits</a:t>
          </a:r>
          <a:endParaRPr lang="en-US" sz="4400" kern="1200" dirty="0"/>
        </a:p>
      </dsp:txBody>
      <dsp:txXfrm>
        <a:off x="115788" y="115859"/>
        <a:ext cx="2140352" cy="2644813"/>
      </dsp:txXfrm>
    </dsp:sp>
    <dsp:sp modelId="{B1D08601-F113-4027-8AB1-BC05CBAA77AF}">
      <dsp:nvSpPr>
        <dsp:cNvPr id="0" name=""/>
        <dsp:cNvSpPr/>
      </dsp:nvSpPr>
      <dsp:spPr>
        <a:xfrm rot="5400000">
          <a:off x="3329753" y="2350095"/>
          <a:ext cx="2301111" cy="4216762"/>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Utility Major</a:t>
          </a:r>
        </a:p>
        <a:p>
          <a:pPr marL="228600" lvl="1" indent="-228600" algn="l" defTabSz="1111250">
            <a:lnSpc>
              <a:spcPct val="90000"/>
            </a:lnSpc>
            <a:spcBef>
              <a:spcPct val="0"/>
            </a:spcBef>
            <a:spcAft>
              <a:spcPct val="15000"/>
            </a:spcAft>
            <a:buChar char="•"/>
          </a:pPr>
          <a:r>
            <a:rPr lang="en-US" sz="2500" kern="1200"/>
            <a:t>Street Improvement</a:t>
          </a:r>
        </a:p>
        <a:p>
          <a:pPr marL="228600" lvl="1" indent="-228600" algn="l" defTabSz="1111250">
            <a:lnSpc>
              <a:spcPct val="90000"/>
            </a:lnSpc>
            <a:spcBef>
              <a:spcPct val="0"/>
            </a:spcBef>
            <a:spcAft>
              <a:spcPct val="15000"/>
            </a:spcAft>
            <a:buChar char="•"/>
          </a:pPr>
          <a:r>
            <a:rPr lang="en-US" sz="2500" kern="1200"/>
            <a:t>Final Plat</a:t>
          </a:r>
        </a:p>
      </dsp:txBody>
      <dsp:txXfrm rot="-5400000">
        <a:off x="2371928" y="3420252"/>
        <a:ext cx="4104431" cy="2076449"/>
      </dsp:txXfrm>
    </dsp:sp>
    <dsp:sp modelId="{3133E6DF-EFBB-4103-94DF-8F76C102F510}">
      <dsp:nvSpPr>
        <dsp:cNvPr id="0" name=""/>
        <dsp:cNvSpPr/>
      </dsp:nvSpPr>
      <dsp:spPr>
        <a:xfrm>
          <a:off x="0" y="3020281"/>
          <a:ext cx="2371928" cy="287638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a:t>Major Permits</a:t>
          </a:r>
          <a:endParaRPr lang="en-US" sz="4400" kern="1200"/>
        </a:p>
      </dsp:txBody>
      <dsp:txXfrm>
        <a:off x="115788" y="3136069"/>
        <a:ext cx="2140352" cy="26448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CE3E2-3DEF-4FBC-88A8-BB3F1967EC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4CB6A7-90DA-496B-BAEA-0A53DF3EE3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70B032-17BF-4578-B55E-7071E1DBDCE7}" type="datetimeFigureOut">
              <a:rPr lang="en-US" smtClean="0"/>
              <a:t>10/30/2020</a:t>
            </a:fld>
            <a:endParaRPr lang="en-US"/>
          </a:p>
        </p:txBody>
      </p:sp>
      <p:sp>
        <p:nvSpPr>
          <p:cNvPr id="4" name="Footer Placeholder 3">
            <a:extLst>
              <a:ext uri="{FF2B5EF4-FFF2-40B4-BE49-F238E27FC236}">
                <a16:creationId xmlns:a16="http://schemas.microsoft.com/office/drawing/2014/main" id="{1A2129F6-1F58-4464-A0F9-AF7F9D8807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A53C49-35C8-44A0-87D0-E61686F0BF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8104A0-1335-457F-87DF-5E99C519CD11}" type="slidenum">
              <a:rPr lang="en-US" smtClean="0"/>
              <a:t>‹#›</a:t>
            </a:fld>
            <a:endParaRPr lang="en-US"/>
          </a:p>
        </p:txBody>
      </p:sp>
    </p:spTree>
    <p:extLst>
      <p:ext uri="{BB962C8B-B14F-4D97-AF65-F5344CB8AC3E}">
        <p14:creationId xmlns:p14="http://schemas.microsoft.com/office/powerpoint/2010/main" val="418466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10/30/2020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dirty="0"/>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Welcome to the SDOT Street Use Utility workshop</a:t>
            </a:r>
          </a:p>
        </p:txBody>
      </p:sp>
      <p:sp>
        <p:nvSpPr>
          <p:cNvPr id="4" name="Slide Number Placeholder 3"/>
          <p:cNvSpPr>
            <a:spLocks noGrp="1"/>
          </p:cNvSpPr>
          <p:nvPr>
            <p:ph type="sldNum" sz="quarter" idx="5"/>
          </p:nvPr>
        </p:nvSpPr>
        <p:spPr/>
        <p:txBody>
          <a:bodyPr/>
          <a:lstStyle/>
          <a:p>
            <a:fld id="{B6462E38-1DBF-493E-8775-8109287F1EB1}" type="slidenum">
              <a:rPr lang="en-US" smtClean="0"/>
              <a:t>1</a:t>
            </a:fld>
            <a:endParaRPr lang="en-US" dirty="0"/>
          </a:p>
        </p:txBody>
      </p:sp>
    </p:spTree>
    <p:extLst>
      <p:ext uri="{BB962C8B-B14F-4D97-AF65-F5344CB8AC3E}">
        <p14:creationId xmlns:p14="http://schemas.microsoft.com/office/powerpoint/2010/main" val="289671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71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49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24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17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59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204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07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process for UMPs except document requirements will be different.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95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026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32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3</a:t>
            </a:fld>
            <a:endParaRPr lang="en-US" dirty="0"/>
          </a:p>
        </p:txBody>
      </p:sp>
    </p:spTree>
    <p:extLst>
      <p:ext uri="{BB962C8B-B14F-4D97-AF65-F5344CB8AC3E}">
        <p14:creationId xmlns:p14="http://schemas.microsoft.com/office/powerpoint/2010/main" val="195455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70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60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856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747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280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157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60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38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484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32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589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773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509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148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600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38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571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917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733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520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3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43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874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60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72</a:t>
            </a:fld>
            <a:endParaRPr lang="en-US" dirty="0"/>
          </a:p>
        </p:txBody>
      </p:sp>
    </p:spTree>
    <p:extLst>
      <p:ext uri="{BB962C8B-B14F-4D97-AF65-F5344CB8AC3E}">
        <p14:creationId xmlns:p14="http://schemas.microsoft.com/office/powerpoint/2010/main" val="249136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high level steps to applying for a </a:t>
            </a:r>
            <a:r>
              <a:rPr lang="en-US" b="1" dirty="0"/>
              <a:t>Minor Utility </a:t>
            </a:r>
            <a:r>
              <a:rPr lang="en-US" dirty="0"/>
              <a:t>permit and </a:t>
            </a:r>
            <a:r>
              <a:rPr lang="en-US" b="1" dirty="0"/>
              <a:t>Utility Major </a:t>
            </a:r>
            <a:r>
              <a:rPr lang="en-US" dirty="0"/>
              <a:t>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15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FF6600"/>
                </a:solidFill>
              </a:rPr>
              <a:t>TNP Confirmation can be one of the following:</a:t>
            </a:r>
          </a:p>
          <a:p>
            <a:pPr marL="285750" indent="-285750">
              <a:buFont typeface="Arial" panose="020B0604020202020204" pitchFamily="34" charset="0"/>
              <a:buChar char="•"/>
            </a:pPr>
            <a:r>
              <a:rPr lang="en-US" sz="1200" dirty="0">
                <a:solidFill>
                  <a:srgbClr val="FF6600"/>
                </a:solidFill>
              </a:rPr>
              <a:t>A copy of the Application Received email</a:t>
            </a:r>
          </a:p>
          <a:p>
            <a:pPr marL="285750" indent="-285750">
              <a:buFont typeface="Arial" panose="020B0604020202020204" pitchFamily="34" charset="0"/>
              <a:buChar char="•"/>
            </a:pPr>
            <a:r>
              <a:rPr lang="en-US" sz="1200" dirty="0">
                <a:solidFill>
                  <a:srgbClr val="FF6600"/>
                </a:solidFill>
              </a:rPr>
              <a:t>A screen image of the application record details page</a:t>
            </a:r>
          </a:p>
          <a:p>
            <a:pPr marL="285750" indent="-285750">
              <a:buFont typeface="Arial" panose="020B0604020202020204" pitchFamily="34" charset="0"/>
              <a:buChar char="•"/>
            </a:pPr>
            <a:r>
              <a:rPr lang="en-US" sz="1200" dirty="0">
                <a:solidFill>
                  <a:srgbClr val="FF6600"/>
                </a:solidFill>
              </a:rPr>
              <a:t>A copy of the permit</a:t>
            </a:r>
          </a:p>
          <a:p>
            <a:pPr marL="285750" indent="-285750">
              <a:buFont typeface="Arial" panose="020B0604020202020204" pitchFamily="34" charset="0"/>
              <a:buChar char="•"/>
            </a:pPr>
            <a:r>
              <a:rPr lang="en-US" sz="1200" dirty="0">
                <a:solidFill>
                  <a:srgbClr val="FF6600"/>
                </a:solidFill>
              </a:rPr>
              <a:t>A copy of a signed billing agreement</a:t>
            </a:r>
          </a:p>
          <a:p>
            <a:pPr marL="285750" indent="-285750">
              <a:buFont typeface="Arial" panose="020B0604020202020204" pitchFamily="34" charset="0"/>
              <a:buChar char="•"/>
            </a:pPr>
            <a:r>
              <a:rPr lang="en-US" sz="1200" dirty="0">
                <a:solidFill>
                  <a:srgbClr val="FF6600"/>
                </a:solidFill>
              </a:rPr>
              <a:t>A copy of an email from Traffic staff indicating no reservation needed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08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25</a:t>
            </a:fld>
            <a:endParaRPr lang="en-US" dirty="0"/>
          </a:p>
        </p:txBody>
      </p:sp>
    </p:spTree>
    <p:extLst>
      <p:ext uri="{BB962C8B-B14F-4D97-AF65-F5344CB8AC3E}">
        <p14:creationId xmlns:p14="http://schemas.microsoft.com/office/powerpoint/2010/main" val="89968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high level steps to applying for a </a:t>
            </a:r>
            <a:r>
              <a:rPr lang="en-US" b="1" dirty="0"/>
              <a:t>Minor Utility </a:t>
            </a:r>
            <a:r>
              <a:rPr lang="en-US" dirty="0"/>
              <a:t>permit and </a:t>
            </a:r>
            <a:r>
              <a:rPr lang="en-US" b="1" dirty="0"/>
              <a:t>Utility Major </a:t>
            </a:r>
            <a:r>
              <a:rPr lang="en-US" dirty="0"/>
              <a:t>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16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28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10/30/20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10/30/20 Department of Transportation</a:t>
            </a:r>
          </a:p>
        </p:txBody>
      </p:sp>
    </p:spTree>
    <p:extLst>
      <p:ext uri="{BB962C8B-B14F-4D97-AF65-F5344CB8AC3E}">
        <p14:creationId xmlns:p14="http://schemas.microsoft.com/office/powerpoint/2010/main" val="251624250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68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40381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595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0236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05023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790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628740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926641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10/30/20  Department of Transportation</a:t>
            </a:r>
          </a:p>
        </p:txBody>
      </p:sp>
    </p:spTree>
    <p:extLst>
      <p:ext uri="{BB962C8B-B14F-4D97-AF65-F5344CB8AC3E}">
        <p14:creationId xmlns:p14="http://schemas.microsoft.com/office/powerpoint/2010/main" val="33731927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5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4163606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017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26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3117021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306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741236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2097856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5486400"/>
          </a:xfrm>
        </p:spPr>
        <p:txBody>
          <a:bodyPr/>
          <a:lstStyle>
            <a:lvl1pPr>
              <a:defRPr sz="2000" baseline="0"/>
            </a:lvl1pPr>
          </a:lstStyle>
          <a:p>
            <a:endParaRPr lang="en-US" dirty="0"/>
          </a:p>
          <a:p>
            <a:r>
              <a:rPr lang="en-US" dirty="0"/>
              <a:t>Insert a photo relevant to your presentation (it will appear in the background – you may need to adjust the location of the presentation title up or down, so as not to skew your photo). </a:t>
            </a:r>
          </a:p>
        </p:txBody>
      </p:sp>
      <p:sp>
        <p:nvSpPr>
          <p:cNvPr id="2" name="Title 1"/>
          <p:cNvSpPr>
            <a:spLocks noGrp="1"/>
          </p:cNvSpPr>
          <p:nvPr>
            <p:ph type="ctrTitle" hasCustomPrompt="1"/>
          </p:nvPr>
        </p:nvSpPr>
        <p:spPr>
          <a:xfrm>
            <a:off x="0" y="3352800"/>
            <a:ext cx="12192000" cy="1295400"/>
          </a:xfrm>
          <a:solidFill>
            <a:schemeClr val="bg1">
              <a:alpha val="80000"/>
            </a:schemeClr>
          </a:solidFill>
        </p:spPr>
        <p:txBody>
          <a:bodyPr/>
          <a:lstStyle>
            <a:lvl1pPr>
              <a:defRPr baseline="0"/>
            </a:lvl1pPr>
          </a:lstStyle>
          <a:p>
            <a:r>
              <a:rPr lang="en-US" dirty="0"/>
              <a:t>Insert Presentation Title</a:t>
            </a:r>
            <a:br>
              <a:rPr lang="en-US" dirty="0"/>
            </a:br>
            <a:r>
              <a:rPr lang="en-US" sz="2000" dirty="0"/>
              <a:t>Subtitle, If Needed</a:t>
            </a:r>
            <a:endParaRPr lang="en-US" dirty="0"/>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9448800" y="5850340"/>
            <a:ext cx="2513969"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203200" y="5638801"/>
            <a:ext cx="5080000" cy="1082675"/>
          </a:xfrm>
          <a:prstGeom prst="rect">
            <a:avLst/>
          </a:prstGeom>
        </p:spPr>
        <p:txBody>
          <a:bodyPr anchor="t"/>
          <a:lstStyle>
            <a:lvl1pPr>
              <a:defRPr sz="2000"/>
            </a:lvl1pPr>
          </a:lstStyle>
          <a:p>
            <a:endParaRPr lang="en-US" dirty="0"/>
          </a:p>
        </p:txBody>
      </p:sp>
    </p:spTree>
    <p:extLst>
      <p:ext uri="{BB962C8B-B14F-4D97-AF65-F5344CB8AC3E}">
        <p14:creationId xmlns:p14="http://schemas.microsoft.com/office/powerpoint/2010/main" val="813712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12192"/>
            <a:ext cx="10972800" cy="1143000"/>
          </a:xfrm>
        </p:spPr>
        <p:txBody>
          <a:bodyPr/>
          <a:lstStyle>
            <a:lvl1pPr algn="l">
              <a:defRPr sz="3600">
                <a:solidFill>
                  <a:srgbClr val="1690D0"/>
                </a:solidFill>
              </a:defRPr>
            </a:lvl1pPr>
          </a:lstStyle>
          <a:p>
            <a:r>
              <a:rPr lang="en-US" dirty="0"/>
              <a:t>Click to edit Master title style</a:t>
            </a:r>
          </a:p>
        </p:txBody>
      </p:sp>
      <p:sp>
        <p:nvSpPr>
          <p:cNvPr id="3" name="Content Placeholder 2"/>
          <p:cNvSpPr>
            <a:spLocks noGrp="1"/>
          </p:cNvSpPr>
          <p:nvPr>
            <p:ph idx="1"/>
          </p:nvPr>
        </p:nvSpPr>
        <p:spPr>
          <a:xfrm>
            <a:off x="711200" y="1371601"/>
            <a:ext cx="10972800" cy="4525963"/>
          </a:xfrm>
        </p:spPr>
        <p:txBody>
          <a:bodyPr/>
          <a:lstStyle/>
          <a:p>
            <a:pPr lvl="0"/>
            <a:r>
              <a:rPr lang="en-US" dirty="0"/>
              <a:t>Click to edit Master text styles</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395158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a:t>Click to edit Master title style</a:t>
            </a:r>
          </a:p>
        </p:txBody>
      </p:sp>
      <p:sp>
        <p:nvSpPr>
          <p:cNvPr id="3" name="Content Placeholder 2"/>
          <p:cNvSpPr>
            <a:spLocks noGrp="1"/>
          </p:cNvSpPr>
          <p:nvPr>
            <p:ph sz="half" idx="1"/>
          </p:nvPr>
        </p:nvSpPr>
        <p:spPr>
          <a:xfrm>
            <a:off x="609600" y="1371600"/>
            <a:ext cx="53848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269424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3175498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Questions">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8"/>
          <p:cNvSpPr>
            <a:spLocks noGrp="1"/>
          </p:cNvSpPr>
          <p:nvPr>
            <p:ph type="body" sz="quarter" idx="10" hasCustomPrompt="1"/>
          </p:nvPr>
        </p:nvSpPr>
        <p:spPr>
          <a:xfrm>
            <a:off x="609601" y="359082"/>
            <a:ext cx="10970684" cy="605012"/>
          </a:xfrm>
        </p:spPr>
        <p:txBody>
          <a:bodyPr lIns="0" rIns="0" anchor="b" anchorCtr="0">
            <a:noAutofit/>
          </a:bodyPr>
          <a:lstStyle>
            <a:lvl1pPr marL="0" indent="0" algn="l">
              <a:lnSpc>
                <a:spcPts val="3900"/>
              </a:lnSpc>
              <a:spcBef>
                <a:spcPts val="0"/>
              </a:spcBef>
              <a:spcAft>
                <a:spcPts val="0"/>
              </a:spcAft>
              <a:buNone/>
              <a:defRPr sz="4000" b="0" baseline="0">
                <a:solidFill>
                  <a:schemeClr val="tx2"/>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a:t>Master Divider Slide Headline</a:t>
            </a:r>
          </a:p>
        </p:txBody>
      </p:sp>
    </p:spTree>
    <p:extLst>
      <p:ext uri="{BB962C8B-B14F-4D97-AF65-F5344CB8AC3E}">
        <p14:creationId xmlns:p14="http://schemas.microsoft.com/office/powerpoint/2010/main" val="107215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10/30/20  Department of Transportation</a:t>
            </a:r>
          </a:p>
        </p:txBody>
      </p:sp>
    </p:spTree>
    <p:extLst>
      <p:ext uri="{BB962C8B-B14F-4D97-AF65-F5344CB8AC3E}">
        <p14:creationId xmlns:p14="http://schemas.microsoft.com/office/powerpoint/2010/main" val="404915855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9499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981695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3639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476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3381642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30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821859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2172665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10/30/20  Department of Transportation</a:t>
            </a:r>
          </a:p>
        </p:txBody>
      </p:sp>
    </p:spTree>
    <p:extLst>
      <p:ext uri="{BB962C8B-B14F-4D97-AF65-F5344CB8AC3E}">
        <p14:creationId xmlns:p14="http://schemas.microsoft.com/office/powerpoint/2010/main" val="323076042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4526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676504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8433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9015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33174694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736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15111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933585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10/26/20  Department of Transportation</a:t>
            </a:r>
          </a:p>
        </p:txBody>
      </p:sp>
    </p:spTree>
    <p:extLst>
      <p:ext uri="{BB962C8B-B14F-4D97-AF65-F5344CB8AC3E}">
        <p14:creationId xmlns:p14="http://schemas.microsoft.com/office/powerpoint/2010/main" val="1572015412"/>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5077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7801589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0877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3949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047603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687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237431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113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10/19/20  Department of Transportation</a:t>
            </a:r>
          </a:p>
        </p:txBody>
      </p:sp>
    </p:spTree>
    <p:extLst>
      <p:ext uri="{BB962C8B-B14F-4D97-AF65-F5344CB8AC3E}">
        <p14:creationId xmlns:p14="http://schemas.microsoft.com/office/powerpoint/2010/main" val="275081986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8047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192367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12926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4738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38916192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841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26212516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9816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pn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png"/><Relationship Id="rId5" Type="http://schemas.openxmlformats.org/officeDocument/2006/relationships/slideLayout" Target="../slideLayouts/slideLayout55.xml"/><Relationship Id="rId10" Type="http://schemas.openxmlformats.org/officeDocument/2006/relationships/theme" Target="../theme/theme7.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1.png"/><Relationship Id="rId5" Type="http://schemas.openxmlformats.org/officeDocument/2006/relationships/slideLayout" Target="../slideLayouts/slideLayout64.xml"/><Relationship Id="rId10" Type="http://schemas.openxmlformats.org/officeDocument/2006/relationships/theme" Target="../theme/theme8.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10/30/20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10/30/20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51737375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10/30/20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33181493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0"/>
            <a:ext cx="10972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25978167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10/30/20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2848799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10/30/20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32433069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10/26/20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68113049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10/19/20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810173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www.seattle.gov/Documents/Departments/SDOT/About/DocumentLibrary/ROWORR_Manual.pdf"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hyperlink" Target="http://www.seattle.gov/Documents/Departments/SDOT/CAMs/cam2102.pdf" TargetMode="External"/><Relationship Id="rId5" Type="http://schemas.openxmlformats.org/officeDocument/2006/relationships/hyperlink" Target="http://www.seattle.gov/neighborhoods/programs-and-services/historic-preservation/historic-districts" TargetMode="External"/><Relationship Id="rId4" Type="http://schemas.openxmlformats.org/officeDocument/2006/relationships/hyperlink" Target="http://www.seattle.gov/Documents/Departments/SDOT/CAMs/CAM2107.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hyperlink" Target="https://cosaccela.seattle.gov/Portal/welcome.aspx" TargetMode="External"/><Relationship Id="rId2" Type="http://schemas.openxmlformats.org/officeDocument/2006/relationships/image" Target="../media/image49.png"/><Relationship Id="rId1" Type="http://schemas.openxmlformats.org/officeDocument/2006/relationships/slideLayout" Target="../slideLayouts/slideLayout38.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4.xml"/><Relationship Id="rId5" Type="http://schemas.openxmlformats.org/officeDocument/2006/relationships/image" Target="../media/image54.sv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cosaccela.seattle.gov/Portal/welcome.aspx" TargetMode="External"/><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8.xml"/><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62.png"/><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38.xml"/><Relationship Id="rId5" Type="http://schemas.openxmlformats.org/officeDocument/2006/relationships/image" Target="../media/image81.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96.png"/><Relationship Id="rId5" Type="http://schemas.openxmlformats.org/officeDocument/2006/relationships/image" Target="../media/image98.png"/><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61.xml"/><Relationship Id="rId4" Type="http://schemas.openxmlformats.org/officeDocument/2006/relationships/image" Target="../media/image101.pn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9.xml"/><Relationship Id="rId1" Type="http://schemas.openxmlformats.org/officeDocument/2006/relationships/slideLayout" Target="../slideLayouts/slideLayout61.xml"/><Relationship Id="rId4" Type="http://schemas.openxmlformats.org/officeDocument/2006/relationships/image" Target="../media/image10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2.xml"/><Relationship Id="rId1" Type="http://schemas.openxmlformats.org/officeDocument/2006/relationships/slideLayout" Target="../slideLayouts/slideLayout38.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5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4.xml"/><Relationship Id="rId1" Type="http://schemas.openxmlformats.org/officeDocument/2006/relationships/slideLayout" Target="../slideLayouts/slideLayout34.xml"/><Relationship Id="rId5" Type="http://schemas.openxmlformats.org/officeDocument/2006/relationships/image" Target="../media/image118.png"/><Relationship Id="rId4" Type="http://schemas.openxmlformats.org/officeDocument/2006/relationships/image" Target="../media/image117.png"/></Relationships>
</file>

<file path=ppt/slides/_rels/slide5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5.xml"/><Relationship Id="rId1" Type="http://schemas.openxmlformats.org/officeDocument/2006/relationships/slideLayout" Target="../slideLayouts/slideLayout38.xml"/><Relationship Id="rId6" Type="http://schemas.openxmlformats.org/officeDocument/2006/relationships/image" Target="../media/image81.png"/><Relationship Id="rId5" Type="http://schemas.openxmlformats.org/officeDocument/2006/relationships/image" Target="../media/image79.png"/><Relationship Id="rId4" Type="http://schemas.openxmlformats.org/officeDocument/2006/relationships/image" Target="../media/image119.png"/></Relationships>
</file>

<file path=ppt/slides/_rels/slide5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25.png"/><Relationship Id="rId4" Type="http://schemas.openxmlformats.org/officeDocument/2006/relationships/image" Target="../media/image1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hyperlink" Target="mailto:DOT_StUse_OffHours_Inspection@seattle.gov" TargetMode="External"/><Relationship Id="rId1" Type="http://schemas.openxmlformats.org/officeDocument/2006/relationships/slideLayout" Target="../slideLayouts/slideLayout43.xml"/><Relationship Id="rId6" Type="http://schemas.openxmlformats.org/officeDocument/2006/relationships/image" Target="../media/image130.svg"/><Relationship Id="rId5" Type="http://schemas.openxmlformats.org/officeDocument/2006/relationships/image" Target="../media/image129.png"/><Relationship Id="rId4" Type="http://schemas.openxmlformats.org/officeDocument/2006/relationships/image" Target="../media/image128.svg"/></Relationships>
</file>

<file path=ppt/slides/_rels/slide6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133.png"/></Relationships>
</file>

<file path=ppt/slides/_rels/slide6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0.xml"/><Relationship Id="rId4" Type="http://schemas.openxmlformats.org/officeDocument/2006/relationships/image" Target="../media/image136.png"/></Relationships>
</file>

<file path=ppt/slides/_rels/slide69.xml.rels><?xml version="1.0" encoding="UTF-8" standalone="yes"?>
<Relationships xmlns="http://schemas.openxmlformats.org/package/2006/relationships"><Relationship Id="rId3" Type="http://schemas.openxmlformats.org/officeDocument/2006/relationships/hyperlink" Target="http://www.seattle.gov/transportation/permits-and-services/permits" TargetMode="External"/><Relationship Id="rId2" Type="http://schemas.openxmlformats.org/officeDocument/2006/relationships/notesSlide" Target="../notesSlides/notesSlide40.xml"/><Relationship Id="rId1" Type="http://schemas.openxmlformats.org/officeDocument/2006/relationships/slideLayout" Target="../slideLayouts/slideLayout20.xml"/><Relationship Id="rId5" Type="http://schemas.openxmlformats.org/officeDocument/2006/relationships/image" Target="../media/image138.png"/><Relationship Id="rId4" Type="http://schemas.openxmlformats.org/officeDocument/2006/relationships/image" Target="../media/image137.png"/></Relationships>
</file>

<file path=ppt/slides/_rels/slide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139.png"/></Relationships>
</file>

<file path=ppt/slides/_rels/slide71.xml.rels><?xml version="1.0" encoding="UTF-8" standalone="yes"?>
<Relationships xmlns="http://schemas.openxmlformats.org/package/2006/relationships"><Relationship Id="rId2" Type="http://schemas.openxmlformats.org/officeDocument/2006/relationships/hyperlink" Target="http://www.seattle.gov/transportation/permits-and-services/permits/updates" TargetMode="Externa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eattle.gov/transportation/permits-and-services/permits/updates"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B3EE3-AE92-44AB-9408-523E277A1E36}"/>
              </a:ext>
            </a:extLst>
          </p:cNvPr>
          <p:cNvPicPr>
            <a:picLocks noChangeAspect="1"/>
          </p:cNvPicPr>
          <p:nvPr/>
        </p:nvPicPr>
        <p:blipFill>
          <a:blip r:embed="rId3">
            <a:extLst>
              <a:ext uri="{28A0092B-C50C-407E-A947-70E740481C1C}">
                <a14:useLocalDpi xmlns:a14="http://schemas.microsoft.com/office/drawing/2010/main" val="0"/>
              </a:ext>
            </a:extLst>
          </a:blip>
          <a:srcRect l="7132" r="7132"/>
          <a:stretch/>
        </p:blipFill>
        <p:spPr>
          <a:xfrm>
            <a:off x="0" y="-51090"/>
            <a:ext cx="12191999" cy="6094453"/>
          </a:xfrm>
          <a:prstGeom prst="rect">
            <a:avLst/>
          </a:prstGeom>
        </p:spPr>
      </p:pic>
      <p:sp>
        <p:nvSpPr>
          <p:cNvPr id="6" name="Title 1">
            <a:extLst>
              <a:ext uri="{FF2B5EF4-FFF2-40B4-BE49-F238E27FC236}">
                <a16:creationId xmlns:a16="http://schemas.microsoft.com/office/drawing/2014/main" id="{9476E353-F6D4-43DA-9957-77FD5F33ED30}"/>
              </a:ext>
            </a:extLst>
          </p:cNvPr>
          <p:cNvSpPr>
            <a:spLocks noGrp="1"/>
          </p:cNvSpPr>
          <p:nvPr>
            <p:ph type="ctrTitle"/>
          </p:nvPr>
        </p:nvSpPr>
        <p:spPr>
          <a:xfrm>
            <a:off x="184084" y="4884"/>
            <a:ext cx="8772347" cy="1483947"/>
          </a:xfrm>
          <a:solidFill>
            <a:schemeClr val="bg1">
              <a:alpha val="50000"/>
            </a:schemeClr>
          </a:solidFill>
        </p:spPr>
        <p:txBody>
          <a:bodyPr>
            <a:noAutofit/>
          </a:bodyPr>
          <a:lstStyle/>
          <a:p>
            <a:r>
              <a:rPr lang="en-US" sz="4800" dirty="0"/>
              <a:t>Street Improvement Permits in the Seattle Services Portal</a:t>
            </a:r>
          </a:p>
        </p:txBody>
      </p:sp>
      <p:sp>
        <p:nvSpPr>
          <p:cNvPr id="7" name="Subtitle 2">
            <a:extLst>
              <a:ext uri="{FF2B5EF4-FFF2-40B4-BE49-F238E27FC236}">
                <a16:creationId xmlns:a16="http://schemas.microsoft.com/office/drawing/2014/main" id="{18C87618-BB23-4010-ADBD-EF6318FD915B}"/>
              </a:ext>
            </a:extLst>
          </p:cNvPr>
          <p:cNvSpPr>
            <a:spLocks noGrp="1"/>
          </p:cNvSpPr>
          <p:nvPr>
            <p:ph type="subTitle" idx="1"/>
          </p:nvPr>
        </p:nvSpPr>
        <p:spPr>
          <a:xfrm>
            <a:off x="184084" y="1488831"/>
            <a:ext cx="8772346" cy="487442"/>
          </a:xfrm>
          <a:solidFill>
            <a:schemeClr val="bg1">
              <a:alpha val="50000"/>
            </a:schemeClr>
          </a:solidFill>
        </p:spPr>
        <p:txBody>
          <a:bodyPr>
            <a:normAutofit fontScale="92500" lnSpcReduction="10000"/>
          </a:bodyPr>
          <a:lstStyle/>
          <a:p>
            <a:r>
              <a:rPr lang="en-US" sz="3200" dirty="0"/>
              <a:t>External Workshop</a:t>
            </a:r>
          </a:p>
        </p:txBody>
      </p:sp>
      <p:sp>
        <p:nvSpPr>
          <p:cNvPr id="8" name="Rectangle 7">
            <a:extLst>
              <a:ext uri="{FF2B5EF4-FFF2-40B4-BE49-F238E27FC236}">
                <a16:creationId xmlns:a16="http://schemas.microsoft.com/office/drawing/2014/main" id="{3FD8BE17-55BF-4EB2-A781-E88247FD1579}"/>
              </a:ext>
            </a:extLst>
          </p:cNvPr>
          <p:cNvSpPr/>
          <p:nvPr/>
        </p:nvSpPr>
        <p:spPr>
          <a:xfrm>
            <a:off x="0" y="6070146"/>
            <a:ext cx="6233019" cy="523220"/>
          </a:xfrm>
          <a:prstGeom prst="rect">
            <a:avLst/>
          </a:prstGeom>
        </p:spPr>
        <p:txBody>
          <a:bodyPr wrap="square">
            <a:spAutoFit/>
          </a:bodyPr>
          <a:lstStyle/>
          <a:p>
            <a:r>
              <a:rPr lang="en-US" sz="1400" b="1" dirty="0"/>
              <a:t>SDOT Street Use</a:t>
            </a:r>
          </a:p>
          <a:p>
            <a:r>
              <a:rPr lang="en-US" sz="1400" b="1" dirty="0"/>
              <a:t>Melody Berry, Diana Holloway, Sailaja Tumuluri and Jonathan Williams</a:t>
            </a:r>
          </a:p>
        </p:txBody>
      </p:sp>
    </p:spTree>
    <p:extLst>
      <p:ext uri="{BB962C8B-B14F-4D97-AF65-F5344CB8AC3E}">
        <p14:creationId xmlns:p14="http://schemas.microsoft.com/office/powerpoint/2010/main" val="53285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235783" y="3777587"/>
            <a:ext cx="6588255" cy="882691"/>
          </a:xfrm>
        </p:spPr>
        <p:txBody>
          <a:bodyPr vert="horz" lIns="91440" tIns="45720" rIns="91440" bIns="45720" rtlCol="0" anchor="t">
            <a:normAutofit fontScale="90000"/>
          </a:bodyPr>
          <a:lstStyle/>
          <a:p>
            <a:pPr defTabSz="914400"/>
            <a:r>
              <a:rPr lang="en-US" sz="4800" dirty="0">
                <a:solidFill>
                  <a:schemeClr val="tx2">
                    <a:lumMod val="50000"/>
                  </a:schemeClr>
                </a:solidFill>
              </a:rPr>
              <a:t>Final Plat permit process steps</a:t>
            </a:r>
          </a:p>
        </p:txBody>
      </p:sp>
      <p:cxnSp>
        <p:nvCxnSpPr>
          <p:cNvPr id="25" name="Straight Connector 24">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CDFDB1E-ED4D-4A57-9A2F-FC3379F1CC4B}"/>
              </a:ext>
            </a:extLst>
          </p:cNvPr>
          <p:cNvPicPr>
            <a:picLocks noChangeAspect="1"/>
          </p:cNvPicPr>
          <p:nvPr/>
        </p:nvPicPr>
        <p:blipFill>
          <a:blip r:embed="rId2"/>
          <a:stretch>
            <a:fillRect/>
          </a:stretch>
        </p:blipFill>
        <p:spPr>
          <a:xfrm>
            <a:off x="471569" y="721459"/>
            <a:ext cx="11487864" cy="2377440"/>
          </a:xfrm>
          <a:prstGeom prst="rect">
            <a:avLst/>
          </a:prstGeom>
        </p:spPr>
      </p:pic>
    </p:spTree>
    <p:extLst>
      <p:ext uri="{BB962C8B-B14F-4D97-AF65-F5344CB8AC3E}">
        <p14:creationId xmlns:p14="http://schemas.microsoft.com/office/powerpoint/2010/main" val="150454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Title 1"/>
          <p:cNvSpPr>
            <a:spLocks noGrp="1"/>
          </p:cNvSpPr>
          <p:nvPr>
            <p:ph type="title"/>
          </p:nvPr>
        </p:nvSpPr>
        <p:spPr>
          <a:xfrm>
            <a:off x="1139635" y="731078"/>
            <a:ext cx="3319613" cy="1471959"/>
          </a:xfrm>
        </p:spPr>
        <p:txBody>
          <a:bodyPr>
            <a:normAutofit fontScale="90000"/>
          </a:bodyPr>
          <a:lstStyle/>
          <a:p>
            <a:pPr>
              <a:lnSpc>
                <a:spcPct val="90000"/>
              </a:lnSpc>
            </a:pPr>
            <a:r>
              <a:rPr lang="en-US" sz="3300" dirty="0">
                <a:solidFill>
                  <a:srgbClr val="FFFFFF"/>
                </a:solidFill>
              </a:rPr>
              <a:t>Street Improvement Permit and Use Types</a:t>
            </a:r>
          </a:p>
        </p:txBody>
      </p: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926123" y="2203038"/>
            <a:ext cx="3533125" cy="3692990"/>
          </a:xfrm>
        </p:spPr>
        <p:txBody>
          <a:bodyPr anchor="t">
            <a:normAutofit/>
          </a:bodyPr>
          <a:lstStyle/>
          <a:p>
            <a:pPr marL="0" indent="0">
              <a:lnSpc>
                <a:spcPct val="90000"/>
              </a:lnSpc>
              <a:buNone/>
            </a:pPr>
            <a:r>
              <a:rPr lang="en-US" sz="1800" b="1" dirty="0">
                <a:solidFill>
                  <a:srgbClr val="FEFFFF"/>
                </a:solidFill>
              </a:rPr>
              <a:t>Street Improvement permit :</a:t>
            </a:r>
          </a:p>
          <a:p>
            <a:pPr>
              <a:lnSpc>
                <a:spcPct val="90000"/>
              </a:lnSpc>
            </a:pPr>
            <a:r>
              <a:rPr lang="en-US" sz="1800" dirty="0">
                <a:solidFill>
                  <a:srgbClr val="FEFFFF"/>
                </a:solidFill>
              </a:rPr>
              <a:t>Used to permit street improvements required by the Land Use code or  other related codes (Stormwater etc.)</a:t>
            </a:r>
          </a:p>
          <a:p>
            <a:pPr>
              <a:lnSpc>
                <a:spcPct val="90000"/>
              </a:lnSpc>
            </a:pPr>
            <a:endParaRPr lang="en-US" sz="1800" dirty="0">
              <a:solidFill>
                <a:srgbClr val="FEFFFF"/>
              </a:solidFill>
            </a:endParaRPr>
          </a:p>
          <a:p>
            <a:pPr>
              <a:lnSpc>
                <a:spcPct val="90000"/>
              </a:lnSpc>
            </a:pPr>
            <a:r>
              <a:rPr lang="en-US" sz="1800" dirty="0">
                <a:solidFill>
                  <a:srgbClr val="FEFFFF"/>
                </a:solidFill>
              </a:rPr>
              <a:t>Uses the SIP workflow</a:t>
            </a:r>
          </a:p>
          <a:p>
            <a:pPr>
              <a:lnSpc>
                <a:spcPct val="90000"/>
              </a:lnSpc>
            </a:pPr>
            <a:endParaRPr lang="en-US" sz="1800" dirty="0">
              <a:solidFill>
                <a:srgbClr val="FEFFFF"/>
              </a:solidFill>
            </a:endParaRPr>
          </a:p>
          <a:p>
            <a:pPr>
              <a:lnSpc>
                <a:spcPct val="90000"/>
              </a:lnSpc>
            </a:pPr>
            <a:r>
              <a:rPr lang="en-US" sz="1800" dirty="0">
                <a:solidFill>
                  <a:srgbClr val="FEFFFF"/>
                </a:solidFill>
              </a:rPr>
              <a:t>All amendments available after issuance </a:t>
            </a:r>
          </a:p>
          <a:p>
            <a:pPr marL="0" indent="0">
              <a:lnSpc>
                <a:spcPct val="90000"/>
              </a:lnSpc>
              <a:buNone/>
            </a:pPr>
            <a:endParaRPr lang="en-US" sz="1800" dirty="0">
              <a:solidFill>
                <a:srgbClr val="FEFFFF"/>
              </a:solidFill>
            </a:endParaRPr>
          </a:p>
          <a:p>
            <a:pPr>
              <a:lnSpc>
                <a:spcPct val="90000"/>
              </a:lnSpc>
            </a:pPr>
            <a:r>
              <a:rPr lang="en-US" sz="1800" dirty="0">
                <a:solidFill>
                  <a:srgbClr val="FEFFFF"/>
                </a:solidFill>
              </a:rPr>
              <a:t>Record ID: </a:t>
            </a:r>
            <a:r>
              <a:rPr lang="en-US" sz="1800" u="sng" dirty="0">
                <a:solidFill>
                  <a:srgbClr val="FEFFFF"/>
                </a:solidFill>
              </a:rPr>
              <a:t>SUSIP</a:t>
            </a:r>
            <a:r>
              <a:rPr lang="en-US" sz="1800" dirty="0">
                <a:solidFill>
                  <a:srgbClr val="FEFFFF"/>
                </a:solidFill>
              </a:rPr>
              <a:t>0000001</a:t>
            </a:r>
            <a:endParaRPr lang="en-US" sz="1500" dirty="0">
              <a:solidFill>
                <a:srgbClr val="FEFFFF"/>
              </a:solidFill>
            </a:endParaRPr>
          </a:p>
          <a:p>
            <a:pPr marL="0" indent="0">
              <a:lnSpc>
                <a:spcPct val="90000"/>
              </a:lnSpc>
              <a:buNone/>
            </a:pPr>
            <a:endParaRPr lang="en-US" sz="1500" dirty="0">
              <a:solidFill>
                <a:srgbClr val="FEFFFF"/>
              </a:solidFill>
            </a:endParaRPr>
          </a:p>
          <a:p>
            <a:pPr marL="457200" lvl="1"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457200" lvl="1" indent="0">
              <a:lnSpc>
                <a:spcPct val="90000"/>
              </a:lnSpc>
              <a:buNone/>
            </a:pPr>
            <a:endParaRPr lang="en-US" sz="1500" dirty="0">
              <a:solidFill>
                <a:srgbClr val="FEFFFF"/>
              </a:solidFill>
            </a:endParaRPr>
          </a:p>
        </p:txBody>
      </p:sp>
      <p:sp>
        <p:nvSpPr>
          <p:cNvPr id="4" name="Slide Number Placeholder 3"/>
          <p:cNvSpPr>
            <a:spLocks noGrp="1"/>
          </p:cNvSpPr>
          <p:nvPr>
            <p:ph type="sldNum" sz="quarter" idx="4"/>
          </p:nvPr>
        </p:nvSpPr>
        <p:spPr>
          <a:xfrm>
            <a:off x="10707624" y="6382512"/>
            <a:ext cx="685800" cy="32004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59ED83C-2D8A-42B0-BBF1-CDE43C1054AA}" type="slidenum">
              <a:rPr kumimoji="0" lang="en-US" sz="10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Calibri"/>
              <a:ea typeface="+mn-ea"/>
              <a:cs typeface="+mn-cs"/>
            </a:endParaRPr>
          </a:p>
        </p:txBody>
      </p:sp>
      <p:graphicFrame>
        <p:nvGraphicFramePr>
          <p:cNvPr id="12" name="Table 11">
            <a:extLst>
              <a:ext uri="{FF2B5EF4-FFF2-40B4-BE49-F238E27FC236}">
                <a16:creationId xmlns:a16="http://schemas.microsoft.com/office/drawing/2014/main" id="{8D26C2FD-B4B2-47BC-9416-FA7E0D5FADA7}"/>
              </a:ext>
            </a:extLst>
          </p:cNvPr>
          <p:cNvGraphicFramePr>
            <a:graphicFrameLocks noGrp="1"/>
          </p:cNvGraphicFramePr>
          <p:nvPr>
            <p:extLst>
              <p:ext uri="{D42A27DB-BD31-4B8C-83A1-F6EECF244321}">
                <p14:modId xmlns:p14="http://schemas.microsoft.com/office/powerpoint/2010/main" val="3603178572"/>
              </p:ext>
            </p:extLst>
          </p:nvPr>
        </p:nvGraphicFramePr>
        <p:xfrm>
          <a:off x="5230097" y="1280552"/>
          <a:ext cx="6161739" cy="3744502"/>
        </p:xfrm>
        <a:graphic>
          <a:graphicData uri="http://schemas.openxmlformats.org/drawingml/2006/table">
            <a:tbl>
              <a:tblPr firstRow="1" bandRow="1">
                <a:tableStyleId>{5C22544A-7EE6-4342-B048-85BDC9FD1C3A}</a:tableStyleId>
              </a:tblPr>
              <a:tblGrid>
                <a:gridCol w="1679222">
                  <a:extLst>
                    <a:ext uri="{9D8B030D-6E8A-4147-A177-3AD203B41FA5}">
                      <a16:colId xmlns:a16="http://schemas.microsoft.com/office/drawing/2014/main" val="3669175350"/>
                    </a:ext>
                  </a:extLst>
                </a:gridCol>
                <a:gridCol w="2326090">
                  <a:extLst>
                    <a:ext uri="{9D8B030D-6E8A-4147-A177-3AD203B41FA5}">
                      <a16:colId xmlns:a16="http://schemas.microsoft.com/office/drawing/2014/main" val="2302283012"/>
                    </a:ext>
                  </a:extLst>
                </a:gridCol>
                <a:gridCol w="2156427">
                  <a:extLst>
                    <a:ext uri="{9D8B030D-6E8A-4147-A177-3AD203B41FA5}">
                      <a16:colId xmlns:a16="http://schemas.microsoft.com/office/drawing/2014/main" val="1971387020"/>
                    </a:ext>
                  </a:extLst>
                </a:gridCol>
              </a:tblGrid>
              <a:tr h="676488">
                <a:tc>
                  <a:txBody>
                    <a:bodyPr/>
                    <a:lstStyle/>
                    <a:p>
                      <a:pPr algn="ctr" rtl="0" fontAlgn="ctr"/>
                      <a:r>
                        <a:rPr lang="en-US" sz="1800" u="none" strike="noStrike" dirty="0">
                          <a:effectLst/>
                        </a:rPr>
                        <a:t>Accela Use Type</a:t>
                      </a:r>
                      <a:endParaRPr lang="en-US" sz="1800" b="1" i="0" u="none" strike="noStrike" dirty="0">
                        <a:solidFill>
                          <a:srgbClr val="FFFFFF"/>
                        </a:solidFill>
                        <a:effectLst/>
                        <a:latin typeface="Calibri" panose="020F0502020204030204" pitchFamily="34" charset="0"/>
                      </a:endParaRPr>
                    </a:p>
                  </a:txBody>
                  <a:tcPr marL="4377" marR="4377" marT="4377" marB="0" anchor="ctr"/>
                </a:tc>
                <a:tc>
                  <a:txBody>
                    <a:bodyPr/>
                    <a:lstStyle/>
                    <a:p>
                      <a:pPr algn="ctr" rtl="0" fontAlgn="ctr"/>
                      <a:r>
                        <a:rPr lang="en-US" sz="1800" u="none" strike="noStrike" dirty="0">
                          <a:effectLst/>
                        </a:rPr>
                        <a:t>Use Description</a:t>
                      </a:r>
                      <a:endParaRPr lang="en-US" sz="1800" b="1" i="0" u="none" strike="noStrike" dirty="0">
                        <a:solidFill>
                          <a:srgbClr val="FFFFFF"/>
                        </a:solidFill>
                        <a:effectLst/>
                        <a:latin typeface="Calibri" panose="020F0502020204030204" pitchFamily="34" charset="0"/>
                      </a:endParaRPr>
                    </a:p>
                  </a:txBody>
                  <a:tcPr marL="4377" marR="4377" marT="4377" marB="0" anchor="ctr"/>
                </a:tc>
                <a:tc>
                  <a:txBody>
                    <a:bodyPr/>
                    <a:lstStyle/>
                    <a:p>
                      <a:pPr algn="ctr" rtl="0" fontAlgn="ctr"/>
                      <a:r>
                        <a:rPr lang="en-US" sz="1800" u="none" strike="noStrike" dirty="0">
                          <a:effectLst/>
                        </a:rPr>
                        <a:t>Hansen Use Codes</a:t>
                      </a:r>
                      <a:endParaRPr lang="en-US" sz="1800" b="1" i="0" u="none" strike="noStrike" dirty="0">
                        <a:solidFill>
                          <a:srgbClr val="FFFFFF"/>
                        </a:solidFill>
                        <a:effectLst/>
                        <a:latin typeface="Calibri" panose="020F0502020204030204" pitchFamily="34" charset="0"/>
                      </a:endParaRPr>
                    </a:p>
                  </a:txBody>
                  <a:tcPr marL="4377" marR="4377" marT="4377" marB="0" anchor="ctr"/>
                </a:tc>
                <a:extLst>
                  <a:ext uri="{0D108BD9-81ED-4DB2-BD59-A6C34878D82A}">
                    <a16:rowId xmlns:a16="http://schemas.microsoft.com/office/drawing/2014/main" val="2558743770"/>
                  </a:ext>
                </a:extLst>
              </a:tr>
              <a:tr h="1015196">
                <a:tc>
                  <a:txBody>
                    <a:bodyPr/>
                    <a:lstStyle/>
                    <a:p>
                      <a:pPr algn="ctr" rtl="0" fontAlgn="t"/>
                      <a:r>
                        <a:rPr lang="en-US" sz="1800" u="none" strike="noStrike" dirty="0">
                          <a:effectLst/>
                        </a:rPr>
                        <a:t>SIP</a:t>
                      </a:r>
                      <a:endParaRPr lang="en-US" sz="1800" b="0" i="0" u="none" strike="noStrike" dirty="0">
                        <a:solidFill>
                          <a:srgbClr val="000000"/>
                        </a:solidFill>
                        <a:effectLst/>
                        <a:latin typeface="Calibri" panose="020F0502020204030204" pitchFamily="34" charset="0"/>
                      </a:endParaRPr>
                    </a:p>
                  </a:txBody>
                  <a:tcPr marL="4377" marR="4377" marT="4377" marB="0"/>
                </a:tc>
                <a:tc>
                  <a:txBody>
                    <a:bodyPr/>
                    <a:lstStyle/>
                    <a:p>
                      <a:pPr algn="l" rtl="0" fontAlgn="t"/>
                      <a:r>
                        <a:rPr lang="en-US" sz="1800" u="none" strike="noStrike" dirty="0">
                          <a:effectLst/>
                        </a:rPr>
                        <a:t>Commercial/Residential construction</a:t>
                      </a:r>
                      <a:endParaRPr lang="en-US" sz="1800" b="0" i="0" u="none" strike="noStrike" dirty="0">
                        <a:solidFill>
                          <a:srgbClr val="000000"/>
                        </a:solidFill>
                        <a:effectLst/>
                        <a:latin typeface="Calibri" panose="020F0502020204030204" pitchFamily="34" charset="0"/>
                      </a:endParaRPr>
                    </a:p>
                  </a:txBody>
                  <a:tcPr marL="4377" marR="4377" marT="4377" marB="0"/>
                </a:tc>
                <a:tc>
                  <a:txBody>
                    <a:bodyPr/>
                    <a:lstStyle/>
                    <a:p>
                      <a:pPr algn="ctr" rtl="0" fontAlgn="t"/>
                      <a:r>
                        <a:rPr lang="en-US" sz="1800" u="none" strike="noStrike">
                          <a:effectLst/>
                        </a:rPr>
                        <a:t>45/45A</a:t>
                      </a:r>
                      <a:endParaRPr lang="en-US" sz="1800" b="0" i="0" u="none" strike="noStrike">
                        <a:solidFill>
                          <a:srgbClr val="003DA5"/>
                        </a:solidFill>
                        <a:effectLst/>
                        <a:latin typeface="Calibri" panose="020F0502020204030204" pitchFamily="34" charset="0"/>
                      </a:endParaRPr>
                    </a:p>
                  </a:txBody>
                  <a:tcPr marL="4377" marR="4377" marT="4377" marB="0"/>
                </a:tc>
                <a:extLst>
                  <a:ext uri="{0D108BD9-81ED-4DB2-BD59-A6C34878D82A}">
                    <a16:rowId xmlns:a16="http://schemas.microsoft.com/office/drawing/2014/main" val="140172916"/>
                  </a:ext>
                </a:extLst>
              </a:tr>
              <a:tr h="1042661">
                <a:tc>
                  <a:txBody>
                    <a:bodyPr/>
                    <a:lstStyle/>
                    <a:p>
                      <a:pPr algn="ctr" rtl="0" fontAlgn="t"/>
                      <a:r>
                        <a:rPr lang="en-US" sz="1800" u="none" strike="noStrike">
                          <a:effectLst/>
                        </a:rPr>
                        <a:t>SIP Lite</a:t>
                      </a:r>
                      <a:endParaRPr lang="en-US" sz="1800" b="0" i="0" u="none" strike="noStrike">
                        <a:solidFill>
                          <a:srgbClr val="000000"/>
                        </a:solidFill>
                        <a:effectLst/>
                        <a:latin typeface="Calibri" panose="020F0502020204030204" pitchFamily="34" charset="0"/>
                      </a:endParaRPr>
                    </a:p>
                  </a:txBody>
                  <a:tcPr marL="4377" marR="4377" marT="4377" marB="0"/>
                </a:tc>
                <a:tc>
                  <a:txBody>
                    <a:bodyPr/>
                    <a:lstStyle/>
                    <a:p>
                      <a:pPr algn="l" rtl="0" fontAlgn="t"/>
                      <a:r>
                        <a:rPr lang="en-US" sz="1800" u="none" strike="noStrike" dirty="0">
                          <a:effectLst/>
                        </a:rPr>
                        <a:t>Non-utility ADA ramps, small scale street improvements</a:t>
                      </a:r>
                      <a:endParaRPr lang="en-US" sz="1800" b="0" i="0" u="none" strike="noStrike" dirty="0">
                        <a:solidFill>
                          <a:srgbClr val="000000"/>
                        </a:solidFill>
                        <a:effectLst/>
                        <a:latin typeface="Calibri" panose="020F0502020204030204" pitchFamily="34" charset="0"/>
                      </a:endParaRPr>
                    </a:p>
                  </a:txBody>
                  <a:tcPr marL="4377" marR="4377" marT="4377" marB="0"/>
                </a:tc>
                <a:tc>
                  <a:txBody>
                    <a:bodyPr/>
                    <a:lstStyle/>
                    <a:p>
                      <a:pPr algn="ctr" rtl="0" fontAlgn="t"/>
                      <a:r>
                        <a:rPr lang="en-US" sz="1800" u="none" strike="noStrike" dirty="0">
                          <a:effectLst/>
                        </a:rPr>
                        <a:t>45B</a:t>
                      </a:r>
                      <a:endParaRPr lang="en-US" sz="1800" b="0" i="0" u="none" strike="noStrike" dirty="0">
                        <a:solidFill>
                          <a:srgbClr val="003DA5"/>
                        </a:solidFill>
                        <a:effectLst/>
                        <a:latin typeface="Calibri" panose="020F0502020204030204" pitchFamily="34" charset="0"/>
                      </a:endParaRPr>
                    </a:p>
                  </a:txBody>
                  <a:tcPr marL="4377" marR="4377" marT="4377" marB="0"/>
                </a:tc>
                <a:extLst>
                  <a:ext uri="{0D108BD9-81ED-4DB2-BD59-A6C34878D82A}">
                    <a16:rowId xmlns:a16="http://schemas.microsoft.com/office/drawing/2014/main" val="2617140190"/>
                  </a:ext>
                </a:extLst>
              </a:tr>
              <a:tr h="1010157">
                <a:tc>
                  <a:txBody>
                    <a:bodyPr/>
                    <a:lstStyle/>
                    <a:p>
                      <a:pPr algn="ctr" rtl="0" fontAlgn="t"/>
                      <a:r>
                        <a:rPr lang="en-US" sz="1800" u="none" strike="noStrike">
                          <a:effectLst/>
                        </a:rPr>
                        <a:t>SIP Public Main</a:t>
                      </a:r>
                      <a:endParaRPr lang="en-US" sz="1800" b="0" i="0" u="none" strike="noStrike">
                        <a:solidFill>
                          <a:srgbClr val="000000"/>
                        </a:solidFill>
                        <a:effectLst/>
                        <a:latin typeface="Calibri" panose="020F0502020204030204" pitchFamily="34" charset="0"/>
                      </a:endParaRPr>
                    </a:p>
                  </a:txBody>
                  <a:tcPr marL="4377" marR="4377" marT="4377" marB="0"/>
                </a:tc>
                <a:tc>
                  <a:txBody>
                    <a:bodyPr/>
                    <a:lstStyle/>
                    <a:p>
                      <a:pPr algn="l" rtl="0" fontAlgn="t"/>
                      <a:r>
                        <a:rPr lang="en-US" sz="1800" u="none" strike="noStrike">
                          <a:effectLst/>
                        </a:rPr>
                        <a:t>Storm, sewer and water main extensions</a:t>
                      </a:r>
                      <a:endParaRPr lang="en-US" sz="1800" b="0" i="0" u="none" strike="noStrike">
                        <a:solidFill>
                          <a:srgbClr val="000000"/>
                        </a:solidFill>
                        <a:effectLst/>
                        <a:latin typeface="Calibri" panose="020F0502020204030204" pitchFamily="34" charset="0"/>
                      </a:endParaRPr>
                    </a:p>
                  </a:txBody>
                  <a:tcPr marL="4377" marR="4377" marT="4377" marB="0"/>
                </a:tc>
                <a:tc>
                  <a:txBody>
                    <a:bodyPr/>
                    <a:lstStyle/>
                    <a:p>
                      <a:pPr algn="ctr" rtl="0" fontAlgn="t"/>
                      <a:r>
                        <a:rPr lang="en-US" sz="1800" u="none" strike="noStrike" dirty="0">
                          <a:effectLst/>
                        </a:rPr>
                        <a:t>51A</a:t>
                      </a:r>
                      <a:endParaRPr lang="en-US" sz="1800" b="0" i="0" u="none" strike="noStrike" dirty="0">
                        <a:solidFill>
                          <a:srgbClr val="003DA5"/>
                        </a:solidFill>
                        <a:effectLst/>
                        <a:latin typeface="Calibri" panose="020F0502020204030204" pitchFamily="34" charset="0"/>
                      </a:endParaRPr>
                    </a:p>
                  </a:txBody>
                  <a:tcPr marL="4377" marR="4377" marT="4377" marB="0"/>
                </a:tc>
                <a:extLst>
                  <a:ext uri="{0D108BD9-81ED-4DB2-BD59-A6C34878D82A}">
                    <a16:rowId xmlns:a16="http://schemas.microsoft.com/office/drawing/2014/main" val="4144003354"/>
                  </a:ext>
                </a:extLst>
              </a:tr>
            </a:tbl>
          </a:graphicData>
        </a:graphic>
      </p:graphicFrame>
    </p:spTree>
    <p:extLst>
      <p:ext uri="{BB962C8B-B14F-4D97-AF65-F5344CB8AC3E}">
        <p14:creationId xmlns:p14="http://schemas.microsoft.com/office/powerpoint/2010/main" val="104853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235783" y="3971285"/>
            <a:ext cx="7454801" cy="1817110"/>
          </a:xfrm>
        </p:spPr>
        <p:txBody>
          <a:bodyPr vert="horz" lIns="91440" tIns="45720" rIns="91440" bIns="45720" rtlCol="0" anchor="t">
            <a:normAutofit/>
          </a:bodyPr>
          <a:lstStyle/>
          <a:p>
            <a:pPr defTabSz="914400"/>
            <a:r>
              <a:rPr lang="en-US" sz="4800" dirty="0">
                <a:solidFill>
                  <a:schemeClr val="tx2">
                    <a:lumMod val="50000"/>
                  </a:schemeClr>
                </a:solidFill>
              </a:rPr>
              <a:t>Street Improvement Permit (SIP) steps</a:t>
            </a:r>
          </a:p>
        </p:txBody>
      </p:sp>
      <p:cxnSp>
        <p:nvCxnSpPr>
          <p:cNvPr id="25" name="Straight Connector 24">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1B835D1-029B-4C71-B1AC-8F4E5D50ECE4}"/>
              </a:ext>
            </a:extLst>
          </p:cNvPr>
          <p:cNvPicPr>
            <a:picLocks noChangeAspect="1"/>
          </p:cNvPicPr>
          <p:nvPr/>
        </p:nvPicPr>
        <p:blipFill>
          <a:blip r:embed="rId2"/>
          <a:stretch>
            <a:fillRect/>
          </a:stretch>
        </p:blipFill>
        <p:spPr>
          <a:xfrm>
            <a:off x="471569" y="721459"/>
            <a:ext cx="11268075" cy="2733675"/>
          </a:xfrm>
          <a:prstGeom prst="rect">
            <a:avLst/>
          </a:prstGeom>
        </p:spPr>
      </p:pic>
    </p:spTree>
    <p:extLst>
      <p:ext uri="{BB962C8B-B14F-4D97-AF65-F5344CB8AC3E}">
        <p14:creationId xmlns:p14="http://schemas.microsoft.com/office/powerpoint/2010/main" val="146920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838200" y="0"/>
            <a:ext cx="10515600" cy="1325563"/>
          </a:xfrm>
        </p:spPr>
        <p:txBody>
          <a:bodyPr/>
          <a:lstStyle/>
          <a:p>
            <a:r>
              <a:rPr lang="en-US" dirty="0"/>
              <a:t>Final Plat and SIP Accela permit numbers decoded</a:t>
            </a:r>
          </a:p>
        </p:txBody>
      </p:sp>
      <p:pic>
        <p:nvPicPr>
          <p:cNvPr id="3" name="Picture 2">
            <a:extLst>
              <a:ext uri="{FF2B5EF4-FFF2-40B4-BE49-F238E27FC236}">
                <a16:creationId xmlns:a16="http://schemas.microsoft.com/office/drawing/2014/main" id="{F2B754A8-4E67-4627-B205-4656ACBB9DDE}"/>
              </a:ext>
            </a:extLst>
          </p:cNvPr>
          <p:cNvPicPr>
            <a:picLocks noChangeAspect="1"/>
          </p:cNvPicPr>
          <p:nvPr/>
        </p:nvPicPr>
        <p:blipFill>
          <a:blip r:embed="rId3"/>
          <a:stretch>
            <a:fillRect/>
          </a:stretch>
        </p:blipFill>
        <p:spPr>
          <a:xfrm>
            <a:off x="1328371" y="1443770"/>
            <a:ext cx="8972550" cy="4410075"/>
          </a:xfrm>
          <a:prstGeom prst="rect">
            <a:avLst/>
          </a:prstGeom>
        </p:spPr>
      </p:pic>
    </p:spTree>
    <p:extLst>
      <p:ext uri="{BB962C8B-B14F-4D97-AF65-F5344CB8AC3E}">
        <p14:creationId xmlns:p14="http://schemas.microsoft.com/office/powerpoint/2010/main" val="213595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D324-7315-4201-8AE1-419170318376}"/>
              </a:ext>
            </a:extLst>
          </p:cNvPr>
          <p:cNvSpPr>
            <a:spLocks noGrp="1"/>
          </p:cNvSpPr>
          <p:nvPr>
            <p:ph type="title"/>
          </p:nvPr>
        </p:nvSpPr>
        <p:spPr>
          <a:xfrm>
            <a:off x="1359291" y="37316"/>
            <a:ext cx="9473418" cy="1001526"/>
          </a:xfrm>
        </p:spPr>
        <p:txBody>
          <a:bodyPr>
            <a:normAutofit fontScale="90000"/>
          </a:bodyPr>
          <a:lstStyle/>
          <a:p>
            <a:r>
              <a:rPr lang="en-US" dirty="0"/>
              <a:t>SIP Conceptual Review (30% Review Phase)</a:t>
            </a:r>
          </a:p>
        </p:txBody>
      </p:sp>
      <p:pic>
        <p:nvPicPr>
          <p:cNvPr id="3" name="Picture 2">
            <a:extLst>
              <a:ext uri="{FF2B5EF4-FFF2-40B4-BE49-F238E27FC236}">
                <a16:creationId xmlns:a16="http://schemas.microsoft.com/office/drawing/2014/main" id="{5B70EE14-3EDE-40DB-A9AA-9BF094FCE420}"/>
              </a:ext>
            </a:extLst>
          </p:cNvPr>
          <p:cNvPicPr>
            <a:picLocks noChangeAspect="1"/>
          </p:cNvPicPr>
          <p:nvPr/>
        </p:nvPicPr>
        <p:blipFill rotWithShape="1">
          <a:blip r:embed="rId2"/>
          <a:srcRect b="1531"/>
          <a:stretch/>
        </p:blipFill>
        <p:spPr>
          <a:xfrm>
            <a:off x="316513" y="948206"/>
            <a:ext cx="2486025" cy="4961588"/>
          </a:xfrm>
          <a:prstGeom prst="rect">
            <a:avLst/>
          </a:prstGeom>
        </p:spPr>
      </p:pic>
      <p:graphicFrame>
        <p:nvGraphicFramePr>
          <p:cNvPr id="4" name="Table 5">
            <a:extLst>
              <a:ext uri="{FF2B5EF4-FFF2-40B4-BE49-F238E27FC236}">
                <a16:creationId xmlns:a16="http://schemas.microsoft.com/office/drawing/2014/main" id="{17C51960-6187-4962-839D-F9E91F31CFF9}"/>
              </a:ext>
            </a:extLst>
          </p:cNvPr>
          <p:cNvGraphicFramePr>
            <a:graphicFrameLocks/>
          </p:cNvGraphicFramePr>
          <p:nvPr>
            <p:extLst>
              <p:ext uri="{D42A27DB-BD31-4B8C-83A1-F6EECF244321}">
                <p14:modId xmlns:p14="http://schemas.microsoft.com/office/powerpoint/2010/main" val="3015827190"/>
              </p:ext>
            </p:extLst>
          </p:nvPr>
        </p:nvGraphicFramePr>
        <p:xfrm>
          <a:off x="2916792" y="971876"/>
          <a:ext cx="1993081" cy="1087626"/>
        </p:xfrm>
        <a:graphic>
          <a:graphicData uri="http://schemas.openxmlformats.org/drawingml/2006/table">
            <a:tbl>
              <a:tblPr firstRow="1" bandRow="1">
                <a:tableStyleId>{21E4AEA4-8DFA-4A89-87EB-49C32662AFE0}</a:tableStyleId>
              </a:tblPr>
              <a:tblGrid>
                <a:gridCol w="1993081">
                  <a:extLst>
                    <a:ext uri="{9D8B030D-6E8A-4147-A177-3AD203B41FA5}">
                      <a16:colId xmlns:a16="http://schemas.microsoft.com/office/drawing/2014/main" val="174990279"/>
                    </a:ext>
                  </a:extLst>
                </a:gridCol>
              </a:tblGrid>
              <a:tr h="0">
                <a:tc>
                  <a:txBody>
                    <a:bodyPr/>
                    <a:lstStyle/>
                    <a:p>
                      <a:pPr algn="ctr"/>
                      <a:r>
                        <a:rPr lang="en-US" sz="1600" dirty="0"/>
                        <a:t>Required Documents at Application </a:t>
                      </a:r>
                    </a:p>
                  </a:txBody>
                  <a:tcPr marL="57742" marR="57742" marT="28871" marB="28871" anchor="ctr"/>
                </a:tc>
                <a:extLst>
                  <a:ext uri="{0D108BD9-81ED-4DB2-BD59-A6C34878D82A}">
                    <a16:rowId xmlns:a16="http://schemas.microsoft.com/office/drawing/2014/main" val="2623554446"/>
                  </a:ext>
                </a:extLst>
              </a:tr>
              <a:tr h="0">
                <a:tc>
                  <a:txBody>
                    <a:bodyPr/>
                    <a:lstStyle/>
                    <a:p>
                      <a:r>
                        <a:rPr lang="en-US" sz="1400" dirty="0"/>
                        <a:t>30% SIP Plans</a:t>
                      </a:r>
                      <a:endParaRPr lang="en-US" sz="1400" b="1" dirty="0"/>
                    </a:p>
                  </a:txBody>
                  <a:tcPr marL="57742" marR="57742" marT="28871" marB="28871"/>
                </a:tc>
                <a:extLst>
                  <a:ext uri="{0D108BD9-81ED-4DB2-BD59-A6C34878D82A}">
                    <a16:rowId xmlns:a16="http://schemas.microsoft.com/office/drawing/2014/main" val="178668697"/>
                  </a:ext>
                </a:extLst>
              </a:tr>
              <a:tr h="0">
                <a:tc>
                  <a:txBody>
                    <a:bodyPr/>
                    <a:lstStyle/>
                    <a:p>
                      <a:r>
                        <a:rPr lang="en-US" sz="1400" dirty="0"/>
                        <a:t>Letter of Authorization</a:t>
                      </a:r>
                      <a:endParaRPr lang="en-US" sz="1400" b="1" dirty="0"/>
                    </a:p>
                  </a:txBody>
                  <a:tcPr marL="57742" marR="57742" marT="28871" marB="28871"/>
                </a:tc>
                <a:extLst>
                  <a:ext uri="{0D108BD9-81ED-4DB2-BD59-A6C34878D82A}">
                    <a16:rowId xmlns:a16="http://schemas.microsoft.com/office/drawing/2014/main" val="3252595094"/>
                  </a:ext>
                </a:extLst>
              </a:tr>
            </a:tbl>
          </a:graphicData>
        </a:graphic>
      </p:graphicFrame>
      <p:sp>
        <p:nvSpPr>
          <p:cNvPr id="5" name="Arrow: Right 4">
            <a:extLst>
              <a:ext uri="{FF2B5EF4-FFF2-40B4-BE49-F238E27FC236}">
                <a16:creationId xmlns:a16="http://schemas.microsoft.com/office/drawing/2014/main" id="{0C8CFDB2-1158-4A58-B880-AF1E300B57FE}"/>
              </a:ext>
            </a:extLst>
          </p:cNvPr>
          <p:cNvSpPr/>
          <p:nvPr/>
        </p:nvSpPr>
        <p:spPr>
          <a:xfrm>
            <a:off x="1983080" y="1214606"/>
            <a:ext cx="763167"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73EDCC62-432D-4D1E-B954-90B89220779F}"/>
              </a:ext>
            </a:extLst>
          </p:cNvPr>
          <p:cNvSpPr txBox="1"/>
          <p:nvPr/>
        </p:nvSpPr>
        <p:spPr>
          <a:xfrm>
            <a:off x="5336931" y="1087521"/>
            <a:ext cx="6658942" cy="4401205"/>
          </a:xfrm>
          <a:prstGeom prst="rect">
            <a:avLst/>
          </a:prstGeom>
          <a:noFill/>
          <a:ln w="19050">
            <a:noFill/>
          </a:ln>
        </p:spPr>
        <p:txBody>
          <a:bodyPr wrap="square" lIns="91440" tIns="45720" rIns="91440" bIns="45720" rtlCol="0" anchor="t">
            <a:spAutoFit/>
          </a:bodyPr>
          <a:lstStyle/>
          <a:p>
            <a:r>
              <a:rPr lang="en-US" sz="2000" dirty="0">
                <a:solidFill>
                  <a:schemeClr val="tx1">
                    <a:lumMod val="50000"/>
                  </a:schemeClr>
                </a:solidFill>
              </a:rPr>
              <a:t>The Conceptual Review phase is led by Development Review and will include the following:</a:t>
            </a:r>
          </a:p>
          <a:p>
            <a:pPr marL="285750" indent="-285750">
              <a:buFont typeface="Arial" panose="020B0604020202020204" pitchFamily="34" charset="0"/>
              <a:buChar char="•"/>
            </a:pPr>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SDCI coordination on Land Use code requirements, design review process/departures, and street improvement exceptions</a:t>
            </a:r>
          </a:p>
          <a:p>
            <a:pPr marL="285750" indent="-285750">
              <a:buFont typeface="Arial" panose="020B0604020202020204" pitchFamily="34" charset="0"/>
              <a:buChar char="•"/>
            </a:pPr>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Early coordination with outside SDOT divisions and SPU Solid Waste </a:t>
            </a:r>
          </a:p>
          <a:p>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Ensure 30% conceptual plan follows early guidance and coordination, code requirements, and standards</a:t>
            </a:r>
          </a:p>
          <a:p>
            <a:pPr marL="285750" indent="-285750">
              <a:buFont typeface="Arial" panose="020B0604020202020204" pitchFamily="34" charset="0"/>
              <a:buChar char="•"/>
            </a:pPr>
            <a:endParaRPr lang="en-US" sz="2000" dirty="0">
              <a:solidFill>
                <a:schemeClr val="tx1">
                  <a:lumMod val="50000"/>
                </a:schemeClr>
              </a:solidFill>
              <a:cs typeface="Calibri"/>
            </a:endParaRPr>
          </a:p>
          <a:p>
            <a:pPr marL="285750" indent="-285750">
              <a:buFont typeface="Arial" panose="020B0604020202020204" pitchFamily="34" charset="0"/>
              <a:buChar char="•"/>
            </a:pPr>
            <a:r>
              <a:rPr lang="en-US" sz="2000" dirty="0">
                <a:solidFill>
                  <a:schemeClr val="tx1">
                    <a:lumMod val="50000"/>
                  </a:schemeClr>
                </a:solidFill>
                <a:cs typeface="Calibri"/>
              </a:rPr>
              <a:t>Determines what SIP use type fits the project</a:t>
            </a:r>
          </a:p>
        </p:txBody>
      </p:sp>
      <p:graphicFrame>
        <p:nvGraphicFramePr>
          <p:cNvPr id="8" name="Table 5">
            <a:extLst>
              <a:ext uri="{FF2B5EF4-FFF2-40B4-BE49-F238E27FC236}">
                <a16:creationId xmlns:a16="http://schemas.microsoft.com/office/drawing/2014/main" id="{060F883B-B66F-4080-91C4-A635D7761C12}"/>
              </a:ext>
            </a:extLst>
          </p:cNvPr>
          <p:cNvGraphicFramePr>
            <a:graphicFrameLocks/>
          </p:cNvGraphicFramePr>
          <p:nvPr>
            <p:extLst>
              <p:ext uri="{D42A27DB-BD31-4B8C-83A1-F6EECF244321}">
                <p14:modId xmlns:p14="http://schemas.microsoft.com/office/powerpoint/2010/main" val="1571735010"/>
              </p:ext>
            </p:extLst>
          </p:nvPr>
        </p:nvGraphicFramePr>
        <p:xfrm>
          <a:off x="2916792" y="2411031"/>
          <a:ext cx="1993081" cy="1544826"/>
        </p:xfrm>
        <a:graphic>
          <a:graphicData uri="http://schemas.openxmlformats.org/drawingml/2006/table">
            <a:tbl>
              <a:tblPr firstRow="1" bandRow="1">
                <a:tableStyleId>{7DF18680-E054-41AD-8BC1-D1AEF772440D}</a:tableStyleId>
              </a:tblPr>
              <a:tblGrid>
                <a:gridCol w="1993081">
                  <a:extLst>
                    <a:ext uri="{9D8B030D-6E8A-4147-A177-3AD203B41FA5}">
                      <a16:colId xmlns:a16="http://schemas.microsoft.com/office/drawing/2014/main" val="174990279"/>
                    </a:ext>
                  </a:extLst>
                </a:gridCol>
              </a:tblGrid>
              <a:tr h="0">
                <a:tc>
                  <a:txBody>
                    <a:bodyPr/>
                    <a:lstStyle/>
                    <a:p>
                      <a:pPr algn="ctr"/>
                      <a:r>
                        <a:rPr lang="en-US" sz="1600" dirty="0"/>
                        <a:t>Optional Documents at Conceptual Review Screening</a:t>
                      </a:r>
                    </a:p>
                  </a:txBody>
                  <a:tcPr marL="57742" marR="57742" marT="28871" marB="28871" anchor="ctr"/>
                </a:tc>
                <a:extLst>
                  <a:ext uri="{0D108BD9-81ED-4DB2-BD59-A6C34878D82A}">
                    <a16:rowId xmlns:a16="http://schemas.microsoft.com/office/drawing/2014/main" val="2623554446"/>
                  </a:ext>
                </a:extLst>
              </a:tr>
              <a:tr h="0">
                <a:tc>
                  <a:txBody>
                    <a:bodyPr/>
                    <a:lstStyle/>
                    <a:p>
                      <a:r>
                        <a:rPr lang="en-US" sz="1400" dirty="0"/>
                        <a:t>Preliminary Assessment Report</a:t>
                      </a:r>
                      <a:endParaRPr lang="en-US" sz="1400" b="1" dirty="0"/>
                    </a:p>
                  </a:txBody>
                  <a:tcPr marL="57742" marR="57742" marT="28871" marB="28871"/>
                </a:tc>
                <a:extLst>
                  <a:ext uri="{0D108BD9-81ED-4DB2-BD59-A6C34878D82A}">
                    <a16:rowId xmlns:a16="http://schemas.microsoft.com/office/drawing/2014/main" val="178668697"/>
                  </a:ext>
                </a:extLst>
              </a:tr>
              <a:tr h="0">
                <a:tc>
                  <a:txBody>
                    <a:bodyPr/>
                    <a:lstStyle/>
                    <a:p>
                      <a:r>
                        <a:rPr lang="en-US" sz="1400" dirty="0"/>
                        <a:t>SIP Lite Eligibility Form</a:t>
                      </a:r>
                      <a:endParaRPr lang="en-US" sz="1400" b="1" dirty="0"/>
                    </a:p>
                  </a:txBody>
                  <a:tcPr marL="57742" marR="57742" marT="28871" marB="28871"/>
                </a:tc>
                <a:extLst>
                  <a:ext uri="{0D108BD9-81ED-4DB2-BD59-A6C34878D82A}">
                    <a16:rowId xmlns:a16="http://schemas.microsoft.com/office/drawing/2014/main" val="3252595094"/>
                  </a:ext>
                </a:extLst>
              </a:tr>
            </a:tbl>
          </a:graphicData>
        </a:graphic>
      </p:graphicFrame>
      <p:sp>
        <p:nvSpPr>
          <p:cNvPr id="9" name="Arrow: Right 8">
            <a:extLst>
              <a:ext uri="{FF2B5EF4-FFF2-40B4-BE49-F238E27FC236}">
                <a16:creationId xmlns:a16="http://schemas.microsoft.com/office/drawing/2014/main" id="{ABD306A7-7F72-49FC-81AE-743677B5B334}"/>
              </a:ext>
            </a:extLst>
          </p:cNvPr>
          <p:cNvSpPr/>
          <p:nvPr/>
        </p:nvSpPr>
        <p:spPr>
          <a:xfrm>
            <a:off x="1982612" y="2527591"/>
            <a:ext cx="763167" cy="301083"/>
          </a:xfrm>
          <a:prstGeom prst="rightArrow">
            <a:avLst/>
          </a:prstGeom>
          <a:solidFill>
            <a:schemeClr val="accent5"/>
          </a:solidFill>
          <a:ln w="12700" cap="flat" cmpd="sng">
            <a:solidFill>
              <a:schemeClr val="accent5"/>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60599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4A265867-9390-4F2E-8168-BD6C3EC2D2BB}"/>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SIP Lite Thresholds</a:t>
            </a:r>
            <a:endParaRPr lang="en-US" sz="3800" dirty="0">
              <a:solidFill>
                <a:srgbClr val="FFFFFF"/>
              </a:solidFill>
            </a:endParaRPr>
          </a:p>
        </p:txBody>
      </p:sp>
      <p:sp>
        <p:nvSpPr>
          <p:cNvPr id="22"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29D3475-12E9-4B0E-AAD2-BA6B49058B53}"/>
              </a:ext>
            </a:extLst>
          </p:cNvPr>
          <p:cNvSpPr>
            <a:spLocks noGrp="1"/>
          </p:cNvSpPr>
          <p:nvPr>
            <p:ph idx="1"/>
          </p:nvPr>
        </p:nvSpPr>
        <p:spPr>
          <a:xfrm>
            <a:off x="4044603" y="422888"/>
            <a:ext cx="7688475" cy="5952745"/>
          </a:xfrm>
        </p:spPr>
        <p:txBody>
          <a:bodyPr anchor="ctr">
            <a:normAutofit/>
          </a:bodyPr>
          <a:lstStyle/>
          <a:p>
            <a:pPr marL="0" indent="0">
              <a:lnSpc>
                <a:spcPct val="90000"/>
              </a:lnSpc>
              <a:buNone/>
            </a:pPr>
            <a:r>
              <a:rPr lang="en-US" sz="2800" dirty="0"/>
              <a:t>If your projects meets any of the below criteria, it will be reviewed as a SIP Lite:</a:t>
            </a:r>
          </a:p>
          <a:p>
            <a:pPr lvl="0"/>
            <a:r>
              <a:rPr lang="en-US" sz="2000" dirty="0"/>
              <a:t>New or revised curb ramps required by the Land Use Code or during construction of a development project</a:t>
            </a:r>
          </a:p>
          <a:p>
            <a:pPr lvl="0"/>
            <a:endParaRPr lang="en-US" sz="2000" dirty="0"/>
          </a:p>
          <a:p>
            <a:pPr lvl="0"/>
            <a:r>
              <a:rPr lang="en-US" sz="2000" dirty="0"/>
              <a:t>Combination of new or revised curb ramps required by the Land Use Code or during construction of a development project + associated pedestrian improvements &lt; 2,000 s.f.</a:t>
            </a:r>
          </a:p>
          <a:p>
            <a:pPr lvl="0">
              <a:lnSpc>
                <a:spcPct val="90000"/>
              </a:lnSpc>
            </a:pPr>
            <a:endParaRPr lang="en-US" sz="2000" dirty="0"/>
          </a:p>
          <a:p>
            <a:pPr lvl="0">
              <a:lnSpc>
                <a:spcPct val="90000"/>
              </a:lnSpc>
            </a:pPr>
            <a:r>
              <a:rPr lang="en-US" sz="2000" dirty="0"/>
              <a:t>Street improvements (e.g. curb and sidewalk) &lt; 2,000 s.f.</a:t>
            </a:r>
            <a:endParaRPr lang="en-US" sz="2000" u="sng" dirty="0"/>
          </a:p>
          <a:p>
            <a:pPr lvl="0">
              <a:lnSpc>
                <a:spcPct val="90000"/>
              </a:lnSpc>
            </a:pPr>
            <a:endParaRPr lang="en-US" sz="2000" dirty="0"/>
          </a:p>
          <a:p>
            <a:pPr lvl="0">
              <a:lnSpc>
                <a:spcPct val="90000"/>
              </a:lnSpc>
            </a:pPr>
            <a:r>
              <a:rPr lang="en-US" sz="2000" dirty="0"/>
              <a:t>Small scale alley improvements &lt; 2,000 s.f. </a:t>
            </a:r>
          </a:p>
          <a:p>
            <a:pPr marL="0" indent="0">
              <a:lnSpc>
                <a:spcPct val="90000"/>
              </a:lnSpc>
              <a:buNone/>
            </a:pPr>
            <a:endParaRPr lang="en-US" sz="1800" i="1" dirty="0"/>
          </a:p>
          <a:p>
            <a:pPr marL="0" indent="0">
              <a:lnSpc>
                <a:spcPct val="90000"/>
              </a:lnSpc>
              <a:buNone/>
            </a:pPr>
            <a:r>
              <a:rPr lang="en-US" sz="1800" i="1" dirty="0"/>
              <a:t>*Any street improvements that require more than 2,000 s.f. of new or replaced impervious surface in the right-of-way will need to go through the full SIP process.  </a:t>
            </a:r>
          </a:p>
        </p:txBody>
      </p:sp>
      <p:pic>
        <p:nvPicPr>
          <p:cNvPr id="6" name="Graphic 5" descr="Jackhammer">
            <a:extLst>
              <a:ext uri="{FF2B5EF4-FFF2-40B4-BE49-F238E27FC236}">
                <a16:creationId xmlns:a16="http://schemas.microsoft.com/office/drawing/2014/main" id="{F50EADCE-D596-4D62-BA2E-7F83C0028A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3447" y="4769073"/>
            <a:ext cx="1280160" cy="1280160"/>
          </a:xfrm>
          <a:prstGeom prst="rect">
            <a:avLst/>
          </a:prstGeom>
        </p:spPr>
      </p:pic>
    </p:spTree>
    <p:extLst>
      <p:ext uri="{BB962C8B-B14F-4D97-AF65-F5344CB8AC3E}">
        <p14:creationId xmlns:p14="http://schemas.microsoft.com/office/powerpoint/2010/main" val="222470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D324-7315-4201-8AE1-419170318376}"/>
              </a:ext>
            </a:extLst>
          </p:cNvPr>
          <p:cNvSpPr>
            <a:spLocks noGrp="1"/>
          </p:cNvSpPr>
          <p:nvPr>
            <p:ph type="title"/>
          </p:nvPr>
        </p:nvSpPr>
        <p:spPr>
          <a:xfrm>
            <a:off x="1810916" y="113569"/>
            <a:ext cx="9342558" cy="1001526"/>
          </a:xfrm>
        </p:spPr>
        <p:txBody>
          <a:bodyPr/>
          <a:lstStyle/>
          <a:p>
            <a:r>
              <a:rPr lang="en-US" dirty="0"/>
              <a:t>SIP Design Review (60% Review Phase)</a:t>
            </a:r>
          </a:p>
        </p:txBody>
      </p:sp>
      <p:sp>
        <p:nvSpPr>
          <p:cNvPr id="7" name="TextBox 6">
            <a:extLst>
              <a:ext uri="{FF2B5EF4-FFF2-40B4-BE49-F238E27FC236}">
                <a16:creationId xmlns:a16="http://schemas.microsoft.com/office/drawing/2014/main" id="{73EDCC62-432D-4D1E-B954-90B89220779F}"/>
              </a:ext>
            </a:extLst>
          </p:cNvPr>
          <p:cNvSpPr txBox="1"/>
          <p:nvPr/>
        </p:nvSpPr>
        <p:spPr>
          <a:xfrm>
            <a:off x="6613726" y="1236134"/>
            <a:ext cx="5709805" cy="3785652"/>
          </a:xfrm>
          <a:prstGeom prst="rect">
            <a:avLst/>
          </a:prstGeom>
          <a:noFill/>
          <a:ln w="19050">
            <a:noFill/>
          </a:ln>
        </p:spPr>
        <p:txBody>
          <a:bodyPr wrap="square" lIns="91440" tIns="45720" rIns="91440" bIns="45720" rtlCol="0" anchor="t">
            <a:spAutoFit/>
          </a:bodyPr>
          <a:lstStyle/>
          <a:p>
            <a:r>
              <a:rPr lang="en-US" sz="2400" dirty="0">
                <a:solidFill>
                  <a:schemeClr val="tx1">
                    <a:lumMod val="50000"/>
                  </a:schemeClr>
                </a:solidFill>
              </a:rPr>
              <a:t>The Design Review phase is only required for the SIP and SIP Public Main use types and is led by the SIP Project Manager and will include the following:</a:t>
            </a:r>
          </a:p>
          <a:p>
            <a:pPr marL="285750" indent="-285750">
              <a:buFont typeface="Arial" panose="020B0604020202020204" pitchFamily="34" charset="0"/>
              <a:buChar char="•"/>
            </a:pPr>
            <a:endParaRPr lang="en-US" sz="2400" dirty="0">
              <a:solidFill>
                <a:schemeClr val="tx1">
                  <a:lumMod val="50000"/>
                </a:schemeClr>
              </a:solidFill>
            </a:endParaRPr>
          </a:p>
          <a:p>
            <a:pPr marL="285750" indent="-285750">
              <a:buFont typeface="Arial" panose="020B0604020202020204" pitchFamily="34" charset="0"/>
              <a:buChar char="•"/>
            </a:pPr>
            <a:r>
              <a:rPr lang="en-US" sz="2400" dirty="0">
                <a:solidFill>
                  <a:schemeClr val="tx1">
                    <a:lumMod val="50000"/>
                  </a:schemeClr>
                </a:solidFill>
              </a:rPr>
              <a:t>Design Guidance meeting </a:t>
            </a:r>
          </a:p>
          <a:p>
            <a:pPr marL="285750" indent="-285750">
              <a:buFont typeface="Arial" panose="020B0604020202020204" pitchFamily="34" charset="0"/>
              <a:buChar char="•"/>
            </a:pPr>
            <a:endParaRPr lang="en-US" sz="2400" dirty="0">
              <a:solidFill>
                <a:schemeClr val="tx1">
                  <a:lumMod val="50000"/>
                </a:schemeClr>
              </a:solidFill>
            </a:endParaRPr>
          </a:p>
          <a:p>
            <a:pPr marL="285750" indent="-285750">
              <a:buFont typeface="Arial" panose="020B0604020202020204" pitchFamily="34" charset="0"/>
              <a:buChar char="•"/>
            </a:pPr>
            <a:r>
              <a:rPr lang="en-US" sz="2400" dirty="0">
                <a:solidFill>
                  <a:schemeClr val="tx1">
                    <a:lumMod val="50000"/>
                  </a:schemeClr>
                </a:solidFill>
              </a:rPr>
              <a:t>60% SIP plans approval</a:t>
            </a:r>
          </a:p>
          <a:p>
            <a:pPr marL="285750" indent="-285750">
              <a:buFont typeface="Arial" panose="020B0604020202020204" pitchFamily="34" charset="0"/>
              <a:buChar char="•"/>
            </a:pPr>
            <a:endParaRPr lang="en-US" sz="2400" dirty="0">
              <a:solidFill>
                <a:schemeClr val="tx1">
                  <a:lumMod val="50000"/>
                </a:schemeClr>
              </a:solidFill>
            </a:endParaRPr>
          </a:p>
          <a:p>
            <a:pPr marL="285750" indent="-285750">
              <a:buFont typeface="Arial" panose="020B0604020202020204" pitchFamily="34" charset="0"/>
              <a:buChar char="•"/>
            </a:pPr>
            <a:r>
              <a:rPr lang="en-US" sz="2400" dirty="0">
                <a:solidFill>
                  <a:schemeClr val="tx1">
                    <a:lumMod val="50000"/>
                  </a:schemeClr>
                </a:solidFill>
              </a:rPr>
              <a:t>Approval of SDCI Building Intake</a:t>
            </a:r>
          </a:p>
        </p:txBody>
      </p:sp>
      <p:pic>
        <p:nvPicPr>
          <p:cNvPr id="6" name="Picture 5">
            <a:extLst>
              <a:ext uri="{FF2B5EF4-FFF2-40B4-BE49-F238E27FC236}">
                <a16:creationId xmlns:a16="http://schemas.microsoft.com/office/drawing/2014/main" id="{48BB2E68-FDDE-4F94-8348-A8F76B167145}"/>
              </a:ext>
            </a:extLst>
          </p:cNvPr>
          <p:cNvPicPr>
            <a:picLocks noChangeAspect="1"/>
          </p:cNvPicPr>
          <p:nvPr/>
        </p:nvPicPr>
        <p:blipFill>
          <a:blip r:embed="rId2"/>
          <a:stretch>
            <a:fillRect/>
          </a:stretch>
        </p:blipFill>
        <p:spPr>
          <a:xfrm>
            <a:off x="134081" y="847725"/>
            <a:ext cx="2362200" cy="5162550"/>
          </a:xfrm>
          <a:prstGeom prst="rect">
            <a:avLst/>
          </a:prstGeom>
        </p:spPr>
      </p:pic>
      <p:graphicFrame>
        <p:nvGraphicFramePr>
          <p:cNvPr id="10" name="Table 5">
            <a:extLst>
              <a:ext uri="{FF2B5EF4-FFF2-40B4-BE49-F238E27FC236}">
                <a16:creationId xmlns:a16="http://schemas.microsoft.com/office/drawing/2014/main" id="{07997212-610C-46F5-BABB-3AD418A83AD1}"/>
              </a:ext>
            </a:extLst>
          </p:cNvPr>
          <p:cNvGraphicFramePr>
            <a:graphicFrameLocks/>
          </p:cNvGraphicFramePr>
          <p:nvPr>
            <p:extLst>
              <p:ext uri="{D42A27DB-BD31-4B8C-83A1-F6EECF244321}">
                <p14:modId xmlns:p14="http://schemas.microsoft.com/office/powerpoint/2010/main" val="2636483713"/>
              </p:ext>
            </p:extLst>
          </p:nvPr>
        </p:nvGraphicFramePr>
        <p:xfrm>
          <a:off x="4515806" y="2281715"/>
          <a:ext cx="1966389" cy="3199236"/>
        </p:xfrm>
        <a:graphic>
          <a:graphicData uri="http://schemas.openxmlformats.org/drawingml/2006/table">
            <a:tbl>
              <a:tblPr firstRow="1" bandRow="1">
                <a:tableStyleId>{7DF18680-E054-41AD-8BC1-D1AEF772440D}</a:tableStyleId>
              </a:tblPr>
              <a:tblGrid>
                <a:gridCol w="1966389">
                  <a:extLst>
                    <a:ext uri="{9D8B030D-6E8A-4147-A177-3AD203B41FA5}">
                      <a16:colId xmlns:a16="http://schemas.microsoft.com/office/drawing/2014/main" val="174990279"/>
                    </a:ext>
                  </a:extLst>
                </a:gridCol>
              </a:tblGrid>
              <a:tr h="691348">
                <a:tc>
                  <a:txBody>
                    <a:bodyPr/>
                    <a:lstStyle/>
                    <a:p>
                      <a:pPr algn="ctr"/>
                      <a:r>
                        <a:rPr lang="en-US" sz="1600" dirty="0"/>
                        <a:t>Optional Documents at Design Review </a:t>
                      </a:r>
                    </a:p>
                  </a:txBody>
                  <a:tcPr marL="57742" marR="57742" marT="28871" marB="28871" anchor="ctr"/>
                </a:tc>
                <a:extLst>
                  <a:ext uri="{0D108BD9-81ED-4DB2-BD59-A6C34878D82A}">
                    <a16:rowId xmlns:a16="http://schemas.microsoft.com/office/drawing/2014/main" val="2623554446"/>
                  </a:ext>
                </a:extLst>
              </a:tr>
              <a:tr h="457200">
                <a:tc>
                  <a:txBody>
                    <a:bodyPr/>
                    <a:lstStyle/>
                    <a:p>
                      <a:r>
                        <a:rPr lang="en-US" sz="1400" dirty="0"/>
                        <a:t>Comprehensive Drainage Report</a:t>
                      </a:r>
                      <a:endParaRPr lang="en-US" sz="1400" b="0" dirty="0"/>
                    </a:p>
                  </a:txBody>
                  <a:tcPr marL="57742" marR="57742" marT="28871" marB="28871"/>
                </a:tc>
                <a:extLst>
                  <a:ext uri="{0D108BD9-81ED-4DB2-BD59-A6C34878D82A}">
                    <a16:rowId xmlns:a16="http://schemas.microsoft.com/office/drawing/2014/main" val="2155076862"/>
                  </a:ext>
                </a:extLst>
              </a:tr>
              <a:tr h="1145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Geotechnical Report</a:t>
                      </a:r>
                      <a:endParaRPr lang="en-US" sz="1400" b="0" dirty="0"/>
                    </a:p>
                  </a:txBody>
                  <a:tcPr marL="57742" marR="57742" marT="28871" marB="28871"/>
                </a:tc>
                <a:extLst>
                  <a:ext uri="{0D108BD9-81ED-4DB2-BD59-A6C34878D82A}">
                    <a16:rowId xmlns:a16="http://schemas.microsoft.com/office/drawing/2014/main" val="3883983975"/>
                  </a:ext>
                </a:extLst>
              </a:tr>
              <a:tr h="319015">
                <a:tc>
                  <a:txBody>
                    <a:bodyPr/>
                    <a:lstStyle/>
                    <a:p>
                      <a:r>
                        <a:rPr lang="en-US" sz="1400" dirty="0"/>
                        <a:t>Street Lighting Level Calculations</a:t>
                      </a:r>
                      <a:endParaRPr lang="en-US" sz="1400" b="0" dirty="0"/>
                    </a:p>
                  </a:txBody>
                  <a:tcPr marL="57742" marR="57742" marT="28871" marB="28871"/>
                </a:tc>
                <a:extLst>
                  <a:ext uri="{0D108BD9-81ED-4DB2-BD59-A6C34878D82A}">
                    <a16:rowId xmlns:a16="http://schemas.microsoft.com/office/drawing/2014/main" val="2456652598"/>
                  </a:ext>
                </a:extLst>
              </a:tr>
              <a:tr h="298938">
                <a:tc>
                  <a:txBody>
                    <a:bodyPr/>
                    <a:lstStyle/>
                    <a:p>
                      <a:r>
                        <a:rPr lang="en-US" sz="1400" dirty="0"/>
                        <a:t>Structural Calculations</a:t>
                      </a:r>
                      <a:endParaRPr lang="en-US" sz="1400" b="0" dirty="0"/>
                    </a:p>
                  </a:txBody>
                  <a:tcPr marL="57742" marR="57742" marT="28871" marB="28871"/>
                </a:tc>
                <a:extLst>
                  <a:ext uri="{0D108BD9-81ED-4DB2-BD59-A6C34878D82A}">
                    <a16:rowId xmlns:a16="http://schemas.microsoft.com/office/drawing/2014/main" val="2551802711"/>
                  </a:ext>
                </a:extLst>
              </a:tr>
              <a:tr h="457200">
                <a:tc>
                  <a:txBody>
                    <a:bodyPr/>
                    <a:lstStyle/>
                    <a:p>
                      <a:r>
                        <a:rPr lang="en-US" sz="1400" dirty="0"/>
                        <a:t>Water Availability Certificate</a:t>
                      </a:r>
                      <a:endParaRPr lang="en-US" sz="1400" b="0" dirty="0"/>
                    </a:p>
                  </a:txBody>
                  <a:tcPr marL="57742" marR="57742" marT="28871" marB="28871"/>
                </a:tc>
                <a:extLst>
                  <a:ext uri="{0D108BD9-81ED-4DB2-BD59-A6C34878D82A}">
                    <a16:rowId xmlns:a16="http://schemas.microsoft.com/office/drawing/2014/main" val="357558929"/>
                  </a:ext>
                </a:extLst>
              </a:tr>
              <a:tr h="298054">
                <a:tc>
                  <a:txBody>
                    <a:bodyPr/>
                    <a:lstStyle/>
                    <a:p>
                      <a:r>
                        <a:rPr lang="en-US" sz="1400" dirty="0"/>
                        <a:t>Watermain Contract Signed</a:t>
                      </a:r>
                      <a:endParaRPr lang="en-US" sz="1400" b="0" dirty="0"/>
                    </a:p>
                  </a:txBody>
                  <a:tcPr marL="57742" marR="57742" marT="28871" marB="28871"/>
                </a:tc>
                <a:extLst>
                  <a:ext uri="{0D108BD9-81ED-4DB2-BD59-A6C34878D82A}">
                    <a16:rowId xmlns:a16="http://schemas.microsoft.com/office/drawing/2014/main" val="852419975"/>
                  </a:ext>
                </a:extLst>
              </a:tr>
            </a:tbl>
          </a:graphicData>
        </a:graphic>
      </p:graphicFrame>
      <p:graphicFrame>
        <p:nvGraphicFramePr>
          <p:cNvPr id="4" name="Table 5">
            <a:extLst>
              <a:ext uri="{FF2B5EF4-FFF2-40B4-BE49-F238E27FC236}">
                <a16:creationId xmlns:a16="http://schemas.microsoft.com/office/drawing/2014/main" id="{17C51960-6187-4962-839D-F9E91F31CFF9}"/>
              </a:ext>
            </a:extLst>
          </p:cNvPr>
          <p:cNvGraphicFramePr>
            <a:graphicFrameLocks/>
          </p:cNvGraphicFramePr>
          <p:nvPr>
            <p:extLst>
              <p:ext uri="{D42A27DB-BD31-4B8C-83A1-F6EECF244321}">
                <p14:modId xmlns:p14="http://schemas.microsoft.com/office/powerpoint/2010/main" val="4067424305"/>
              </p:ext>
            </p:extLst>
          </p:nvPr>
        </p:nvGraphicFramePr>
        <p:xfrm>
          <a:off x="2417886" y="2281715"/>
          <a:ext cx="1966389" cy="3545203"/>
        </p:xfrm>
        <a:graphic>
          <a:graphicData uri="http://schemas.openxmlformats.org/drawingml/2006/table">
            <a:tbl>
              <a:tblPr firstRow="1" bandRow="1">
                <a:tableStyleId>{21E4AEA4-8DFA-4A89-87EB-49C32662AFE0}</a:tableStyleId>
              </a:tblPr>
              <a:tblGrid>
                <a:gridCol w="1966389">
                  <a:extLst>
                    <a:ext uri="{9D8B030D-6E8A-4147-A177-3AD203B41FA5}">
                      <a16:colId xmlns:a16="http://schemas.microsoft.com/office/drawing/2014/main" val="174990279"/>
                    </a:ext>
                  </a:extLst>
                </a:gridCol>
              </a:tblGrid>
              <a:tr h="691348">
                <a:tc>
                  <a:txBody>
                    <a:bodyPr/>
                    <a:lstStyle/>
                    <a:p>
                      <a:pPr algn="ctr"/>
                      <a:r>
                        <a:rPr lang="en-US" sz="1600" dirty="0"/>
                        <a:t>Required Documents at Design Review </a:t>
                      </a:r>
                    </a:p>
                  </a:txBody>
                  <a:tcPr marL="57742" marR="57742" marT="28871" marB="28871" anchor="ctr"/>
                </a:tc>
                <a:extLst>
                  <a:ext uri="{0D108BD9-81ED-4DB2-BD59-A6C34878D82A}">
                    <a16:rowId xmlns:a16="http://schemas.microsoft.com/office/drawing/2014/main" val="2623554446"/>
                  </a:ext>
                </a:extLst>
              </a:tr>
              <a:tr h="457200">
                <a:tc>
                  <a:txBody>
                    <a:bodyPr/>
                    <a:lstStyle/>
                    <a:p>
                      <a:r>
                        <a:rPr lang="en-US" sz="1400" b="0" dirty="0"/>
                        <a:t>Project Scope and Details Form</a:t>
                      </a:r>
                    </a:p>
                  </a:txBody>
                  <a:tcPr marL="57742" marR="57742" marT="28871" marB="28871"/>
                </a:tc>
                <a:extLst>
                  <a:ext uri="{0D108BD9-81ED-4DB2-BD59-A6C34878D82A}">
                    <a16:rowId xmlns:a16="http://schemas.microsoft.com/office/drawing/2014/main" val="2155076862"/>
                  </a:ext>
                </a:extLst>
              </a:tr>
              <a:tr h="1145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Base Map Checklist</a:t>
                      </a:r>
                    </a:p>
                  </a:txBody>
                  <a:tcPr marL="57742" marR="57742" marT="28871" marB="28871"/>
                </a:tc>
                <a:extLst>
                  <a:ext uri="{0D108BD9-81ED-4DB2-BD59-A6C34878D82A}">
                    <a16:rowId xmlns:a16="http://schemas.microsoft.com/office/drawing/2014/main" val="3883983975"/>
                  </a:ext>
                </a:extLst>
              </a:tr>
              <a:tr h="319015">
                <a:tc>
                  <a:txBody>
                    <a:bodyPr/>
                    <a:lstStyle/>
                    <a:p>
                      <a:r>
                        <a:rPr lang="en-US" sz="1400" b="0" dirty="0"/>
                        <a:t>Survey Checklist</a:t>
                      </a:r>
                    </a:p>
                  </a:txBody>
                  <a:tcPr marL="57742" marR="57742" marT="28871" marB="28871"/>
                </a:tc>
                <a:extLst>
                  <a:ext uri="{0D108BD9-81ED-4DB2-BD59-A6C34878D82A}">
                    <a16:rowId xmlns:a16="http://schemas.microsoft.com/office/drawing/2014/main" val="2456652598"/>
                  </a:ext>
                </a:extLst>
              </a:tr>
              <a:tr h="298938">
                <a:tc>
                  <a:txBody>
                    <a:bodyPr/>
                    <a:lstStyle/>
                    <a:p>
                      <a:r>
                        <a:rPr lang="en-US" sz="1400" b="0" dirty="0"/>
                        <a:t>Survey Basemap</a:t>
                      </a:r>
                    </a:p>
                  </a:txBody>
                  <a:tcPr marL="57742" marR="57742" marT="28871" marB="28871"/>
                </a:tc>
                <a:extLst>
                  <a:ext uri="{0D108BD9-81ED-4DB2-BD59-A6C34878D82A}">
                    <a16:rowId xmlns:a16="http://schemas.microsoft.com/office/drawing/2014/main" val="2551802711"/>
                  </a:ext>
                </a:extLst>
              </a:tr>
              <a:tr h="457200">
                <a:tc>
                  <a:txBody>
                    <a:bodyPr/>
                    <a:lstStyle/>
                    <a:p>
                      <a:r>
                        <a:rPr lang="en-US" sz="1400" b="0" dirty="0"/>
                        <a:t>60% Complete SIP Checklist</a:t>
                      </a:r>
                    </a:p>
                  </a:txBody>
                  <a:tcPr marL="57742" marR="57742" marT="28871" marB="28871"/>
                </a:tc>
                <a:extLst>
                  <a:ext uri="{0D108BD9-81ED-4DB2-BD59-A6C34878D82A}">
                    <a16:rowId xmlns:a16="http://schemas.microsoft.com/office/drawing/2014/main" val="357558929"/>
                  </a:ext>
                </a:extLst>
              </a:tr>
              <a:tr h="298054">
                <a:tc>
                  <a:txBody>
                    <a:bodyPr/>
                    <a:lstStyle/>
                    <a:p>
                      <a:r>
                        <a:rPr lang="en-US" sz="1400" b="0" dirty="0"/>
                        <a:t>60% SIP Plans</a:t>
                      </a:r>
                    </a:p>
                  </a:txBody>
                  <a:tcPr marL="57742" marR="57742" marT="28871" marB="28871"/>
                </a:tc>
                <a:extLst>
                  <a:ext uri="{0D108BD9-81ED-4DB2-BD59-A6C34878D82A}">
                    <a16:rowId xmlns:a16="http://schemas.microsoft.com/office/drawing/2014/main" val="852419975"/>
                  </a:ext>
                </a:extLst>
              </a:tr>
              <a:tr h="457200">
                <a:tc>
                  <a:txBody>
                    <a:bodyPr/>
                    <a:lstStyle/>
                    <a:p>
                      <a:r>
                        <a:rPr lang="en-US" sz="1400" b="1" dirty="0"/>
                        <a:t>For SIP use type only: </a:t>
                      </a:r>
                      <a:r>
                        <a:rPr lang="en-US" sz="1400" b="0" dirty="0"/>
                        <a:t>On-site Stormwater Calculator</a:t>
                      </a:r>
                    </a:p>
                  </a:txBody>
                  <a:tcPr marL="57742" marR="57742" marT="28871" marB="28871"/>
                </a:tc>
                <a:extLst>
                  <a:ext uri="{0D108BD9-81ED-4DB2-BD59-A6C34878D82A}">
                    <a16:rowId xmlns:a16="http://schemas.microsoft.com/office/drawing/2014/main" val="2708452959"/>
                  </a:ext>
                </a:extLst>
              </a:tr>
            </a:tbl>
          </a:graphicData>
        </a:graphic>
      </p:graphicFrame>
      <p:sp>
        <p:nvSpPr>
          <p:cNvPr id="5" name="Arrow: Right 4">
            <a:extLst>
              <a:ext uri="{FF2B5EF4-FFF2-40B4-BE49-F238E27FC236}">
                <a16:creationId xmlns:a16="http://schemas.microsoft.com/office/drawing/2014/main" id="{0C8CFDB2-1158-4A58-B880-AF1E300B57FE}"/>
              </a:ext>
            </a:extLst>
          </p:cNvPr>
          <p:cNvSpPr/>
          <p:nvPr/>
        </p:nvSpPr>
        <p:spPr>
          <a:xfrm>
            <a:off x="1802423" y="2449565"/>
            <a:ext cx="549698"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359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D324-7315-4201-8AE1-419170318376}"/>
              </a:ext>
            </a:extLst>
          </p:cNvPr>
          <p:cNvSpPr>
            <a:spLocks noGrp="1"/>
          </p:cNvSpPr>
          <p:nvPr>
            <p:ph type="title"/>
          </p:nvPr>
        </p:nvSpPr>
        <p:spPr>
          <a:xfrm>
            <a:off x="1425247" y="87280"/>
            <a:ext cx="9341506" cy="1001526"/>
          </a:xfrm>
        </p:spPr>
        <p:txBody>
          <a:bodyPr/>
          <a:lstStyle/>
          <a:p>
            <a:r>
              <a:rPr lang="en-US" dirty="0"/>
              <a:t>SIP Formal Review (90% Review Phase)</a:t>
            </a:r>
          </a:p>
        </p:txBody>
      </p:sp>
      <p:sp>
        <p:nvSpPr>
          <p:cNvPr id="7" name="TextBox 6">
            <a:extLst>
              <a:ext uri="{FF2B5EF4-FFF2-40B4-BE49-F238E27FC236}">
                <a16:creationId xmlns:a16="http://schemas.microsoft.com/office/drawing/2014/main" id="{73EDCC62-432D-4D1E-B954-90B89220779F}"/>
              </a:ext>
            </a:extLst>
          </p:cNvPr>
          <p:cNvSpPr txBox="1"/>
          <p:nvPr/>
        </p:nvSpPr>
        <p:spPr>
          <a:xfrm>
            <a:off x="6733032" y="1310927"/>
            <a:ext cx="5190627" cy="2246769"/>
          </a:xfrm>
          <a:prstGeom prst="rect">
            <a:avLst/>
          </a:prstGeom>
          <a:noFill/>
          <a:ln w="19050">
            <a:noFill/>
          </a:ln>
        </p:spPr>
        <p:txBody>
          <a:bodyPr wrap="square" lIns="91440" tIns="45720" rIns="91440" bIns="45720" rtlCol="0" anchor="t">
            <a:spAutoFit/>
          </a:bodyPr>
          <a:lstStyle/>
          <a:p>
            <a:r>
              <a:rPr lang="en-US" sz="2000" dirty="0">
                <a:solidFill>
                  <a:schemeClr val="tx1">
                    <a:lumMod val="50000"/>
                  </a:schemeClr>
                </a:solidFill>
              </a:rPr>
              <a:t>The Formal Review phase is led by the SIP Project Manager and will include the following:</a:t>
            </a:r>
          </a:p>
          <a:p>
            <a:pPr marL="285750" indent="-285750">
              <a:buFont typeface="Arial" panose="020B0604020202020204" pitchFamily="34" charset="0"/>
              <a:buChar char="•"/>
            </a:pPr>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100% SIP plans approval</a:t>
            </a:r>
          </a:p>
          <a:p>
            <a:pPr marL="285750" indent="-285750">
              <a:buFont typeface="Arial" panose="020B0604020202020204" pitchFamily="34" charset="0"/>
              <a:buChar char="•"/>
            </a:pPr>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Bond estimate</a:t>
            </a:r>
          </a:p>
          <a:p>
            <a:endParaRPr lang="en-US" sz="2000" dirty="0">
              <a:solidFill>
                <a:schemeClr val="tx1">
                  <a:lumMod val="50000"/>
                </a:schemeClr>
              </a:solidFill>
            </a:endParaRPr>
          </a:p>
        </p:txBody>
      </p:sp>
      <p:pic>
        <p:nvPicPr>
          <p:cNvPr id="3" name="Picture 2">
            <a:extLst>
              <a:ext uri="{FF2B5EF4-FFF2-40B4-BE49-F238E27FC236}">
                <a16:creationId xmlns:a16="http://schemas.microsoft.com/office/drawing/2014/main" id="{D616FE0B-1A80-446C-A79C-4FC2D69AA1DB}"/>
              </a:ext>
            </a:extLst>
          </p:cNvPr>
          <p:cNvPicPr>
            <a:picLocks noChangeAspect="1"/>
          </p:cNvPicPr>
          <p:nvPr/>
        </p:nvPicPr>
        <p:blipFill>
          <a:blip r:embed="rId2"/>
          <a:stretch>
            <a:fillRect/>
          </a:stretch>
        </p:blipFill>
        <p:spPr>
          <a:xfrm>
            <a:off x="210047" y="866775"/>
            <a:ext cx="2571750" cy="5124450"/>
          </a:xfrm>
          <a:prstGeom prst="rect">
            <a:avLst/>
          </a:prstGeom>
        </p:spPr>
      </p:pic>
      <p:sp>
        <p:nvSpPr>
          <p:cNvPr id="5" name="Arrow: Right 4">
            <a:extLst>
              <a:ext uri="{FF2B5EF4-FFF2-40B4-BE49-F238E27FC236}">
                <a16:creationId xmlns:a16="http://schemas.microsoft.com/office/drawing/2014/main" id="{0C8CFDB2-1158-4A58-B880-AF1E300B57FE}"/>
              </a:ext>
            </a:extLst>
          </p:cNvPr>
          <p:cNvSpPr/>
          <p:nvPr/>
        </p:nvSpPr>
        <p:spPr>
          <a:xfrm>
            <a:off x="1906760" y="2435464"/>
            <a:ext cx="493540"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aphicFrame>
        <p:nvGraphicFramePr>
          <p:cNvPr id="4" name="Table 5">
            <a:extLst>
              <a:ext uri="{FF2B5EF4-FFF2-40B4-BE49-F238E27FC236}">
                <a16:creationId xmlns:a16="http://schemas.microsoft.com/office/drawing/2014/main" id="{17C51960-6187-4962-839D-F9E91F31CFF9}"/>
              </a:ext>
            </a:extLst>
          </p:cNvPr>
          <p:cNvGraphicFramePr>
            <a:graphicFrameLocks/>
          </p:cNvGraphicFramePr>
          <p:nvPr>
            <p:extLst>
              <p:ext uri="{D42A27DB-BD31-4B8C-83A1-F6EECF244321}">
                <p14:modId xmlns:p14="http://schemas.microsoft.com/office/powerpoint/2010/main" val="973954796"/>
              </p:ext>
            </p:extLst>
          </p:nvPr>
        </p:nvGraphicFramePr>
        <p:xfrm>
          <a:off x="2461521" y="2373913"/>
          <a:ext cx="1966389" cy="1951589"/>
        </p:xfrm>
        <a:graphic>
          <a:graphicData uri="http://schemas.openxmlformats.org/drawingml/2006/table">
            <a:tbl>
              <a:tblPr firstRow="1" bandRow="1">
                <a:tableStyleId>{21E4AEA4-8DFA-4A89-87EB-49C32662AFE0}</a:tableStyleId>
              </a:tblPr>
              <a:tblGrid>
                <a:gridCol w="1966389">
                  <a:extLst>
                    <a:ext uri="{9D8B030D-6E8A-4147-A177-3AD203B41FA5}">
                      <a16:colId xmlns:a16="http://schemas.microsoft.com/office/drawing/2014/main" val="174990279"/>
                    </a:ext>
                  </a:extLst>
                </a:gridCol>
              </a:tblGrid>
              <a:tr h="691348">
                <a:tc>
                  <a:txBody>
                    <a:bodyPr/>
                    <a:lstStyle/>
                    <a:p>
                      <a:pPr algn="ctr"/>
                      <a:r>
                        <a:rPr lang="en-US" sz="1600" dirty="0"/>
                        <a:t>Required Documents at Formal Review</a:t>
                      </a:r>
                    </a:p>
                  </a:txBody>
                  <a:tcPr marL="57742" marR="57742" marT="28871" marB="28871" anchor="ctr"/>
                </a:tc>
                <a:extLst>
                  <a:ext uri="{0D108BD9-81ED-4DB2-BD59-A6C34878D82A}">
                    <a16:rowId xmlns:a16="http://schemas.microsoft.com/office/drawing/2014/main" val="2623554446"/>
                  </a:ext>
                </a:extLst>
              </a:tr>
              <a:tr h="344132">
                <a:tc>
                  <a:txBody>
                    <a:bodyPr/>
                    <a:lstStyle/>
                    <a:p>
                      <a:r>
                        <a:rPr lang="en-US" sz="1400" dirty="0"/>
                        <a:t>90% Complete SIP Checklist</a:t>
                      </a:r>
                      <a:endParaRPr lang="en-US" sz="1400" b="1" dirty="0"/>
                    </a:p>
                  </a:txBody>
                  <a:tcPr marL="57742" marR="57742" marT="28871" marB="28871"/>
                </a:tc>
                <a:extLst>
                  <a:ext uri="{0D108BD9-81ED-4DB2-BD59-A6C34878D82A}">
                    <a16:rowId xmlns:a16="http://schemas.microsoft.com/office/drawing/2014/main" val="178668697"/>
                  </a:ext>
                </a:extLst>
              </a:tr>
              <a:tr h="291317">
                <a:tc>
                  <a:txBody>
                    <a:bodyPr/>
                    <a:lstStyle/>
                    <a:p>
                      <a:r>
                        <a:rPr lang="en-US" sz="1400" dirty="0"/>
                        <a:t>90% Complete SIP Lite Checklist</a:t>
                      </a:r>
                      <a:endParaRPr lang="en-US" sz="1400" b="1" dirty="0"/>
                    </a:p>
                  </a:txBody>
                  <a:tcPr marL="57742" marR="57742" marT="28871" marB="28871"/>
                </a:tc>
                <a:extLst>
                  <a:ext uri="{0D108BD9-81ED-4DB2-BD59-A6C34878D82A}">
                    <a16:rowId xmlns:a16="http://schemas.microsoft.com/office/drawing/2014/main" val="3252595094"/>
                  </a:ext>
                </a:extLst>
              </a:tr>
              <a:tr h="2913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90% SIP Plans</a:t>
                      </a:r>
                      <a:endParaRPr lang="en-US" sz="1400" b="1" dirty="0"/>
                    </a:p>
                  </a:txBody>
                  <a:tcPr marL="57742" marR="57742" marT="28871" marB="28871"/>
                </a:tc>
                <a:extLst>
                  <a:ext uri="{0D108BD9-81ED-4DB2-BD59-A6C34878D82A}">
                    <a16:rowId xmlns:a16="http://schemas.microsoft.com/office/drawing/2014/main" val="1632827436"/>
                  </a:ext>
                </a:extLst>
              </a:tr>
            </a:tbl>
          </a:graphicData>
        </a:graphic>
      </p:graphicFrame>
      <p:graphicFrame>
        <p:nvGraphicFramePr>
          <p:cNvPr id="9" name="Table 5">
            <a:extLst>
              <a:ext uri="{FF2B5EF4-FFF2-40B4-BE49-F238E27FC236}">
                <a16:creationId xmlns:a16="http://schemas.microsoft.com/office/drawing/2014/main" id="{06AFFA32-DF92-462C-B2E2-3009B79631DD}"/>
              </a:ext>
            </a:extLst>
          </p:cNvPr>
          <p:cNvGraphicFramePr>
            <a:graphicFrameLocks/>
          </p:cNvGraphicFramePr>
          <p:nvPr>
            <p:extLst>
              <p:ext uri="{D42A27DB-BD31-4B8C-83A1-F6EECF244321}">
                <p14:modId xmlns:p14="http://schemas.microsoft.com/office/powerpoint/2010/main" val="2579198170"/>
              </p:ext>
            </p:extLst>
          </p:nvPr>
        </p:nvGraphicFramePr>
        <p:xfrm>
          <a:off x="4489131" y="2373913"/>
          <a:ext cx="1966389" cy="3338120"/>
        </p:xfrm>
        <a:graphic>
          <a:graphicData uri="http://schemas.openxmlformats.org/drawingml/2006/table">
            <a:tbl>
              <a:tblPr firstRow="1" bandRow="1">
                <a:tableStyleId>{7DF18680-E054-41AD-8BC1-D1AEF772440D}</a:tableStyleId>
              </a:tblPr>
              <a:tblGrid>
                <a:gridCol w="1966389">
                  <a:extLst>
                    <a:ext uri="{9D8B030D-6E8A-4147-A177-3AD203B41FA5}">
                      <a16:colId xmlns:a16="http://schemas.microsoft.com/office/drawing/2014/main" val="174990279"/>
                    </a:ext>
                  </a:extLst>
                </a:gridCol>
              </a:tblGrid>
              <a:tr h="691348">
                <a:tc>
                  <a:txBody>
                    <a:bodyPr/>
                    <a:lstStyle/>
                    <a:p>
                      <a:pPr algn="ctr"/>
                      <a:r>
                        <a:rPr lang="en-US" sz="1600" dirty="0"/>
                        <a:t>Optional Documents at Formal Review</a:t>
                      </a:r>
                    </a:p>
                  </a:txBody>
                  <a:tcPr marL="57742" marR="57742" marT="28871" marB="28871" anchor="ctr"/>
                </a:tc>
                <a:extLst>
                  <a:ext uri="{0D108BD9-81ED-4DB2-BD59-A6C34878D82A}">
                    <a16:rowId xmlns:a16="http://schemas.microsoft.com/office/drawing/2014/main" val="2623554446"/>
                  </a:ext>
                </a:extLst>
              </a:tr>
              <a:tr h="457200">
                <a:tc>
                  <a:txBody>
                    <a:bodyPr/>
                    <a:lstStyle/>
                    <a:p>
                      <a:r>
                        <a:rPr lang="en-US" sz="1400" dirty="0"/>
                        <a:t>Design Commission Recommendation</a:t>
                      </a:r>
                      <a:endParaRPr lang="en-US" sz="1400" b="0" dirty="0"/>
                    </a:p>
                  </a:txBody>
                  <a:tcPr marL="57742" marR="57742" marT="28871" marB="28871"/>
                </a:tc>
                <a:extLst>
                  <a:ext uri="{0D108BD9-81ED-4DB2-BD59-A6C34878D82A}">
                    <a16:rowId xmlns:a16="http://schemas.microsoft.com/office/drawing/2014/main" val="2155076862"/>
                  </a:ext>
                </a:extLst>
              </a:tr>
              <a:tr h="1145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Environmental Impact Statement</a:t>
                      </a:r>
                      <a:endParaRPr lang="en-US" sz="1400" b="0" dirty="0"/>
                    </a:p>
                  </a:txBody>
                  <a:tcPr marL="57742" marR="57742" marT="28871" marB="28871"/>
                </a:tc>
                <a:extLst>
                  <a:ext uri="{0D108BD9-81ED-4DB2-BD59-A6C34878D82A}">
                    <a16:rowId xmlns:a16="http://schemas.microsoft.com/office/drawing/2014/main" val="3883983975"/>
                  </a:ext>
                </a:extLst>
              </a:tr>
              <a:tr h="319015">
                <a:tc>
                  <a:txBody>
                    <a:bodyPr/>
                    <a:lstStyle/>
                    <a:p>
                      <a:r>
                        <a:rPr lang="en-US" sz="1400" dirty="0"/>
                        <a:t>Seattle Fire Marshal Permit</a:t>
                      </a:r>
                      <a:endParaRPr lang="en-US" sz="1400" b="0" dirty="0"/>
                    </a:p>
                  </a:txBody>
                  <a:tcPr marL="57742" marR="57742" marT="28871" marB="28871"/>
                </a:tc>
                <a:extLst>
                  <a:ext uri="{0D108BD9-81ED-4DB2-BD59-A6C34878D82A}">
                    <a16:rowId xmlns:a16="http://schemas.microsoft.com/office/drawing/2014/main" val="2456652598"/>
                  </a:ext>
                </a:extLst>
              </a:tr>
              <a:tr h="298938">
                <a:tc>
                  <a:txBody>
                    <a:bodyPr/>
                    <a:lstStyle/>
                    <a:p>
                      <a:r>
                        <a:rPr lang="en-US" sz="1400" dirty="0"/>
                        <a:t>SEPA Checklist</a:t>
                      </a:r>
                      <a:endParaRPr lang="en-US" sz="1400" b="0" dirty="0"/>
                    </a:p>
                  </a:txBody>
                  <a:tcPr marL="57742" marR="57742" marT="28871" marB="28871"/>
                </a:tc>
                <a:extLst>
                  <a:ext uri="{0D108BD9-81ED-4DB2-BD59-A6C34878D82A}">
                    <a16:rowId xmlns:a16="http://schemas.microsoft.com/office/drawing/2014/main" val="2551802711"/>
                  </a:ext>
                </a:extLst>
              </a:tr>
              <a:tr h="298340">
                <a:tc>
                  <a:txBody>
                    <a:bodyPr/>
                    <a:lstStyle/>
                    <a:p>
                      <a:r>
                        <a:rPr lang="en-US" sz="1400" dirty="0"/>
                        <a:t>ADA MEF Form</a:t>
                      </a:r>
                      <a:endParaRPr lang="en-US" sz="1400" b="0" dirty="0"/>
                    </a:p>
                  </a:txBody>
                  <a:tcPr marL="57742" marR="57742" marT="28871" marB="28871"/>
                </a:tc>
                <a:extLst>
                  <a:ext uri="{0D108BD9-81ED-4DB2-BD59-A6C34878D82A}">
                    <a16:rowId xmlns:a16="http://schemas.microsoft.com/office/drawing/2014/main" val="357558929"/>
                  </a:ext>
                </a:extLst>
              </a:tr>
              <a:tr h="298054">
                <a:tc>
                  <a:txBody>
                    <a:bodyPr/>
                    <a:lstStyle/>
                    <a:p>
                      <a:r>
                        <a:rPr lang="en-US" sz="1400" b="0" dirty="0"/>
                        <a:t>Letter of Intent</a:t>
                      </a:r>
                    </a:p>
                  </a:txBody>
                  <a:tcPr marL="57742" marR="57742" marT="28871" marB="28871"/>
                </a:tc>
                <a:extLst>
                  <a:ext uri="{0D108BD9-81ED-4DB2-BD59-A6C34878D82A}">
                    <a16:rowId xmlns:a16="http://schemas.microsoft.com/office/drawing/2014/main" val="852419975"/>
                  </a:ext>
                </a:extLst>
              </a:tr>
              <a:tr h="298054">
                <a:tc>
                  <a:txBody>
                    <a:bodyPr/>
                    <a:lstStyle/>
                    <a:p>
                      <a:r>
                        <a:rPr lang="en-US" sz="1400" b="0" dirty="0"/>
                        <a:t>100% Approved Plans</a:t>
                      </a:r>
                    </a:p>
                  </a:txBody>
                  <a:tcPr marL="57742" marR="57742" marT="28871" marB="28871"/>
                </a:tc>
                <a:extLst>
                  <a:ext uri="{0D108BD9-81ED-4DB2-BD59-A6C34878D82A}">
                    <a16:rowId xmlns:a16="http://schemas.microsoft.com/office/drawing/2014/main" val="185930055"/>
                  </a:ext>
                </a:extLst>
              </a:tr>
            </a:tbl>
          </a:graphicData>
        </a:graphic>
      </p:graphicFrame>
    </p:spTree>
    <p:extLst>
      <p:ext uri="{BB962C8B-B14F-4D97-AF65-F5344CB8AC3E}">
        <p14:creationId xmlns:p14="http://schemas.microsoft.com/office/powerpoint/2010/main" val="21282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D324-7315-4201-8AE1-419170318376}"/>
              </a:ext>
            </a:extLst>
          </p:cNvPr>
          <p:cNvSpPr>
            <a:spLocks noGrp="1"/>
          </p:cNvSpPr>
          <p:nvPr>
            <p:ph type="title"/>
          </p:nvPr>
        </p:nvSpPr>
        <p:spPr>
          <a:xfrm>
            <a:off x="3985699" y="114262"/>
            <a:ext cx="4220601" cy="1001526"/>
          </a:xfrm>
        </p:spPr>
        <p:txBody>
          <a:bodyPr>
            <a:normAutofit fontScale="90000"/>
          </a:bodyPr>
          <a:lstStyle/>
          <a:p>
            <a:r>
              <a:rPr lang="en-US" dirty="0"/>
              <a:t>SIP Pre-con Review </a:t>
            </a:r>
          </a:p>
        </p:txBody>
      </p:sp>
      <p:sp>
        <p:nvSpPr>
          <p:cNvPr id="7" name="TextBox 6">
            <a:extLst>
              <a:ext uri="{FF2B5EF4-FFF2-40B4-BE49-F238E27FC236}">
                <a16:creationId xmlns:a16="http://schemas.microsoft.com/office/drawing/2014/main" id="{73EDCC62-432D-4D1E-B954-90B89220779F}"/>
              </a:ext>
            </a:extLst>
          </p:cNvPr>
          <p:cNvSpPr txBox="1"/>
          <p:nvPr/>
        </p:nvSpPr>
        <p:spPr>
          <a:xfrm>
            <a:off x="6794578" y="1131483"/>
            <a:ext cx="5190627" cy="3477875"/>
          </a:xfrm>
          <a:prstGeom prst="rect">
            <a:avLst/>
          </a:prstGeom>
          <a:noFill/>
          <a:ln w="19050">
            <a:noFill/>
          </a:ln>
        </p:spPr>
        <p:txBody>
          <a:bodyPr wrap="square" lIns="91440" tIns="45720" rIns="91440" bIns="45720" rtlCol="0" anchor="t">
            <a:spAutoFit/>
          </a:bodyPr>
          <a:lstStyle/>
          <a:p>
            <a:r>
              <a:rPr lang="en-US" sz="2000" dirty="0">
                <a:solidFill>
                  <a:schemeClr val="tx1">
                    <a:lumMod val="50000"/>
                  </a:schemeClr>
                </a:solidFill>
              </a:rPr>
              <a:t>The Pre-con Review phase is led by the SIP Project Manager and will include the following:</a:t>
            </a:r>
          </a:p>
          <a:p>
            <a:pPr marL="285750" indent="-285750">
              <a:buFont typeface="Arial" panose="020B0604020202020204" pitchFamily="34" charset="0"/>
              <a:buChar char="•"/>
            </a:pPr>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Construction impacts and schedule review</a:t>
            </a:r>
          </a:p>
          <a:p>
            <a:pPr marL="285750" indent="-285750">
              <a:buFont typeface="Arial" panose="020B0604020202020204" pitchFamily="34" charset="0"/>
              <a:buChar char="•"/>
            </a:pPr>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Materials review and approval</a:t>
            </a:r>
          </a:p>
          <a:p>
            <a:pPr marL="285750" indent="-285750">
              <a:buFont typeface="Arial" panose="020B0604020202020204" pitchFamily="34" charset="0"/>
              <a:buChar char="•"/>
            </a:pPr>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Hand off to SIP inspector</a:t>
            </a:r>
          </a:p>
          <a:p>
            <a:pPr marL="285750" indent="-285750">
              <a:buFont typeface="Arial" panose="020B0604020202020204" pitchFamily="34" charset="0"/>
              <a:buChar char="•"/>
            </a:pPr>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Progression to Issuance Prep or Issuance</a:t>
            </a:r>
          </a:p>
          <a:p>
            <a:endParaRPr lang="en-US" sz="2000" dirty="0">
              <a:solidFill>
                <a:schemeClr val="tx1">
                  <a:lumMod val="50000"/>
                </a:schemeClr>
              </a:solidFill>
            </a:endParaRPr>
          </a:p>
        </p:txBody>
      </p:sp>
      <p:sp>
        <p:nvSpPr>
          <p:cNvPr id="5" name="Arrow: Right 4">
            <a:extLst>
              <a:ext uri="{FF2B5EF4-FFF2-40B4-BE49-F238E27FC236}">
                <a16:creationId xmlns:a16="http://schemas.microsoft.com/office/drawing/2014/main" id="{0C8CFDB2-1158-4A58-B880-AF1E300B57FE}"/>
              </a:ext>
            </a:extLst>
          </p:cNvPr>
          <p:cNvSpPr/>
          <p:nvPr/>
        </p:nvSpPr>
        <p:spPr>
          <a:xfrm>
            <a:off x="1906760" y="2435464"/>
            <a:ext cx="493540"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10" name="Picture 9">
            <a:extLst>
              <a:ext uri="{FF2B5EF4-FFF2-40B4-BE49-F238E27FC236}">
                <a16:creationId xmlns:a16="http://schemas.microsoft.com/office/drawing/2014/main" id="{31846082-87CD-40E3-95CE-917C17577AA6}"/>
              </a:ext>
            </a:extLst>
          </p:cNvPr>
          <p:cNvPicPr>
            <a:picLocks noChangeAspect="1"/>
          </p:cNvPicPr>
          <p:nvPr/>
        </p:nvPicPr>
        <p:blipFill>
          <a:blip r:embed="rId2"/>
          <a:stretch>
            <a:fillRect/>
          </a:stretch>
        </p:blipFill>
        <p:spPr>
          <a:xfrm>
            <a:off x="-34718" y="0"/>
            <a:ext cx="2435018" cy="6858000"/>
          </a:xfrm>
          <a:prstGeom prst="rect">
            <a:avLst/>
          </a:prstGeom>
        </p:spPr>
      </p:pic>
      <p:graphicFrame>
        <p:nvGraphicFramePr>
          <p:cNvPr id="4" name="Table 5">
            <a:extLst>
              <a:ext uri="{FF2B5EF4-FFF2-40B4-BE49-F238E27FC236}">
                <a16:creationId xmlns:a16="http://schemas.microsoft.com/office/drawing/2014/main" id="{17C51960-6187-4962-839D-F9E91F31CFF9}"/>
              </a:ext>
            </a:extLst>
          </p:cNvPr>
          <p:cNvGraphicFramePr>
            <a:graphicFrameLocks/>
          </p:cNvGraphicFramePr>
          <p:nvPr>
            <p:extLst>
              <p:ext uri="{D42A27DB-BD31-4B8C-83A1-F6EECF244321}">
                <p14:modId xmlns:p14="http://schemas.microsoft.com/office/powerpoint/2010/main" val="1519039787"/>
              </p:ext>
            </p:extLst>
          </p:nvPr>
        </p:nvGraphicFramePr>
        <p:xfrm>
          <a:off x="2268090" y="1230050"/>
          <a:ext cx="1966389" cy="2242906"/>
        </p:xfrm>
        <a:graphic>
          <a:graphicData uri="http://schemas.openxmlformats.org/drawingml/2006/table">
            <a:tbl>
              <a:tblPr firstRow="1" bandRow="1">
                <a:tableStyleId>{21E4AEA4-8DFA-4A89-87EB-49C32662AFE0}</a:tableStyleId>
              </a:tblPr>
              <a:tblGrid>
                <a:gridCol w="1966389">
                  <a:extLst>
                    <a:ext uri="{9D8B030D-6E8A-4147-A177-3AD203B41FA5}">
                      <a16:colId xmlns:a16="http://schemas.microsoft.com/office/drawing/2014/main" val="174990279"/>
                    </a:ext>
                  </a:extLst>
                </a:gridCol>
              </a:tblGrid>
              <a:tr h="691348">
                <a:tc>
                  <a:txBody>
                    <a:bodyPr/>
                    <a:lstStyle/>
                    <a:p>
                      <a:pPr algn="ctr"/>
                      <a:r>
                        <a:rPr lang="en-US" sz="1600" dirty="0"/>
                        <a:t>Required Documents at Pre-con Review</a:t>
                      </a:r>
                    </a:p>
                  </a:txBody>
                  <a:tcPr marL="57742" marR="57742" marT="28871" marB="28871" anchor="ctr"/>
                </a:tc>
                <a:extLst>
                  <a:ext uri="{0D108BD9-81ED-4DB2-BD59-A6C34878D82A}">
                    <a16:rowId xmlns:a16="http://schemas.microsoft.com/office/drawing/2014/main" val="2623554446"/>
                  </a:ext>
                </a:extLst>
              </a:tr>
              <a:tr h="344132">
                <a:tc>
                  <a:txBody>
                    <a:bodyPr/>
                    <a:lstStyle/>
                    <a:p>
                      <a:r>
                        <a:rPr lang="en-US" sz="1400" dirty="0"/>
                        <a:t>Right-of-Way Impact Plan (ROWIP)</a:t>
                      </a:r>
                      <a:endParaRPr lang="en-US" sz="1400" b="1" dirty="0"/>
                    </a:p>
                  </a:txBody>
                  <a:tcPr marL="57742" marR="57742" marT="28871" marB="28871"/>
                </a:tc>
                <a:extLst>
                  <a:ext uri="{0D108BD9-81ED-4DB2-BD59-A6C34878D82A}">
                    <a16:rowId xmlns:a16="http://schemas.microsoft.com/office/drawing/2014/main" val="178668697"/>
                  </a:ext>
                </a:extLst>
              </a:tr>
              <a:tr h="291317">
                <a:tc>
                  <a:txBody>
                    <a:bodyPr/>
                    <a:lstStyle/>
                    <a:p>
                      <a:r>
                        <a:rPr lang="en-US" sz="1400" b="0" dirty="0"/>
                        <a:t>Phase Schedule Manager</a:t>
                      </a:r>
                    </a:p>
                  </a:txBody>
                  <a:tcPr marL="57742" marR="57742" marT="28871" marB="28871"/>
                </a:tc>
                <a:extLst>
                  <a:ext uri="{0D108BD9-81ED-4DB2-BD59-A6C34878D82A}">
                    <a16:rowId xmlns:a16="http://schemas.microsoft.com/office/drawing/2014/main" val="3252595094"/>
                  </a:ext>
                </a:extLst>
              </a:tr>
              <a:tr h="2913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Pre-Construction Material Submittal Form</a:t>
                      </a:r>
                      <a:endParaRPr lang="en-US" sz="1400" b="1" dirty="0"/>
                    </a:p>
                  </a:txBody>
                  <a:tcPr marL="57742" marR="57742" marT="28871" marB="28871"/>
                </a:tc>
                <a:extLst>
                  <a:ext uri="{0D108BD9-81ED-4DB2-BD59-A6C34878D82A}">
                    <a16:rowId xmlns:a16="http://schemas.microsoft.com/office/drawing/2014/main" val="1632827436"/>
                  </a:ext>
                </a:extLst>
              </a:tr>
              <a:tr h="2913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RAMS Forms</a:t>
                      </a:r>
                    </a:p>
                  </a:txBody>
                  <a:tcPr marL="57742" marR="57742" marT="28871" marB="28871"/>
                </a:tc>
                <a:extLst>
                  <a:ext uri="{0D108BD9-81ED-4DB2-BD59-A6C34878D82A}">
                    <a16:rowId xmlns:a16="http://schemas.microsoft.com/office/drawing/2014/main" val="570013713"/>
                  </a:ext>
                </a:extLst>
              </a:tr>
            </a:tbl>
          </a:graphicData>
        </a:graphic>
      </p:graphicFrame>
      <p:graphicFrame>
        <p:nvGraphicFramePr>
          <p:cNvPr id="9" name="Table 5">
            <a:extLst>
              <a:ext uri="{FF2B5EF4-FFF2-40B4-BE49-F238E27FC236}">
                <a16:creationId xmlns:a16="http://schemas.microsoft.com/office/drawing/2014/main" id="{06AFFA32-DF92-462C-B2E2-3009B79631DD}"/>
              </a:ext>
            </a:extLst>
          </p:cNvPr>
          <p:cNvGraphicFramePr>
            <a:graphicFrameLocks/>
          </p:cNvGraphicFramePr>
          <p:nvPr>
            <p:extLst>
              <p:ext uri="{D42A27DB-BD31-4B8C-83A1-F6EECF244321}">
                <p14:modId xmlns:p14="http://schemas.microsoft.com/office/powerpoint/2010/main" val="1013242944"/>
              </p:ext>
            </p:extLst>
          </p:nvPr>
        </p:nvGraphicFramePr>
        <p:xfrm>
          <a:off x="4295700" y="1230050"/>
          <a:ext cx="1966389" cy="984749"/>
        </p:xfrm>
        <a:graphic>
          <a:graphicData uri="http://schemas.openxmlformats.org/drawingml/2006/table">
            <a:tbl>
              <a:tblPr firstRow="1" bandRow="1">
                <a:tableStyleId>{7DF18680-E054-41AD-8BC1-D1AEF772440D}</a:tableStyleId>
              </a:tblPr>
              <a:tblGrid>
                <a:gridCol w="1966389">
                  <a:extLst>
                    <a:ext uri="{9D8B030D-6E8A-4147-A177-3AD203B41FA5}">
                      <a16:colId xmlns:a16="http://schemas.microsoft.com/office/drawing/2014/main" val="174990279"/>
                    </a:ext>
                  </a:extLst>
                </a:gridCol>
              </a:tblGrid>
              <a:tr h="691348">
                <a:tc>
                  <a:txBody>
                    <a:bodyPr/>
                    <a:lstStyle/>
                    <a:p>
                      <a:pPr algn="ctr"/>
                      <a:r>
                        <a:rPr lang="en-US" sz="1600" dirty="0"/>
                        <a:t>Optional Documents at Pre-con Review</a:t>
                      </a:r>
                    </a:p>
                  </a:txBody>
                  <a:tcPr marL="57742" marR="57742" marT="28871" marB="28871" anchor="ctr"/>
                </a:tc>
                <a:extLst>
                  <a:ext uri="{0D108BD9-81ED-4DB2-BD59-A6C34878D82A}">
                    <a16:rowId xmlns:a16="http://schemas.microsoft.com/office/drawing/2014/main" val="2623554446"/>
                  </a:ext>
                </a:extLst>
              </a:tr>
              <a:tr h="293401">
                <a:tc>
                  <a:txBody>
                    <a:bodyPr/>
                    <a:lstStyle/>
                    <a:p>
                      <a:r>
                        <a:rPr lang="en-US" sz="1400" dirty="0"/>
                        <a:t>Traffic Control Plan</a:t>
                      </a:r>
                      <a:endParaRPr lang="en-US" sz="1400" b="0" dirty="0"/>
                    </a:p>
                  </a:txBody>
                  <a:tcPr marL="57742" marR="57742" marT="28871" marB="28871"/>
                </a:tc>
                <a:extLst>
                  <a:ext uri="{0D108BD9-81ED-4DB2-BD59-A6C34878D82A}">
                    <a16:rowId xmlns:a16="http://schemas.microsoft.com/office/drawing/2014/main" val="2155076862"/>
                  </a:ext>
                </a:extLst>
              </a:tr>
            </a:tbl>
          </a:graphicData>
        </a:graphic>
      </p:graphicFrame>
      <p:sp>
        <p:nvSpPr>
          <p:cNvPr id="11" name="Arrow: Right 10">
            <a:extLst>
              <a:ext uri="{FF2B5EF4-FFF2-40B4-BE49-F238E27FC236}">
                <a16:creationId xmlns:a16="http://schemas.microsoft.com/office/drawing/2014/main" id="{6D12DD53-E42A-4C70-B827-320FF4113B0C}"/>
              </a:ext>
            </a:extLst>
          </p:cNvPr>
          <p:cNvSpPr/>
          <p:nvPr/>
        </p:nvSpPr>
        <p:spPr>
          <a:xfrm>
            <a:off x="1631911" y="1421341"/>
            <a:ext cx="549698"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7847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Other SIP Documents</a:t>
            </a:r>
          </a:p>
        </p:txBody>
      </p:sp>
      <p:graphicFrame>
        <p:nvGraphicFramePr>
          <p:cNvPr id="5" name="Table 5">
            <a:extLst>
              <a:ext uri="{FF2B5EF4-FFF2-40B4-BE49-F238E27FC236}">
                <a16:creationId xmlns:a16="http://schemas.microsoft.com/office/drawing/2014/main" id="{574F2785-E5C0-42AD-93A5-E5118D908B08}"/>
              </a:ext>
            </a:extLst>
          </p:cNvPr>
          <p:cNvGraphicFramePr>
            <a:graphicFrameLocks/>
          </p:cNvGraphicFramePr>
          <p:nvPr>
            <p:extLst>
              <p:ext uri="{D42A27DB-BD31-4B8C-83A1-F6EECF244321}">
                <p14:modId xmlns:p14="http://schemas.microsoft.com/office/powerpoint/2010/main" val="1318580902"/>
              </p:ext>
            </p:extLst>
          </p:nvPr>
        </p:nvGraphicFramePr>
        <p:xfrm>
          <a:off x="302321" y="1382371"/>
          <a:ext cx="11587358" cy="4701905"/>
        </p:xfrm>
        <a:graphic>
          <a:graphicData uri="http://schemas.openxmlformats.org/drawingml/2006/table">
            <a:tbl>
              <a:tblPr firstRow="1" bandRow="1">
                <a:tableStyleId>{9D7B26C5-4107-4FEC-AEDC-1716B250A1EF}</a:tableStyleId>
              </a:tblPr>
              <a:tblGrid>
                <a:gridCol w="2612213">
                  <a:extLst>
                    <a:ext uri="{9D8B030D-6E8A-4147-A177-3AD203B41FA5}">
                      <a16:colId xmlns:a16="http://schemas.microsoft.com/office/drawing/2014/main" val="174990279"/>
                    </a:ext>
                  </a:extLst>
                </a:gridCol>
                <a:gridCol w="4689542">
                  <a:extLst>
                    <a:ext uri="{9D8B030D-6E8A-4147-A177-3AD203B41FA5}">
                      <a16:colId xmlns:a16="http://schemas.microsoft.com/office/drawing/2014/main" val="2232908934"/>
                    </a:ext>
                  </a:extLst>
                </a:gridCol>
                <a:gridCol w="4285603">
                  <a:extLst>
                    <a:ext uri="{9D8B030D-6E8A-4147-A177-3AD203B41FA5}">
                      <a16:colId xmlns:a16="http://schemas.microsoft.com/office/drawing/2014/main" val="4252316178"/>
                    </a:ext>
                  </a:extLst>
                </a:gridCol>
              </a:tblGrid>
              <a:tr h="343566">
                <a:tc>
                  <a:txBody>
                    <a:bodyPr/>
                    <a:lstStyle/>
                    <a:p>
                      <a:pPr algn="ctr"/>
                      <a:r>
                        <a:rPr lang="en-US" sz="1400"/>
                        <a:t>Document Type</a:t>
                      </a:r>
                    </a:p>
                  </a:txBody>
                  <a:tcPr marL="57742" marR="57742" marT="28871" marB="28871" anchor="ctr"/>
                </a:tc>
                <a:tc>
                  <a:txBody>
                    <a:bodyPr/>
                    <a:lstStyle/>
                    <a:p>
                      <a:pPr algn="ctr"/>
                      <a:r>
                        <a:rPr lang="en-US" sz="1400"/>
                        <a:t>Document Description</a:t>
                      </a:r>
                    </a:p>
                  </a:txBody>
                  <a:tcPr marL="57742" marR="57742" marT="28871" marB="28871" anchor="ctr"/>
                </a:tc>
                <a:tc>
                  <a:txBody>
                    <a:bodyPr/>
                    <a:lstStyle/>
                    <a:p>
                      <a:pPr algn="ctr"/>
                      <a:r>
                        <a:rPr lang="en-US" sz="1400"/>
                        <a:t>When it’s Required Along the Permit Path</a:t>
                      </a:r>
                    </a:p>
                  </a:txBody>
                  <a:tcPr marL="57742" marR="57742" marT="28871" marB="28871" anchor="ctr"/>
                </a:tc>
                <a:extLst>
                  <a:ext uri="{0D108BD9-81ED-4DB2-BD59-A6C34878D82A}">
                    <a16:rowId xmlns:a16="http://schemas.microsoft.com/office/drawing/2014/main" val="145344242"/>
                  </a:ext>
                </a:extLst>
              </a:tr>
              <a:tr h="540185">
                <a:tc>
                  <a:txBody>
                    <a:bodyPr/>
                    <a:lstStyle/>
                    <a:p>
                      <a:r>
                        <a:rPr lang="en-US" sz="1400" b="1" dirty="0"/>
                        <a:t>Pavement Moratorium Waiver</a:t>
                      </a:r>
                    </a:p>
                  </a:txBody>
                  <a:tcPr marL="57742" marR="57742" marT="28871" marB="28871"/>
                </a:tc>
                <a:tc>
                  <a:txBody>
                    <a:bodyPr/>
                    <a:lstStyle/>
                    <a:p>
                      <a:r>
                        <a:rPr lang="en-US" sz="1400" dirty="0"/>
                        <a:t>Required when construction is on a newly paved street per the </a:t>
                      </a:r>
                      <a:r>
                        <a:rPr lang="en-US" sz="1400" dirty="0">
                          <a:hlinkClick r:id="rId3"/>
                        </a:rPr>
                        <a:t>Right-of-way Opening and Restoration Rules </a:t>
                      </a:r>
                      <a:r>
                        <a:rPr lang="en-US" sz="1400" dirty="0"/>
                        <a:t>(ROWORR)</a:t>
                      </a:r>
                    </a:p>
                  </a:txBody>
                  <a:tcPr marL="57742" marR="57742" marT="28871" marB="28871"/>
                </a:tc>
                <a:tc>
                  <a:txBody>
                    <a:bodyPr/>
                    <a:lstStyle/>
                    <a:p>
                      <a:r>
                        <a:rPr lang="en-US" sz="1400" b="1" dirty="0"/>
                        <a:t>Conceptual Review Screening</a:t>
                      </a:r>
                      <a:endParaRPr lang="en-US" sz="1400" dirty="0"/>
                    </a:p>
                  </a:txBody>
                  <a:tcPr marL="57742" marR="57742" marT="28871" marB="28871"/>
                </a:tc>
                <a:extLst>
                  <a:ext uri="{0D108BD9-81ED-4DB2-BD59-A6C34878D82A}">
                    <a16:rowId xmlns:a16="http://schemas.microsoft.com/office/drawing/2014/main" val="178668697"/>
                  </a:ext>
                </a:extLst>
              </a:tr>
              <a:tr h="584436">
                <a:tc>
                  <a:txBody>
                    <a:bodyPr/>
                    <a:lstStyle/>
                    <a:p>
                      <a:r>
                        <a:rPr lang="en-US" sz="1400" b="1" dirty="0"/>
                        <a:t>Holiday Moratorium Waiver</a:t>
                      </a:r>
                    </a:p>
                  </a:txBody>
                  <a:tcPr marL="57742" marR="57742" marT="28871" marB="28871"/>
                </a:tc>
                <a:tc>
                  <a:txBody>
                    <a:bodyPr/>
                    <a:lstStyle/>
                    <a:p>
                      <a:r>
                        <a:rPr lang="en-US" sz="1400" dirty="0"/>
                        <a:t>Required when construction is during a Holiday Construction Moratorium per </a:t>
                      </a:r>
                      <a:r>
                        <a:rPr lang="en-US" sz="1400" dirty="0">
                          <a:hlinkClick r:id="rId4"/>
                        </a:rPr>
                        <a:t>CAM 2107</a:t>
                      </a:r>
                      <a:endParaRPr lang="en-US" sz="1400" dirty="0"/>
                    </a:p>
                  </a:txBody>
                  <a:tcPr marL="57742" marR="57742" marT="28871" marB="28871"/>
                </a:tc>
                <a:tc>
                  <a:txBody>
                    <a:bodyPr/>
                    <a:lstStyle/>
                    <a:p>
                      <a:r>
                        <a:rPr lang="en-US" sz="1400" b="1" dirty="0"/>
                        <a:t>Formal Review Screening</a:t>
                      </a:r>
                      <a:endParaRPr lang="en-US" sz="1400" dirty="0"/>
                    </a:p>
                  </a:txBody>
                  <a:tcPr marL="57742" marR="57742" marT="28871" marB="28871"/>
                </a:tc>
                <a:extLst>
                  <a:ext uri="{0D108BD9-81ED-4DB2-BD59-A6C34878D82A}">
                    <a16:rowId xmlns:a16="http://schemas.microsoft.com/office/drawing/2014/main" val="3034025620"/>
                  </a:ext>
                </a:extLst>
              </a:tr>
              <a:tr h="584436">
                <a:tc>
                  <a:txBody>
                    <a:bodyPr/>
                    <a:lstStyle/>
                    <a:p>
                      <a:r>
                        <a:rPr lang="en-US" sz="1400" b="1" dirty="0"/>
                        <a:t>Temporary No Parking Confirmation </a:t>
                      </a:r>
                      <a:r>
                        <a:rPr lang="en-US" sz="1200" i="1" dirty="0"/>
                        <a:t>(Paid Parking Permit)</a:t>
                      </a:r>
                      <a:endParaRPr lang="en-US" sz="1400" b="1" i="1" dirty="0"/>
                    </a:p>
                  </a:txBody>
                  <a:tcPr marL="57742" marR="57742" marT="28871" marB="28871"/>
                </a:tc>
                <a:tc>
                  <a:txBody>
                    <a:bodyPr/>
                    <a:lstStyle/>
                    <a:p>
                      <a:r>
                        <a:rPr lang="en-US" sz="1400" dirty="0"/>
                        <a:t>If paid parking is impacted by the project, some sort of proof that a parking permit has been submitted</a:t>
                      </a:r>
                    </a:p>
                  </a:txBody>
                  <a:tcPr marL="57742" marR="57742" marT="28871" marB="28871"/>
                </a:tc>
                <a:tc>
                  <a:txBody>
                    <a:bodyPr/>
                    <a:lstStyle/>
                    <a:p>
                      <a:r>
                        <a:rPr lang="en-US" sz="1400" b="1" dirty="0"/>
                        <a:t>Formal Review Evaluation</a:t>
                      </a:r>
                    </a:p>
                  </a:txBody>
                  <a:tcPr marL="57742" marR="57742" marT="28871" marB="28871"/>
                </a:tc>
                <a:extLst>
                  <a:ext uri="{0D108BD9-81ED-4DB2-BD59-A6C34878D82A}">
                    <a16:rowId xmlns:a16="http://schemas.microsoft.com/office/drawing/2014/main" val="2593670842"/>
                  </a:ext>
                </a:extLst>
              </a:tr>
              <a:tr h="584436">
                <a:tc>
                  <a:txBody>
                    <a:bodyPr/>
                    <a:lstStyle/>
                    <a:p>
                      <a:r>
                        <a:rPr lang="en-US" sz="1400" b="1" dirty="0"/>
                        <a:t>Historic District Certificate of Approval</a:t>
                      </a:r>
                    </a:p>
                  </a:txBody>
                  <a:tcPr marL="57742" marR="57742" marT="28871" marB="28871"/>
                </a:tc>
                <a:tc>
                  <a:txBody>
                    <a:bodyPr/>
                    <a:lstStyle/>
                    <a:p>
                      <a:r>
                        <a:rPr lang="en-US" sz="1400" dirty="0"/>
                        <a:t>Based on project location and impact per the Department of Neighborhoods </a:t>
                      </a:r>
                      <a:r>
                        <a:rPr lang="en-US" sz="1400" dirty="0">
                          <a:hlinkClick r:id="rId5"/>
                        </a:rPr>
                        <a:t>Historic Districts</a:t>
                      </a:r>
                      <a:r>
                        <a:rPr lang="en-US" sz="1400" dirty="0"/>
                        <a:t> website</a:t>
                      </a:r>
                    </a:p>
                  </a:txBody>
                  <a:tcPr marL="57742" marR="57742" marT="28871" marB="28871"/>
                </a:tc>
                <a:tc>
                  <a:txBody>
                    <a:bodyPr/>
                    <a:lstStyle/>
                    <a:p>
                      <a:r>
                        <a:rPr lang="en-US" sz="1400" b="1" dirty="0"/>
                        <a:t>Formal Review Evaluation</a:t>
                      </a:r>
                    </a:p>
                  </a:txBody>
                  <a:tcPr marL="57742" marR="57742" marT="28871" marB="28871"/>
                </a:tc>
                <a:extLst>
                  <a:ext uri="{0D108BD9-81ED-4DB2-BD59-A6C34878D82A}">
                    <a16:rowId xmlns:a16="http://schemas.microsoft.com/office/drawing/2014/main" val="2541802573"/>
                  </a:ext>
                </a:extLst>
              </a:tr>
              <a:tr h="584436">
                <a:tc>
                  <a:txBody>
                    <a:bodyPr/>
                    <a:lstStyle/>
                    <a:p>
                      <a:r>
                        <a:rPr lang="en-US" sz="1400" b="1" dirty="0"/>
                        <a:t>Bond</a:t>
                      </a:r>
                    </a:p>
                  </a:txBody>
                  <a:tcPr marL="57742" marR="57742" marT="28871" marB="28871"/>
                </a:tc>
                <a:tc>
                  <a:txBody>
                    <a:bodyPr/>
                    <a:lstStyle/>
                    <a:p>
                      <a:r>
                        <a:rPr lang="en-US" sz="1400" dirty="0"/>
                        <a:t>Bond in the amount determined in Formal Review</a:t>
                      </a:r>
                    </a:p>
                  </a:txBody>
                  <a:tcPr marL="57742" marR="57742" marT="28871" marB="28871"/>
                </a:tc>
                <a:tc>
                  <a:txBody>
                    <a:bodyPr/>
                    <a:lstStyle/>
                    <a:p>
                      <a:r>
                        <a:rPr lang="en-US" sz="1400" b="1" dirty="0"/>
                        <a:t>Issuance Prep</a:t>
                      </a:r>
                      <a:endParaRPr lang="en-US" sz="1400" dirty="0"/>
                    </a:p>
                  </a:txBody>
                  <a:tcPr marL="57742" marR="57742" marT="28871" marB="28871"/>
                </a:tc>
                <a:extLst>
                  <a:ext uri="{0D108BD9-81ED-4DB2-BD59-A6C34878D82A}">
                    <a16:rowId xmlns:a16="http://schemas.microsoft.com/office/drawing/2014/main" val="2990752288"/>
                  </a:ext>
                </a:extLst>
              </a:tr>
              <a:tr h="540185">
                <a:tc>
                  <a:txBody>
                    <a:bodyPr/>
                    <a:lstStyle/>
                    <a:p>
                      <a:r>
                        <a:rPr lang="en-US" sz="1400" b="1" dirty="0"/>
                        <a:t>Certificate of Insurance</a:t>
                      </a:r>
                    </a:p>
                  </a:txBody>
                  <a:tcPr marL="57742" marR="57742" marT="28871" marB="28871"/>
                </a:tc>
                <a:tc>
                  <a:txBody>
                    <a:bodyPr/>
                    <a:lstStyle/>
                    <a:p>
                      <a:r>
                        <a:rPr lang="en-US" sz="1400" dirty="0"/>
                        <a:t>Required per </a:t>
                      </a:r>
                      <a:r>
                        <a:rPr lang="en-US" sz="1400" dirty="0">
                          <a:hlinkClick r:id="rId6"/>
                        </a:rPr>
                        <a:t>CAM 2102</a:t>
                      </a:r>
                      <a:endParaRPr lang="en-US" sz="1400" dirty="0"/>
                    </a:p>
                  </a:txBody>
                  <a:tcPr marL="57742" marR="57742" marT="28871" marB="28871"/>
                </a:tc>
                <a:tc>
                  <a:txBody>
                    <a:bodyPr/>
                    <a:lstStyle/>
                    <a:p>
                      <a:r>
                        <a:rPr lang="en-US" sz="1400" b="1" dirty="0"/>
                        <a:t>Issuance Prep</a:t>
                      </a:r>
                      <a:endParaRPr lang="en-US" sz="1400" dirty="0"/>
                    </a:p>
                  </a:txBody>
                  <a:tcPr marL="57742" marR="57742" marT="28871" marB="28871"/>
                </a:tc>
                <a:extLst>
                  <a:ext uri="{0D108BD9-81ED-4DB2-BD59-A6C34878D82A}">
                    <a16:rowId xmlns:a16="http://schemas.microsoft.com/office/drawing/2014/main" val="3252595094"/>
                  </a:ext>
                </a:extLst>
              </a:tr>
              <a:tr h="400040">
                <a:tc>
                  <a:txBody>
                    <a:bodyPr/>
                    <a:lstStyle/>
                    <a:p>
                      <a:r>
                        <a:rPr lang="en-US" sz="1400" b="1" dirty="0"/>
                        <a:t>Indemnity Agreement</a:t>
                      </a:r>
                    </a:p>
                  </a:txBody>
                  <a:tcPr marL="57742" marR="57742" marT="28871" marB="28871"/>
                </a:tc>
                <a:tc>
                  <a:txBody>
                    <a:bodyPr/>
                    <a:lstStyle/>
                    <a:p>
                      <a:r>
                        <a:rPr lang="en-US" sz="1400" dirty="0"/>
                        <a:t>Required when there is a proposed encroachment</a:t>
                      </a:r>
                    </a:p>
                  </a:txBody>
                  <a:tcPr marL="57742" marR="57742" marT="28871" marB="28871"/>
                </a:tc>
                <a:tc>
                  <a:txBody>
                    <a:bodyPr/>
                    <a:lstStyle/>
                    <a:p>
                      <a:r>
                        <a:rPr lang="en-US" sz="1400" b="1" dirty="0"/>
                        <a:t>Issuance Prep</a:t>
                      </a:r>
                    </a:p>
                  </a:txBody>
                  <a:tcPr marL="57742" marR="57742" marT="28871" marB="28871"/>
                </a:tc>
                <a:extLst>
                  <a:ext uri="{0D108BD9-81ED-4DB2-BD59-A6C34878D82A}">
                    <a16:rowId xmlns:a16="http://schemas.microsoft.com/office/drawing/2014/main" val="3275085437"/>
                  </a:ext>
                </a:extLst>
              </a:tr>
              <a:tr h="540185">
                <a:tc>
                  <a:txBody>
                    <a:bodyPr/>
                    <a:lstStyle/>
                    <a:p>
                      <a:r>
                        <a:rPr lang="en-US" sz="1400" b="1"/>
                        <a:t>Corrections Response</a:t>
                      </a:r>
                    </a:p>
                  </a:txBody>
                  <a:tcPr marL="57742" marR="57742" marT="28871" marB="28871"/>
                </a:tc>
                <a:tc>
                  <a:txBody>
                    <a:bodyPr/>
                    <a:lstStyle/>
                    <a:p>
                      <a:r>
                        <a:rPr lang="en-US" sz="1400"/>
                        <a:t>Street Use Comments Sheet with responses</a:t>
                      </a:r>
                    </a:p>
                  </a:txBody>
                  <a:tcPr marL="57742" marR="57742" marT="28871" marB="28871"/>
                </a:tc>
                <a:tc>
                  <a:txBody>
                    <a:bodyPr/>
                    <a:lstStyle/>
                    <a:p>
                      <a:r>
                        <a:rPr lang="en-US" sz="1400" b="1" dirty="0"/>
                        <a:t>Any Review Phase Screening</a:t>
                      </a:r>
                      <a:r>
                        <a:rPr lang="en-US" sz="1400" dirty="0"/>
                        <a:t> if there is a corrections cycle</a:t>
                      </a:r>
                    </a:p>
                  </a:txBody>
                  <a:tcPr marL="57742" marR="57742" marT="28871" marB="28871"/>
                </a:tc>
                <a:extLst>
                  <a:ext uri="{0D108BD9-81ED-4DB2-BD59-A6C34878D82A}">
                    <a16:rowId xmlns:a16="http://schemas.microsoft.com/office/drawing/2014/main" val="4034452318"/>
                  </a:ext>
                </a:extLst>
              </a:tr>
            </a:tbl>
          </a:graphicData>
        </a:graphic>
      </p:graphicFrame>
    </p:spTree>
    <p:extLst>
      <p:ext uri="{BB962C8B-B14F-4D97-AF65-F5344CB8AC3E}">
        <p14:creationId xmlns:p14="http://schemas.microsoft.com/office/powerpoint/2010/main" val="173489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377708" y="80413"/>
            <a:ext cx="10662248" cy="1200330"/>
          </a:xfrm>
        </p:spPr>
        <p:txBody>
          <a:bodyPr>
            <a:normAutofit/>
          </a:bodyPr>
          <a:lstStyle/>
          <a:p>
            <a:r>
              <a:rPr lang="en-US" sz="4000" dirty="0"/>
              <a:t>Our vision, mission, and core values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7129653" y="1654461"/>
            <a:ext cx="4993386" cy="3240901"/>
          </a:xfrm>
        </p:spPr>
        <p:txBody>
          <a:bodyPr numCol="1">
            <a:noAutofit/>
          </a:bodyPr>
          <a:lstStyle/>
          <a:p>
            <a:pPr marL="0" indent="0">
              <a:buNone/>
            </a:pPr>
            <a:r>
              <a:rPr lang="en-US" sz="2800" dirty="0"/>
              <a:t>Committed to </a:t>
            </a:r>
            <a:r>
              <a:rPr lang="en-US" sz="2800" b="1" dirty="0"/>
              <a:t>6 core values</a:t>
            </a:r>
            <a:r>
              <a:rPr lang="en-US" sz="2800" dirty="0"/>
              <a:t>:</a:t>
            </a:r>
          </a:p>
          <a:p>
            <a:r>
              <a:rPr lang="en-US" sz="2800" dirty="0"/>
              <a:t>Equity</a:t>
            </a:r>
          </a:p>
          <a:p>
            <a:r>
              <a:rPr lang="en-US" sz="2800" dirty="0"/>
              <a:t>Safety</a:t>
            </a:r>
          </a:p>
          <a:p>
            <a:r>
              <a:rPr lang="en-US" sz="2800" dirty="0"/>
              <a:t>Mobility</a:t>
            </a:r>
          </a:p>
          <a:p>
            <a:r>
              <a:rPr lang="en-US" sz="2800" dirty="0"/>
              <a:t>Sustainability</a:t>
            </a:r>
          </a:p>
          <a:p>
            <a:r>
              <a:rPr lang="en-US" sz="2800" dirty="0"/>
              <a:t>Livability</a:t>
            </a:r>
          </a:p>
          <a:p>
            <a:r>
              <a:rPr lang="en-US" sz="2800" dirty="0"/>
              <a:t>Excellence</a:t>
            </a:r>
          </a:p>
          <a:p>
            <a:endParaRPr lang="en-US" sz="2800" dirty="0"/>
          </a:p>
        </p:txBody>
      </p:sp>
      <p:sp>
        <p:nvSpPr>
          <p:cNvPr id="4" name="Rectangle 3">
            <a:extLst>
              <a:ext uri="{FF2B5EF4-FFF2-40B4-BE49-F238E27FC236}">
                <a16:creationId xmlns:a16="http://schemas.microsoft.com/office/drawing/2014/main" id="{D41105AE-31F5-4AD2-B12E-58C59E8886D6}"/>
              </a:ext>
            </a:extLst>
          </p:cNvPr>
          <p:cNvSpPr/>
          <p:nvPr/>
        </p:nvSpPr>
        <p:spPr>
          <a:xfrm>
            <a:off x="451450" y="1558596"/>
            <a:ext cx="6104208" cy="3600986"/>
          </a:xfrm>
          <a:prstGeom prst="rect">
            <a:avLst/>
          </a:prstGeom>
        </p:spPr>
        <p:txBody>
          <a:bodyPr wrap="square" numCol="1">
            <a:spAutoFit/>
          </a:bodyPr>
          <a:lstStyle/>
          <a:p>
            <a:pPr>
              <a:defRPr/>
            </a:pPr>
            <a:r>
              <a:rPr lang="en-US" sz="2800" b="1" dirty="0">
                <a:solidFill>
                  <a:srgbClr val="003DA5">
                    <a:lumMod val="50000"/>
                  </a:srgbClr>
                </a:solidFill>
              </a:rPr>
              <a:t>Vision: </a:t>
            </a:r>
            <a:r>
              <a:rPr lang="en-US" sz="2800" dirty="0">
                <a:solidFill>
                  <a:srgbClr val="003DA5">
                    <a:lumMod val="50000"/>
                  </a:srgbClr>
                </a:solidFill>
              </a:rPr>
              <a:t>Seattle is a thriving equitable community powered by dependable transportation</a:t>
            </a:r>
          </a:p>
          <a:p>
            <a:pPr>
              <a:defRPr/>
            </a:pPr>
            <a:endParaRPr lang="en-US" sz="2800" dirty="0">
              <a:solidFill>
                <a:srgbClr val="003DA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Mission: </a:t>
            </a:r>
            <a:r>
              <a:rPr lang="en-US" sz="2800" dirty="0">
                <a:solidFill>
                  <a:srgbClr val="003DA5">
                    <a:lumMod val="50000"/>
                  </a:srgbClr>
                </a:solidFill>
                <a:latin typeface="Calibri"/>
              </a:rPr>
              <a:t>to deliver a transportation system that provides safe and affordable access to places and opportunities</a:t>
            </a:r>
            <a:endPar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98639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CEDE-8399-4896-AAD2-854E5F1F4D0E}"/>
              </a:ext>
            </a:extLst>
          </p:cNvPr>
          <p:cNvSpPr>
            <a:spLocks noGrp="1"/>
          </p:cNvSpPr>
          <p:nvPr>
            <p:ph type="title"/>
          </p:nvPr>
        </p:nvSpPr>
        <p:spPr>
          <a:xfrm>
            <a:off x="2169079" y="145543"/>
            <a:ext cx="7853842" cy="1325563"/>
          </a:xfrm>
        </p:spPr>
        <p:txBody>
          <a:bodyPr/>
          <a:lstStyle/>
          <a:p>
            <a:r>
              <a:rPr lang="en-US" dirty="0"/>
              <a:t>Application steps from the Portal</a:t>
            </a:r>
          </a:p>
        </p:txBody>
      </p:sp>
      <p:sp>
        <p:nvSpPr>
          <p:cNvPr id="3" name="Rectangle: Rounded Corners 2">
            <a:extLst>
              <a:ext uri="{FF2B5EF4-FFF2-40B4-BE49-F238E27FC236}">
                <a16:creationId xmlns:a16="http://schemas.microsoft.com/office/drawing/2014/main" id="{0DE897E5-E865-43CF-956B-CF22693F80BF}"/>
              </a:ext>
            </a:extLst>
          </p:cNvPr>
          <p:cNvSpPr/>
          <p:nvPr/>
        </p:nvSpPr>
        <p:spPr>
          <a:xfrm>
            <a:off x="510924" y="2871282"/>
            <a:ext cx="118872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Project Address</a:t>
            </a:r>
          </a:p>
        </p:txBody>
      </p:sp>
      <p:sp>
        <p:nvSpPr>
          <p:cNvPr id="4" name="Rectangle: Rounded Corners 3">
            <a:extLst>
              <a:ext uri="{FF2B5EF4-FFF2-40B4-BE49-F238E27FC236}">
                <a16:creationId xmlns:a16="http://schemas.microsoft.com/office/drawing/2014/main" id="{C8184EAD-A482-49C9-8260-645FC4DEA7AB}"/>
              </a:ext>
            </a:extLst>
          </p:cNvPr>
          <p:cNvSpPr/>
          <p:nvPr/>
        </p:nvSpPr>
        <p:spPr>
          <a:xfrm>
            <a:off x="2116836" y="2871272"/>
            <a:ext cx="118872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Add Contacts</a:t>
            </a:r>
          </a:p>
        </p:txBody>
      </p:sp>
      <p:sp>
        <p:nvSpPr>
          <p:cNvPr id="5" name="Rectangle: Rounded Corners 4">
            <a:extLst>
              <a:ext uri="{FF2B5EF4-FFF2-40B4-BE49-F238E27FC236}">
                <a16:creationId xmlns:a16="http://schemas.microsoft.com/office/drawing/2014/main" id="{64ACEB3D-65F2-489A-8B82-E91C5EA5347E}"/>
              </a:ext>
            </a:extLst>
          </p:cNvPr>
          <p:cNvSpPr/>
          <p:nvPr/>
        </p:nvSpPr>
        <p:spPr>
          <a:xfrm>
            <a:off x="3784857" y="2871273"/>
            <a:ext cx="1188720" cy="11429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a:ea typeface="+mn-ea"/>
                <a:cs typeface="+mn-cs"/>
              </a:rPr>
              <a:t>Enter Project &amp; Location Description</a:t>
            </a:r>
          </a:p>
        </p:txBody>
      </p:sp>
      <p:sp>
        <p:nvSpPr>
          <p:cNvPr id="6" name="Rectangle: Rounded Corners 5">
            <a:extLst>
              <a:ext uri="{FF2B5EF4-FFF2-40B4-BE49-F238E27FC236}">
                <a16:creationId xmlns:a16="http://schemas.microsoft.com/office/drawing/2014/main" id="{07B3C551-3412-4EF8-B16E-D323D5693C91}"/>
              </a:ext>
            </a:extLst>
          </p:cNvPr>
          <p:cNvSpPr/>
          <p:nvPr/>
        </p:nvSpPr>
        <p:spPr>
          <a:xfrm>
            <a:off x="5422961" y="2871272"/>
            <a:ext cx="1216152" cy="1142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a:ea typeface="+mn-ea"/>
                <a:cs typeface="+mn-cs"/>
              </a:rPr>
              <a:t>Enter Related Information</a:t>
            </a:r>
          </a:p>
        </p:txBody>
      </p:sp>
      <p:sp>
        <p:nvSpPr>
          <p:cNvPr id="7" name="Rectangle: Rounded Corners 6">
            <a:extLst>
              <a:ext uri="{FF2B5EF4-FFF2-40B4-BE49-F238E27FC236}">
                <a16:creationId xmlns:a16="http://schemas.microsoft.com/office/drawing/2014/main" id="{519C0488-3FBD-4099-933C-409DC5C160BC}"/>
              </a:ext>
            </a:extLst>
          </p:cNvPr>
          <p:cNvSpPr/>
          <p:nvPr/>
        </p:nvSpPr>
        <p:spPr>
          <a:xfrm>
            <a:off x="7104504" y="2871275"/>
            <a:ext cx="1188720" cy="11429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Upload Required Docs</a:t>
            </a:r>
          </a:p>
        </p:txBody>
      </p:sp>
      <p:sp>
        <p:nvSpPr>
          <p:cNvPr id="8" name="Rectangle: Rounded Corners 7">
            <a:extLst>
              <a:ext uri="{FF2B5EF4-FFF2-40B4-BE49-F238E27FC236}">
                <a16:creationId xmlns:a16="http://schemas.microsoft.com/office/drawing/2014/main" id="{7EA6A774-1852-4F78-A79C-06DC5B89B815}"/>
              </a:ext>
            </a:extLst>
          </p:cNvPr>
          <p:cNvSpPr/>
          <p:nvPr/>
        </p:nvSpPr>
        <p:spPr>
          <a:xfrm>
            <a:off x="8770040" y="2871276"/>
            <a:ext cx="1280160" cy="11429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Review Application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white"/>
                </a:solidFill>
                <a:latin typeface="Calibri"/>
              </a:rPr>
              <a:t>Information</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08EEE5B5-38A1-45C3-9B3A-9626C7C37900}"/>
              </a:ext>
            </a:extLst>
          </p:cNvPr>
          <p:cNvSpPr/>
          <p:nvPr/>
        </p:nvSpPr>
        <p:spPr>
          <a:xfrm>
            <a:off x="10400916" y="2871275"/>
            <a:ext cx="1280160" cy="11429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Submit &amp; Thank You</a:t>
            </a:r>
          </a:p>
        </p:txBody>
      </p:sp>
      <p:sp>
        <p:nvSpPr>
          <p:cNvPr id="10" name="Rectangle: Rounded Corners 9">
            <a:extLst>
              <a:ext uri="{FF2B5EF4-FFF2-40B4-BE49-F238E27FC236}">
                <a16:creationId xmlns:a16="http://schemas.microsoft.com/office/drawing/2014/main" id="{5AC00B3B-5FE3-4D5E-86F9-5C9DB705E92C}"/>
              </a:ext>
            </a:extLst>
          </p:cNvPr>
          <p:cNvSpPr/>
          <p:nvPr/>
        </p:nvSpPr>
        <p:spPr>
          <a:xfrm>
            <a:off x="510924" y="1347281"/>
            <a:ext cx="1188720" cy="11429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Select Permit Type</a:t>
            </a:r>
          </a:p>
        </p:txBody>
      </p:sp>
      <p:cxnSp>
        <p:nvCxnSpPr>
          <p:cNvPr id="12" name="Straight Arrow Connector 11">
            <a:extLst>
              <a:ext uri="{FF2B5EF4-FFF2-40B4-BE49-F238E27FC236}">
                <a16:creationId xmlns:a16="http://schemas.microsoft.com/office/drawing/2014/main" id="{8E0B9C16-AEC0-4F8A-8C3D-9B456AE010CC}"/>
              </a:ext>
            </a:extLst>
          </p:cNvPr>
          <p:cNvCxnSpPr>
            <a:cxnSpLocks/>
          </p:cNvCxnSpPr>
          <p:nvPr/>
        </p:nvCxnSpPr>
        <p:spPr>
          <a:xfrm>
            <a:off x="1074803" y="2490276"/>
            <a:ext cx="0" cy="381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FDEFD0D3-65C9-442A-82AA-2ABBCFCFFE9C}"/>
              </a:ext>
            </a:extLst>
          </p:cNvPr>
          <p:cNvCxnSpPr>
            <a:cxnSpLocks/>
            <a:stCxn id="3" idx="3"/>
            <a:endCxn id="4" idx="1"/>
          </p:cNvCxnSpPr>
          <p:nvPr/>
        </p:nvCxnSpPr>
        <p:spPr>
          <a:xfrm flipV="1">
            <a:off x="1699644" y="3442772"/>
            <a:ext cx="417192" cy="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E2531172-7DA8-48F2-A91A-555808AE7A6C}"/>
              </a:ext>
            </a:extLst>
          </p:cNvPr>
          <p:cNvCxnSpPr>
            <a:cxnSpLocks/>
            <a:stCxn id="4" idx="3"/>
          </p:cNvCxnSpPr>
          <p:nvPr/>
        </p:nvCxnSpPr>
        <p:spPr>
          <a:xfrm>
            <a:off x="3305556" y="3442772"/>
            <a:ext cx="48996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5CDAFDD7-1EE6-4271-A6B5-C9CCDC195C96}"/>
              </a:ext>
            </a:extLst>
          </p:cNvPr>
          <p:cNvCxnSpPr>
            <a:cxnSpLocks/>
            <a:stCxn id="5" idx="3"/>
          </p:cNvCxnSpPr>
          <p:nvPr/>
        </p:nvCxnSpPr>
        <p:spPr>
          <a:xfrm>
            <a:off x="4973577" y="3442772"/>
            <a:ext cx="463296" cy="26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9AEA505-6D1F-4EF2-9E00-77BD6F8909A3}"/>
              </a:ext>
            </a:extLst>
          </p:cNvPr>
          <p:cNvCxnSpPr>
            <a:cxnSpLocks/>
            <a:stCxn id="6" idx="3"/>
            <a:endCxn id="7" idx="1"/>
          </p:cNvCxnSpPr>
          <p:nvPr/>
        </p:nvCxnSpPr>
        <p:spPr>
          <a:xfrm>
            <a:off x="6639113" y="3442771"/>
            <a:ext cx="465391"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459C59A-37AE-40EE-B8B4-7C2614AAB64D}"/>
              </a:ext>
            </a:extLst>
          </p:cNvPr>
          <p:cNvCxnSpPr>
            <a:cxnSpLocks/>
            <a:stCxn id="7" idx="3"/>
            <a:endCxn id="8" idx="1"/>
          </p:cNvCxnSpPr>
          <p:nvPr/>
        </p:nvCxnSpPr>
        <p:spPr>
          <a:xfrm>
            <a:off x="8293224" y="3442773"/>
            <a:ext cx="47681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E1D0C13-89FD-45EB-AF4B-9961570AC445}"/>
              </a:ext>
            </a:extLst>
          </p:cNvPr>
          <p:cNvCxnSpPr>
            <a:cxnSpLocks/>
            <a:stCxn id="8" idx="3"/>
            <a:endCxn id="9" idx="1"/>
          </p:cNvCxnSpPr>
          <p:nvPr/>
        </p:nvCxnSpPr>
        <p:spPr>
          <a:xfrm flipV="1">
            <a:off x="10050200" y="3442772"/>
            <a:ext cx="350716"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6396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Street Improvement Permit</a:t>
            </a:r>
          </a:p>
        </p:txBody>
      </p:sp>
      <p:pic>
        <p:nvPicPr>
          <p:cNvPr id="4" name="Picture 3" descr="Graphical user interface, application&#10;&#10;Description automatically generated">
            <a:extLst>
              <a:ext uri="{FF2B5EF4-FFF2-40B4-BE49-F238E27FC236}">
                <a16:creationId xmlns:a16="http://schemas.microsoft.com/office/drawing/2014/main" id="{79131601-FD7F-4E64-95BA-AE8F8AD189DC}"/>
              </a:ext>
            </a:extLst>
          </p:cNvPr>
          <p:cNvPicPr>
            <a:picLocks noChangeAspect="1"/>
          </p:cNvPicPr>
          <p:nvPr/>
        </p:nvPicPr>
        <p:blipFill rotWithShape="1">
          <a:blip r:embed="rId2"/>
          <a:srcRect r="5195" b="6842"/>
          <a:stretch/>
        </p:blipFill>
        <p:spPr>
          <a:xfrm>
            <a:off x="147888" y="2257425"/>
            <a:ext cx="7214937" cy="4023360"/>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7527946" y="2192700"/>
            <a:ext cx="4572000" cy="391953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a:t>
            </a:r>
            <a:r>
              <a:rPr lang="en-US" b="1" dirty="0">
                <a:solidFill>
                  <a:srgbClr val="003DA5">
                    <a:lumMod val="50000"/>
                  </a:srgbClr>
                </a:solidFill>
                <a:latin typeface="Calibri"/>
              </a:rPr>
              <a:t>SIP</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 permit</a:t>
            </a:r>
          </a:p>
          <a:p>
            <a:pPr marL="571500" marR="0" lvl="0" indent="-3429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Go to the </a:t>
            </a: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Seattle Services Portal</a:t>
            </a: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 </a:t>
            </a: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571500" marR="0" lvl="0" indent="-3429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rPr>
              <a:t>Login</a:t>
            </a: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571500" marR="0" lvl="0" indent="-3429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Enter your username and password and click on the </a:t>
            </a:r>
            <a:r>
              <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rPr>
              <a:t>Login</a:t>
            </a: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22860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srgbClr val="ED7D31"/>
              </a:solidFill>
              <a:effectLst/>
              <a:uLnTx/>
              <a:uFillTx/>
              <a:latin typeface="Calibri"/>
              <a:ea typeface="+mn-ea"/>
              <a:cs typeface="+mn-cs"/>
            </a:endParaRPr>
          </a:p>
          <a:p>
            <a:pPr marL="22860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ED7D31"/>
                </a:solidFill>
                <a:effectLst/>
                <a:uLnTx/>
                <a:uFillTx/>
                <a:latin typeface="Calibri"/>
                <a:ea typeface="+mn-ea"/>
                <a:cs typeface="+mn-cs"/>
              </a:rPr>
              <a:t>Note: </a:t>
            </a:r>
            <a:r>
              <a:rPr kumimoji="0" lang="en-US" sz="2000" b="0" i="1" u="none" strike="noStrike" kern="1200" cap="none" spc="0" normalizeH="0" baseline="0" noProof="0" dirty="0">
                <a:ln>
                  <a:noFill/>
                </a:ln>
                <a:solidFill>
                  <a:srgbClr val="ED7D31"/>
                </a:solidFill>
                <a:effectLst/>
                <a:uLnTx/>
                <a:uFillTx/>
                <a:latin typeface="Calibri"/>
                <a:ea typeface="+mn-ea"/>
                <a:cs typeface="+mn-cs"/>
              </a:rPr>
              <a:t>If you don’t have an account, see our Seattle Services Portal Overview recording and PowerPoint presentation.</a:t>
            </a:r>
          </a:p>
          <a:p>
            <a:pPr marL="5715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3DA5"/>
              </a:solidFill>
              <a:effectLst/>
              <a:uLnTx/>
              <a:uFillTx/>
              <a:latin typeface="Calibri"/>
              <a:ea typeface="+mn-ea"/>
              <a:cs typeface="+mn-cs"/>
            </a:endParaRPr>
          </a:p>
        </p:txBody>
      </p:sp>
      <p:sp>
        <p:nvSpPr>
          <p:cNvPr id="7" name="Flowchart: Alternate Process 6">
            <a:extLst>
              <a:ext uri="{FF2B5EF4-FFF2-40B4-BE49-F238E27FC236}">
                <a16:creationId xmlns:a16="http://schemas.microsoft.com/office/drawing/2014/main" id="{1678A454-7ECB-46FA-9871-DE82EC27CECB}"/>
              </a:ext>
            </a:extLst>
          </p:cNvPr>
          <p:cNvSpPr/>
          <p:nvPr/>
        </p:nvSpPr>
        <p:spPr>
          <a:xfrm>
            <a:off x="6966272" y="3232617"/>
            <a:ext cx="396553" cy="27258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Flowchart: Connector 5">
            <a:extLst>
              <a:ext uri="{FF2B5EF4-FFF2-40B4-BE49-F238E27FC236}">
                <a16:creationId xmlns:a16="http://schemas.microsoft.com/office/drawing/2014/main" id="{5DFE508F-E494-40DF-893D-97799A78E4EB}"/>
              </a:ext>
            </a:extLst>
          </p:cNvPr>
          <p:cNvSpPr/>
          <p:nvPr/>
        </p:nvSpPr>
        <p:spPr>
          <a:xfrm>
            <a:off x="6719642" y="298886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8" name="Picture 7">
            <a:extLst>
              <a:ext uri="{FF2B5EF4-FFF2-40B4-BE49-F238E27FC236}">
                <a16:creationId xmlns:a16="http://schemas.microsoft.com/office/drawing/2014/main" id="{63FE4022-8CD0-4B6E-A810-062405B0BEA7}"/>
              </a:ext>
            </a:extLst>
          </p:cNvPr>
          <p:cNvPicPr>
            <a:picLocks noChangeAspect="1"/>
          </p:cNvPicPr>
          <p:nvPr/>
        </p:nvPicPr>
        <p:blipFill rotWithShape="1">
          <a:blip r:embed="rId4"/>
          <a:srcRect l="4454"/>
          <a:stretch/>
        </p:blipFill>
        <p:spPr>
          <a:xfrm>
            <a:off x="3895680" y="3823289"/>
            <a:ext cx="3755294" cy="2926080"/>
          </a:xfrm>
          <a:prstGeom prst="rect">
            <a:avLst/>
          </a:prstGeom>
          <a:ln>
            <a:noFill/>
          </a:ln>
          <a:effectLst>
            <a:outerShdw blurRad="292100" dist="139700" dir="2700000" algn="tl" rotWithShape="0">
              <a:srgbClr val="333333">
                <a:alpha val="65000"/>
              </a:srgbClr>
            </a:outerShdw>
          </a:effectLst>
        </p:spPr>
      </p:pic>
      <p:sp>
        <p:nvSpPr>
          <p:cNvPr id="10" name="Flowchart: Alternate Process 9">
            <a:extLst>
              <a:ext uri="{FF2B5EF4-FFF2-40B4-BE49-F238E27FC236}">
                <a16:creationId xmlns:a16="http://schemas.microsoft.com/office/drawing/2014/main" id="{22455D44-C1AA-4C8A-BA4A-F3FF81A94839}"/>
              </a:ext>
            </a:extLst>
          </p:cNvPr>
          <p:cNvSpPr/>
          <p:nvPr/>
        </p:nvSpPr>
        <p:spPr>
          <a:xfrm>
            <a:off x="3965551" y="3943350"/>
            <a:ext cx="3492524" cy="18383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Connector 10">
            <a:extLst>
              <a:ext uri="{FF2B5EF4-FFF2-40B4-BE49-F238E27FC236}">
                <a16:creationId xmlns:a16="http://schemas.microsoft.com/office/drawing/2014/main" id="{13D3CF8D-4D6B-4A15-A520-4C86F411D92B}"/>
              </a:ext>
            </a:extLst>
          </p:cNvPr>
          <p:cNvSpPr/>
          <p:nvPr/>
        </p:nvSpPr>
        <p:spPr>
          <a:xfrm>
            <a:off x="3965551" y="377942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Tree>
    <p:extLst>
      <p:ext uri="{BB962C8B-B14F-4D97-AF65-F5344CB8AC3E}">
        <p14:creationId xmlns:p14="http://schemas.microsoft.com/office/powerpoint/2010/main" val="246066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692A-EF9E-49F4-A570-8C878D7D7216}"/>
              </a:ext>
            </a:extLst>
          </p:cNvPr>
          <p:cNvSpPr>
            <a:spLocks noGrp="1"/>
          </p:cNvSpPr>
          <p:nvPr>
            <p:ph type="title"/>
          </p:nvPr>
        </p:nvSpPr>
        <p:spPr>
          <a:xfrm>
            <a:off x="67682" y="153744"/>
            <a:ext cx="6234506" cy="970614"/>
          </a:xfrm>
        </p:spPr>
        <p:txBody>
          <a:bodyPr>
            <a:normAutofit/>
          </a:bodyPr>
          <a:lstStyle/>
          <a:p>
            <a:r>
              <a:rPr lang="en-US" dirty="0"/>
              <a:t>To login or not to login</a:t>
            </a:r>
          </a:p>
        </p:txBody>
      </p:sp>
      <p:sp>
        <p:nvSpPr>
          <p:cNvPr id="3" name="Content Placeholder 2">
            <a:extLst>
              <a:ext uri="{FF2B5EF4-FFF2-40B4-BE49-F238E27FC236}">
                <a16:creationId xmlns:a16="http://schemas.microsoft.com/office/drawing/2014/main" id="{1DB58632-C1B8-4B7D-98C6-A4C52D7E4A53}"/>
              </a:ext>
            </a:extLst>
          </p:cNvPr>
          <p:cNvSpPr txBox="1">
            <a:spLocks/>
          </p:cNvSpPr>
          <p:nvPr/>
        </p:nvSpPr>
        <p:spPr>
          <a:xfrm>
            <a:off x="304799" y="2450951"/>
            <a:ext cx="5477436" cy="3519543"/>
          </a:xfrm>
          <a:prstGeom prst="rect">
            <a:avLst/>
          </a:prstGeom>
          <a:solidFill>
            <a:schemeClr val="accent6"/>
          </a:solidFill>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What you can do if you login i</a:t>
            </a:r>
            <a:r>
              <a:rPr kumimoji="0" lang="en-US" sz="2800" b="1" i="0" u="sng" strike="noStrike" kern="1200" cap="none" spc="0" normalizeH="0" baseline="0" noProof="0" dirty="0">
                <a:ln>
                  <a:noFill/>
                </a:ln>
                <a:solidFill>
                  <a:srgbClr val="003DA5">
                    <a:lumMod val="50000"/>
                  </a:srgbClr>
                </a:solidFill>
                <a:effectLst/>
                <a:uLnTx/>
                <a:uFillTx/>
                <a:latin typeface="Calibri"/>
                <a:ea typeface="+mn-ea"/>
                <a:cs typeface="+mn-cs"/>
              </a:rPr>
              <a:t>f you are a permit contact or delegate</a:t>
            </a: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Apply for applications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Withdraw an application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View and upload documents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Respond to Corrections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Make changes to an issued permit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Assign delegates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7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4" name="Content Placeholder 2">
            <a:extLst>
              <a:ext uri="{FF2B5EF4-FFF2-40B4-BE49-F238E27FC236}">
                <a16:creationId xmlns:a16="http://schemas.microsoft.com/office/drawing/2014/main" id="{0DD24174-46E7-4043-8CE9-AED7BCE79AFF}"/>
              </a:ext>
            </a:extLst>
          </p:cNvPr>
          <p:cNvSpPr txBox="1">
            <a:spLocks/>
          </p:cNvSpPr>
          <p:nvPr/>
        </p:nvSpPr>
        <p:spPr>
          <a:xfrm>
            <a:off x="6234505" y="2450952"/>
            <a:ext cx="5652696" cy="3510578"/>
          </a:xfrm>
          <a:prstGeom prst="rect">
            <a:avLst/>
          </a:prstGeom>
          <a:solidFill>
            <a:schemeClr val="accent5"/>
          </a:solidFill>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What you can do if you are </a:t>
            </a:r>
            <a:r>
              <a:rPr kumimoji="0" lang="en-US" sz="2800" b="1" i="0" u="sng" strike="noStrike" kern="1200" cap="none" spc="0" normalizeH="0" baseline="0" noProof="0" dirty="0">
                <a:ln>
                  <a:noFill/>
                </a:ln>
                <a:solidFill>
                  <a:srgbClr val="003DA5">
                    <a:lumMod val="50000"/>
                  </a:srgbClr>
                </a:solidFill>
                <a:effectLst/>
                <a:uLnTx/>
                <a:uFillTx/>
                <a:latin typeface="Calibri"/>
                <a:ea typeface="+mn-ea"/>
                <a:cs typeface="+mn-cs"/>
              </a:rPr>
              <a:t>not</a:t>
            </a: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 logged in and </a:t>
            </a:r>
            <a:r>
              <a:rPr kumimoji="0" lang="en-US" sz="2800" b="1" i="0" u="sng" strike="noStrike" kern="1200" cap="none" spc="0" normalizeH="0" baseline="0" noProof="0" dirty="0">
                <a:ln>
                  <a:noFill/>
                </a:ln>
                <a:solidFill>
                  <a:srgbClr val="003DA5">
                    <a:lumMod val="50000"/>
                  </a:srgbClr>
                </a:solidFill>
                <a:effectLst/>
                <a:uLnTx/>
                <a:uFillTx/>
                <a:latin typeface="Calibri"/>
                <a:ea typeface="+mn-ea"/>
                <a:cs typeface="+mn-cs"/>
              </a:rPr>
              <a:t>not a permit contact or delegate</a:t>
            </a: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Search for permits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View permit information except documents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Make payments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Schedule an inspection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7" name="Graphic 6" descr="Key">
            <a:extLst>
              <a:ext uri="{FF2B5EF4-FFF2-40B4-BE49-F238E27FC236}">
                <a16:creationId xmlns:a16="http://schemas.microsoft.com/office/drawing/2014/main" id="{95171C9E-301D-4FCB-AF78-D43614F9FA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0557" y="887506"/>
            <a:ext cx="1645920" cy="1645920"/>
          </a:xfrm>
          <a:prstGeom prst="rect">
            <a:avLst/>
          </a:prstGeom>
        </p:spPr>
      </p:pic>
      <p:pic>
        <p:nvPicPr>
          <p:cNvPr id="10" name="Graphic 9" descr="Lock">
            <a:extLst>
              <a:ext uri="{FF2B5EF4-FFF2-40B4-BE49-F238E27FC236}">
                <a16:creationId xmlns:a16="http://schemas.microsoft.com/office/drawing/2014/main" id="{57154521-A9AA-4797-B36F-F230DB47A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17946" y="744071"/>
            <a:ext cx="1554480" cy="1554480"/>
          </a:xfrm>
          <a:prstGeom prst="rect">
            <a:avLst/>
          </a:prstGeom>
        </p:spPr>
      </p:pic>
    </p:spTree>
    <p:extLst>
      <p:ext uri="{BB962C8B-B14F-4D97-AF65-F5344CB8AC3E}">
        <p14:creationId xmlns:p14="http://schemas.microsoft.com/office/powerpoint/2010/main" val="235388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2396-4804-4291-88C9-3A97F5D71D14}"/>
              </a:ext>
            </a:extLst>
          </p:cNvPr>
          <p:cNvSpPr>
            <a:spLocks noGrp="1"/>
          </p:cNvSpPr>
          <p:nvPr>
            <p:ph type="title"/>
          </p:nvPr>
        </p:nvSpPr>
        <p:spPr>
          <a:xfrm>
            <a:off x="127001" y="201373"/>
            <a:ext cx="6444128" cy="1325563"/>
          </a:xfrm>
        </p:spPr>
        <p:txBody>
          <a:bodyPr>
            <a:normAutofit/>
          </a:bodyPr>
          <a:lstStyle/>
          <a:p>
            <a:r>
              <a:rPr lang="en-US" dirty="0"/>
              <a:t>How to add and manage contact delegates</a:t>
            </a:r>
          </a:p>
        </p:txBody>
      </p:sp>
      <p:sp>
        <p:nvSpPr>
          <p:cNvPr id="5" name="TextBox 4">
            <a:extLst>
              <a:ext uri="{FF2B5EF4-FFF2-40B4-BE49-F238E27FC236}">
                <a16:creationId xmlns:a16="http://schemas.microsoft.com/office/drawing/2014/main" id="{B6A37956-77EF-48D8-8F51-D3DC8B7E0293}"/>
              </a:ext>
            </a:extLst>
          </p:cNvPr>
          <p:cNvSpPr txBox="1"/>
          <p:nvPr/>
        </p:nvSpPr>
        <p:spPr>
          <a:xfrm>
            <a:off x="127001" y="1802209"/>
            <a:ext cx="596900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For more information about delegates: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Go to the </a:t>
            </a:r>
            <a:r>
              <a:rPr kumimoji="0" lang="en-US" sz="2400" b="0" i="0" u="none" strike="noStrike" kern="1200" cap="none" spc="0" normalizeH="0" baseline="0" noProof="0" dirty="0">
                <a:ln>
                  <a:noFill/>
                </a:ln>
                <a:solidFill>
                  <a:srgbClr val="003DA5"/>
                </a:solidFill>
                <a:effectLst/>
                <a:uLnTx/>
                <a:uFillTx/>
                <a:latin typeface="Calibri"/>
                <a:ea typeface="+mn-ea"/>
                <a:cs typeface="+mn-cs"/>
                <a:hlinkClick r:id="rId2"/>
              </a:rPr>
              <a:t>Seattle Services Portal</a:t>
            </a:r>
            <a:endParaRPr kumimoji="0" lang="en-US" sz="2400" b="0" i="0" u="none" strike="noStrike" kern="1200" cap="none" spc="0" normalizeH="0" baseline="0" noProof="0" dirty="0">
              <a:ln>
                <a:noFill/>
              </a:ln>
              <a:solidFill>
                <a:srgbClr val="003DA5"/>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Help</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 link</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on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Managing Your Account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Read and/or view the highlighted articles and video on delegates</a:t>
            </a:r>
          </a:p>
        </p:txBody>
      </p:sp>
      <p:pic>
        <p:nvPicPr>
          <p:cNvPr id="6" name="Picture 5">
            <a:extLst>
              <a:ext uri="{FF2B5EF4-FFF2-40B4-BE49-F238E27FC236}">
                <a16:creationId xmlns:a16="http://schemas.microsoft.com/office/drawing/2014/main" id="{238F10FC-8B3A-4F00-997C-66EEEAAD78E4}"/>
              </a:ext>
            </a:extLst>
          </p:cNvPr>
          <p:cNvPicPr/>
          <p:nvPr/>
        </p:nvPicPr>
        <p:blipFill rotWithShape="1">
          <a:blip r:embed="rId3"/>
          <a:srcRect l="23077" t="37606" r="23557" b="26212"/>
          <a:stretch/>
        </p:blipFill>
        <p:spPr bwMode="auto">
          <a:xfrm>
            <a:off x="5718810" y="0"/>
            <a:ext cx="6473190" cy="246888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82365F8-17FC-49DC-BF78-4AEDAF8B4CBF}"/>
              </a:ext>
            </a:extLst>
          </p:cNvPr>
          <p:cNvPicPr>
            <a:picLocks noChangeAspect="1"/>
          </p:cNvPicPr>
          <p:nvPr/>
        </p:nvPicPr>
        <p:blipFill>
          <a:blip r:embed="rId4"/>
          <a:stretch>
            <a:fillRect/>
          </a:stretch>
        </p:blipFill>
        <p:spPr>
          <a:xfrm>
            <a:off x="5912428" y="2539117"/>
            <a:ext cx="3581400" cy="4219575"/>
          </a:xfrm>
          <a:prstGeom prst="rect">
            <a:avLst/>
          </a:prstGeom>
        </p:spPr>
      </p:pic>
      <p:sp>
        <p:nvSpPr>
          <p:cNvPr id="8" name="Flowchart: Connector 7">
            <a:extLst>
              <a:ext uri="{FF2B5EF4-FFF2-40B4-BE49-F238E27FC236}">
                <a16:creationId xmlns:a16="http://schemas.microsoft.com/office/drawing/2014/main" id="{A7CA94AF-8749-4A24-A529-83D02BDD158E}"/>
              </a:ext>
            </a:extLst>
          </p:cNvPr>
          <p:cNvSpPr/>
          <p:nvPr/>
        </p:nvSpPr>
        <p:spPr>
          <a:xfrm>
            <a:off x="10320092" y="25391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9" name="Flowchart: Connector 8">
            <a:extLst>
              <a:ext uri="{FF2B5EF4-FFF2-40B4-BE49-F238E27FC236}">
                <a16:creationId xmlns:a16="http://schemas.microsoft.com/office/drawing/2014/main" id="{5E99D592-0A9C-4396-9CFA-C033CD60C7AF}"/>
              </a:ext>
            </a:extLst>
          </p:cNvPr>
          <p:cNvSpPr/>
          <p:nvPr/>
        </p:nvSpPr>
        <p:spPr>
          <a:xfrm>
            <a:off x="7896418" y="30750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0" name="Flowchart: Alternate Process 9">
            <a:extLst>
              <a:ext uri="{FF2B5EF4-FFF2-40B4-BE49-F238E27FC236}">
                <a16:creationId xmlns:a16="http://schemas.microsoft.com/office/drawing/2014/main" id="{7C7DA056-8E6A-4926-A4FF-12CE3FC5497F}"/>
              </a:ext>
            </a:extLst>
          </p:cNvPr>
          <p:cNvSpPr/>
          <p:nvPr/>
        </p:nvSpPr>
        <p:spPr>
          <a:xfrm>
            <a:off x="6326909" y="3128706"/>
            <a:ext cx="2586182" cy="297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8909867E-FE5F-4AD6-A7C0-28FC10728671}"/>
              </a:ext>
            </a:extLst>
          </p:cNvPr>
          <p:cNvSpPr/>
          <p:nvPr/>
        </p:nvSpPr>
        <p:spPr>
          <a:xfrm>
            <a:off x="6326909" y="3879701"/>
            <a:ext cx="2586182" cy="76920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Alternate Process 11">
            <a:extLst>
              <a:ext uri="{FF2B5EF4-FFF2-40B4-BE49-F238E27FC236}">
                <a16:creationId xmlns:a16="http://schemas.microsoft.com/office/drawing/2014/main" id="{CA51D2E6-D712-4B5D-814C-A146E05397D4}"/>
              </a:ext>
            </a:extLst>
          </p:cNvPr>
          <p:cNvSpPr/>
          <p:nvPr/>
        </p:nvSpPr>
        <p:spPr>
          <a:xfrm>
            <a:off x="6369016" y="6257696"/>
            <a:ext cx="2586182" cy="297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3" name="Straight Arrow Connector 12">
            <a:extLst>
              <a:ext uri="{FF2B5EF4-FFF2-40B4-BE49-F238E27FC236}">
                <a16:creationId xmlns:a16="http://schemas.microsoft.com/office/drawing/2014/main" id="{0385E290-9E29-415A-8E26-E576BEF0A837}"/>
              </a:ext>
            </a:extLst>
          </p:cNvPr>
          <p:cNvCxnSpPr>
            <a:cxnSpLocks/>
            <a:stCxn id="8" idx="3"/>
            <a:endCxn id="10" idx="3"/>
          </p:cNvCxnSpPr>
          <p:nvPr/>
        </p:nvCxnSpPr>
        <p:spPr>
          <a:xfrm flipH="1">
            <a:off x="8913091" y="2803469"/>
            <a:ext cx="1458995" cy="4738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EDDF01F9-DCB5-4FB8-AE50-D102DE206FF3}"/>
              </a:ext>
            </a:extLst>
          </p:cNvPr>
          <p:cNvCxnSpPr>
            <a:cxnSpLocks/>
            <a:stCxn id="8" idx="3"/>
            <a:endCxn id="11" idx="3"/>
          </p:cNvCxnSpPr>
          <p:nvPr/>
        </p:nvCxnSpPr>
        <p:spPr>
          <a:xfrm flipH="1">
            <a:off x="8913091" y="2803469"/>
            <a:ext cx="1458995" cy="146083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87C9DB80-26DF-4099-802B-73F51C5D9C00}"/>
              </a:ext>
            </a:extLst>
          </p:cNvPr>
          <p:cNvCxnSpPr>
            <a:cxnSpLocks/>
            <a:stCxn id="8" idx="3"/>
            <a:endCxn id="12" idx="3"/>
          </p:cNvCxnSpPr>
          <p:nvPr/>
        </p:nvCxnSpPr>
        <p:spPr>
          <a:xfrm flipH="1">
            <a:off x="8955198" y="2803469"/>
            <a:ext cx="1416888" cy="360287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3" name="Picture 22">
            <a:extLst>
              <a:ext uri="{FF2B5EF4-FFF2-40B4-BE49-F238E27FC236}">
                <a16:creationId xmlns:a16="http://schemas.microsoft.com/office/drawing/2014/main" id="{C656D849-877B-4432-AD6B-4669305E5F87}"/>
              </a:ext>
            </a:extLst>
          </p:cNvPr>
          <p:cNvPicPr>
            <a:picLocks noChangeAspect="1"/>
          </p:cNvPicPr>
          <p:nvPr/>
        </p:nvPicPr>
        <p:blipFill>
          <a:blip r:embed="rId5"/>
          <a:stretch>
            <a:fillRect/>
          </a:stretch>
        </p:blipFill>
        <p:spPr>
          <a:xfrm>
            <a:off x="545499" y="3425997"/>
            <a:ext cx="2847975" cy="809625"/>
          </a:xfrm>
          <a:prstGeom prst="rect">
            <a:avLst/>
          </a:prstGeom>
        </p:spPr>
      </p:pic>
      <p:sp>
        <p:nvSpPr>
          <p:cNvPr id="24" name="Flowchart: Alternate Process 23">
            <a:extLst>
              <a:ext uri="{FF2B5EF4-FFF2-40B4-BE49-F238E27FC236}">
                <a16:creationId xmlns:a16="http://schemas.microsoft.com/office/drawing/2014/main" id="{94DAE9B8-0391-49E6-8165-C77CC92218FB}"/>
              </a:ext>
            </a:extLst>
          </p:cNvPr>
          <p:cNvSpPr/>
          <p:nvPr/>
        </p:nvSpPr>
        <p:spPr>
          <a:xfrm>
            <a:off x="2426687" y="3842855"/>
            <a:ext cx="793106" cy="3927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1084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548639" y="2353247"/>
            <a:ext cx="4572000" cy="391953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4"/>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Under the </a:t>
            </a:r>
            <a:r>
              <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rPr>
              <a:t>Create New </a:t>
            </a: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section, click on the </a:t>
            </a:r>
            <a:r>
              <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rPr>
              <a:t>Permits – Street Use </a:t>
            </a: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5715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3DA5"/>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B626BEE0-DC7D-4B2F-96C1-AA3756C0E796}"/>
              </a:ext>
            </a:extLst>
          </p:cNvPr>
          <p:cNvPicPr>
            <a:picLocks noChangeAspect="1"/>
          </p:cNvPicPr>
          <p:nvPr/>
        </p:nvPicPr>
        <p:blipFill rotWithShape="1">
          <a:blip r:embed="rId2"/>
          <a:srcRect r="35483" b="782"/>
          <a:stretch/>
        </p:blipFill>
        <p:spPr>
          <a:xfrm>
            <a:off x="6286497" y="1686147"/>
            <a:ext cx="5652519" cy="5006801"/>
          </a:xfrm>
          <a:prstGeom prst="rect">
            <a:avLst/>
          </a:prstGeom>
          <a:ln>
            <a:noFill/>
          </a:ln>
          <a:effectLst>
            <a:outerShdw blurRad="292100" dist="139700" dir="2700000" algn="tl" rotWithShape="0">
              <a:srgbClr val="333333">
                <a:alpha val="65000"/>
              </a:srgbClr>
            </a:outerShdw>
          </a:effectLst>
        </p:spPr>
      </p:pic>
      <p:sp>
        <p:nvSpPr>
          <p:cNvPr id="13" name="Flowchart: Connector 12">
            <a:extLst>
              <a:ext uri="{FF2B5EF4-FFF2-40B4-BE49-F238E27FC236}">
                <a16:creationId xmlns:a16="http://schemas.microsoft.com/office/drawing/2014/main" id="{9AEB76D6-43E6-4960-BEAD-71C5845F429D}"/>
              </a:ext>
            </a:extLst>
          </p:cNvPr>
          <p:cNvSpPr/>
          <p:nvPr/>
        </p:nvSpPr>
        <p:spPr>
          <a:xfrm>
            <a:off x="5677989" y="46714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14" name="Flowchart: Alternate Process 13">
            <a:extLst>
              <a:ext uri="{FF2B5EF4-FFF2-40B4-BE49-F238E27FC236}">
                <a16:creationId xmlns:a16="http://schemas.microsoft.com/office/drawing/2014/main" id="{9B395A15-953C-4CA4-B4B9-2F438D1B1047}"/>
              </a:ext>
            </a:extLst>
          </p:cNvPr>
          <p:cNvSpPr/>
          <p:nvPr/>
        </p:nvSpPr>
        <p:spPr>
          <a:xfrm>
            <a:off x="6777355" y="4043725"/>
            <a:ext cx="139139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Alternate Process 14">
            <a:extLst>
              <a:ext uri="{FF2B5EF4-FFF2-40B4-BE49-F238E27FC236}">
                <a16:creationId xmlns:a16="http://schemas.microsoft.com/office/drawing/2014/main" id="{30B33616-E802-457D-AC8D-54E654495BAE}"/>
              </a:ext>
            </a:extLst>
          </p:cNvPr>
          <p:cNvSpPr/>
          <p:nvPr/>
        </p:nvSpPr>
        <p:spPr>
          <a:xfrm>
            <a:off x="6890019" y="5635945"/>
            <a:ext cx="1391395" cy="20992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6" name="Straight Arrow Connector 15">
            <a:extLst>
              <a:ext uri="{FF2B5EF4-FFF2-40B4-BE49-F238E27FC236}">
                <a16:creationId xmlns:a16="http://schemas.microsoft.com/office/drawing/2014/main" id="{AC2EDBF4-A8E9-4C9D-B3B7-EF2C67508EB0}"/>
              </a:ext>
            </a:extLst>
          </p:cNvPr>
          <p:cNvCxnSpPr>
            <a:cxnSpLocks/>
            <a:stCxn id="13" idx="5"/>
            <a:endCxn id="15" idx="1"/>
          </p:cNvCxnSpPr>
          <p:nvPr/>
        </p:nvCxnSpPr>
        <p:spPr>
          <a:xfrm>
            <a:off x="5981029" y="4935752"/>
            <a:ext cx="908990" cy="80515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D5904848-1433-443D-BDAA-DDF6DE05C846}"/>
              </a:ext>
            </a:extLst>
          </p:cNvPr>
          <p:cNvCxnSpPr>
            <a:cxnSpLocks/>
            <a:stCxn id="13" idx="7"/>
            <a:endCxn id="14" idx="1"/>
          </p:cNvCxnSpPr>
          <p:nvPr/>
        </p:nvCxnSpPr>
        <p:spPr>
          <a:xfrm flipV="1">
            <a:off x="5981029" y="4189547"/>
            <a:ext cx="796326" cy="52720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8" name="Title 1">
            <a:extLst>
              <a:ext uri="{FF2B5EF4-FFF2-40B4-BE49-F238E27FC236}">
                <a16:creationId xmlns:a16="http://schemas.microsoft.com/office/drawing/2014/main" id="{F54325D9-9F0C-478A-BFE6-E4FD1294B9D2}"/>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Street Improvement Permit</a:t>
            </a:r>
          </a:p>
        </p:txBody>
      </p:sp>
    </p:spTree>
    <p:extLst>
      <p:ext uri="{BB962C8B-B14F-4D97-AF65-F5344CB8AC3E}">
        <p14:creationId xmlns:p14="http://schemas.microsoft.com/office/powerpoint/2010/main" val="254421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91744" y="2168575"/>
            <a:ext cx="5198480" cy="417323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Expand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Major Street Improvement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section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Select the desired permit type</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5715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9" name="Title 1">
            <a:extLst>
              <a:ext uri="{FF2B5EF4-FFF2-40B4-BE49-F238E27FC236}">
                <a16:creationId xmlns:a16="http://schemas.microsoft.com/office/drawing/2014/main" id="{ADAA26E4-8750-4BB3-8B80-07269491D167}"/>
              </a:ext>
            </a:extLst>
          </p:cNvPr>
          <p:cNvSpPr>
            <a:spLocks noGrp="1"/>
          </p:cNvSpPr>
          <p:nvPr>
            <p:ph type="title"/>
          </p:nvPr>
        </p:nvSpPr>
        <p:spPr>
          <a:xfrm>
            <a:off x="634014" y="548809"/>
            <a:ext cx="4920762" cy="1325563"/>
          </a:xfrm>
        </p:spPr>
        <p:txBody>
          <a:bodyPr vert="horz" lIns="91440" tIns="45720" rIns="91440" bIns="45720" rtlCol="0" anchor="ctr">
            <a:normAutofit fontScale="90000"/>
          </a:bodyPr>
          <a:lstStyle/>
          <a:p>
            <a:pPr defTabSz="914400"/>
            <a:r>
              <a:rPr lang="en-US" dirty="0">
                <a:solidFill>
                  <a:srgbClr val="FFFFFF"/>
                </a:solidFill>
              </a:rPr>
              <a:t>How to apply for a Street Improvement Permit</a:t>
            </a:r>
          </a:p>
        </p:txBody>
      </p:sp>
      <p:pic>
        <p:nvPicPr>
          <p:cNvPr id="20" name="Picture 19">
            <a:extLst>
              <a:ext uri="{FF2B5EF4-FFF2-40B4-BE49-F238E27FC236}">
                <a16:creationId xmlns:a16="http://schemas.microsoft.com/office/drawing/2014/main" id="{D1735297-CEB0-4047-AAE8-CFBA707538B3}"/>
              </a:ext>
            </a:extLst>
          </p:cNvPr>
          <p:cNvPicPr>
            <a:picLocks noChangeAspect="1"/>
          </p:cNvPicPr>
          <p:nvPr/>
        </p:nvPicPr>
        <p:blipFill rotWithShape="1">
          <a:blip r:embed="rId3"/>
          <a:srcRect l="1" r="23528" b="5132"/>
          <a:stretch/>
        </p:blipFill>
        <p:spPr>
          <a:xfrm>
            <a:off x="5199432" y="142874"/>
            <a:ext cx="6992567" cy="588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Flowchart: Alternate Process 21">
            <a:extLst>
              <a:ext uri="{FF2B5EF4-FFF2-40B4-BE49-F238E27FC236}">
                <a16:creationId xmlns:a16="http://schemas.microsoft.com/office/drawing/2014/main" id="{A98C00E2-AF55-4443-83A9-3F5F31DB101C}"/>
              </a:ext>
            </a:extLst>
          </p:cNvPr>
          <p:cNvSpPr/>
          <p:nvPr/>
        </p:nvSpPr>
        <p:spPr>
          <a:xfrm>
            <a:off x="5266909" y="2585908"/>
            <a:ext cx="206961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5" name="Flowchart: Connector 24">
            <a:extLst>
              <a:ext uri="{FF2B5EF4-FFF2-40B4-BE49-F238E27FC236}">
                <a16:creationId xmlns:a16="http://schemas.microsoft.com/office/drawing/2014/main" id="{00DDC161-C244-425D-B57B-AA7B64171C2C}"/>
              </a:ext>
            </a:extLst>
          </p:cNvPr>
          <p:cNvSpPr/>
          <p:nvPr/>
        </p:nvSpPr>
        <p:spPr>
          <a:xfrm>
            <a:off x="5329450" y="3638143"/>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0" name="Flowchart: Connector 29">
            <a:extLst>
              <a:ext uri="{FF2B5EF4-FFF2-40B4-BE49-F238E27FC236}">
                <a16:creationId xmlns:a16="http://schemas.microsoft.com/office/drawing/2014/main" id="{E8F39127-D599-4056-9930-CF80E9DEDFE0}"/>
              </a:ext>
            </a:extLst>
          </p:cNvPr>
          <p:cNvSpPr/>
          <p:nvPr/>
        </p:nvSpPr>
        <p:spPr>
          <a:xfrm>
            <a:off x="5049108" y="237141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5</a:t>
            </a:r>
          </a:p>
        </p:txBody>
      </p:sp>
      <p:pic>
        <p:nvPicPr>
          <p:cNvPr id="21" name="Picture 20">
            <a:extLst>
              <a:ext uri="{FF2B5EF4-FFF2-40B4-BE49-F238E27FC236}">
                <a16:creationId xmlns:a16="http://schemas.microsoft.com/office/drawing/2014/main" id="{2228FFC3-07EA-414C-BAF9-0DF7A4BD866B}"/>
              </a:ext>
            </a:extLst>
          </p:cNvPr>
          <p:cNvPicPr>
            <a:picLocks noChangeAspect="1"/>
          </p:cNvPicPr>
          <p:nvPr/>
        </p:nvPicPr>
        <p:blipFill>
          <a:blip r:embed="rId4"/>
          <a:stretch>
            <a:fillRect/>
          </a:stretch>
        </p:blipFill>
        <p:spPr>
          <a:xfrm>
            <a:off x="9662411" y="5304740"/>
            <a:ext cx="1833563" cy="576263"/>
          </a:xfrm>
          <a:prstGeom prst="rect">
            <a:avLst/>
          </a:prstGeom>
        </p:spPr>
      </p:pic>
      <p:sp>
        <p:nvSpPr>
          <p:cNvPr id="26" name="Flowchart: Alternate Process 25">
            <a:extLst>
              <a:ext uri="{FF2B5EF4-FFF2-40B4-BE49-F238E27FC236}">
                <a16:creationId xmlns:a16="http://schemas.microsoft.com/office/drawing/2014/main" id="{71CD7C25-B736-401E-84C2-845B41953AB7}"/>
              </a:ext>
            </a:extLst>
          </p:cNvPr>
          <p:cNvSpPr/>
          <p:nvPr/>
        </p:nvSpPr>
        <p:spPr>
          <a:xfrm>
            <a:off x="9805138" y="5460824"/>
            <a:ext cx="1536939" cy="26409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7" name="Flowchart: Connector 26">
            <a:extLst>
              <a:ext uri="{FF2B5EF4-FFF2-40B4-BE49-F238E27FC236}">
                <a16:creationId xmlns:a16="http://schemas.microsoft.com/office/drawing/2014/main" id="{56876271-F09F-4CEB-8FB3-CAA7B14F2DCE}"/>
              </a:ext>
            </a:extLst>
          </p:cNvPr>
          <p:cNvSpPr/>
          <p:nvPr/>
        </p:nvSpPr>
        <p:spPr>
          <a:xfrm>
            <a:off x="9500608" y="522450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7</a:t>
            </a:r>
          </a:p>
        </p:txBody>
      </p:sp>
      <p:sp>
        <p:nvSpPr>
          <p:cNvPr id="31" name="Flowchart: Connector 30">
            <a:extLst>
              <a:ext uri="{FF2B5EF4-FFF2-40B4-BE49-F238E27FC236}">
                <a16:creationId xmlns:a16="http://schemas.microsoft.com/office/drawing/2014/main" id="{35DCD29A-3DD3-483F-9831-54E864CC3D64}"/>
              </a:ext>
            </a:extLst>
          </p:cNvPr>
          <p:cNvSpPr/>
          <p:nvPr/>
        </p:nvSpPr>
        <p:spPr>
          <a:xfrm>
            <a:off x="4992149" y="344624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6</a:t>
            </a:r>
          </a:p>
        </p:txBody>
      </p:sp>
      <p:sp>
        <p:nvSpPr>
          <p:cNvPr id="37" name="TextBox 36">
            <a:extLst>
              <a:ext uri="{FF2B5EF4-FFF2-40B4-BE49-F238E27FC236}">
                <a16:creationId xmlns:a16="http://schemas.microsoft.com/office/drawing/2014/main" id="{778840B9-364B-4683-9091-7B972F5474FD}"/>
              </a:ext>
            </a:extLst>
          </p:cNvPr>
          <p:cNvSpPr txBox="1"/>
          <p:nvPr/>
        </p:nvSpPr>
        <p:spPr>
          <a:xfrm>
            <a:off x="10247588" y="3113842"/>
            <a:ext cx="167806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Help text includes website links to find more information about each permit type</a:t>
            </a:r>
          </a:p>
        </p:txBody>
      </p:sp>
      <p:sp>
        <p:nvSpPr>
          <p:cNvPr id="38" name="Arrow: Right 37">
            <a:extLst>
              <a:ext uri="{FF2B5EF4-FFF2-40B4-BE49-F238E27FC236}">
                <a16:creationId xmlns:a16="http://schemas.microsoft.com/office/drawing/2014/main" id="{1A0ABF2B-E131-42CE-BBA1-1761BF23B27E}"/>
              </a:ext>
            </a:extLst>
          </p:cNvPr>
          <p:cNvSpPr/>
          <p:nvPr/>
        </p:nvSpPr>
        <p:spPr>
          <a:xfrm rot="10800000">
            <a:off x="8989779" y="4836951"/>
            <a:ext cx="1173319"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9" name="Arrow: Right 38">
            <a:extLst>
              <a:ext uri="{FF2B5EF4-FFF2-40B4-BE49-F238E27FC236}">
                <a16:creationId xmlns:a16="http://schemas.microsoft.com/office/drawing/2014/main" id="{1A12E11C-9F90-45FC-AB47-8180C6C29E18}"/>
              </a:ext>
            </a:extLst>
          </p:cNvPr>
          <p:cNvSpPr/>
          <p:nvPr/>
        </p:nvSpPr>
        <p:spPr>
          <a:xfrm rot="10800000">
            <a:off x="7009611" y="3301718"/>
            <a:ext cx="3153486"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0" name="Flowchart: Alternate Process 39">
            <a:extLst>
              <a:ext uri="{FF2B5EF4-FFF2-40B4-BE49-F238E27FC236}">
                <a16:creationId xmlns:a16="http://schemas.microsoft.com/office/drawing/2014/main" id="{74C0796B-9D8B-44BD-8A04-88FF7EAC6500}"/>
              </a:ext>
            </a:extLst>
          </p:cNvPr>
          <p:cNvSpPr/>
          <p:nvPr/>
        </p:nvSpPr>
        <p:spPr>
          <a:xfrm>
            <a:off x="7372800" y="4836951"/>
            <a:ext cx="1173320" cy="146789"/>
          </a:xfrm>
          <a:prstGeom prst="flowChartAlternateProcess">
            <a:avLst/>
          </a:prstGeom>
          <a:noFill/>
          <a:ln w="381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 name="Flowchart: Alternate Process 41">
            <a:extLst>
              <a:ext uri="{FF2B5EF4-FFF2-40B4-BE49-F238E27FC236}">
                <a16:creationId xmlns:a16="http://schemas.microsoft.com/office/drawing/2014/main" id="{69A514DE-E0CE-4D78-B3B5-6BB7EB004661}"/>
              </a:ext>
            </a:extLst>
          </p:cNvPr>
          <p:cNvSpPr/>
          <p:nvPr/>
        </p:nvSpPr>
        <p:spPr>
          <a:xfrm>
            <a:off x="7086600" y="5077715"/>
            <a:ext cx="1987061" cy="146789"/>
          </a:xfrm>
          <a:prstGeom prst="flowChartAlternateProcess">
            <a:avLst/>
          </a:prstGeom>
          <a:noFill/>
          <a:ln w="381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3" name="Flowchart: Alternate Process 42">
            <a:extLst>
              <a:ext uri="{FF2B5EF4-FFF2-40B4-BE49-F238E27FC236}">
                <a16:creationId xmlns:a16="http://schemas.microsoft.com/office/drawing/2014/main" id="{8B06128B-240C-43B9-AB67-098EE9716EB9}"/>
              </a:ext>
            </a:extLst>
          </p:cNvPr>
          <p:cNvSpPr/>
          <p:nvPr/>
        </p:nvSpPr>
        <p:spPr>
          <a:xfrm>
            <a:off x="6405032" y="3346063"/>
            <a:ext cx="547620" cy="179651"/>
          </a:xfrm>
          <a:prstGeom prst="flowChartAlternateProcess">
            <a:avLst/>
          </a:prstGeom>
          <a:noFill/>
          <a:ln w="381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01292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4DFD9F2-4427-4199-9621-C0495B41C3C5}"/>
              </a:ext>
            </a:extLst>
          </p:cNvPr>
          <p:cNvPicPr>
            <a:picLocks noChangeAspect="1"/>
          </p:cNvPicPr>
          <p:nvPr/>
        </p:nvPicPr>
        <p:blipFill rotWithShape="1">
          <a:blip r:embed="rId3"/>
          <a:srcRect b="9866"/>
          <a:stretch/>
        </p:blipFill>
        <p:spPr>
          <a:xfrm>
            <a:off x="615384" y="1104935"/>
            <a:ext cx="8877300" cy="513397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E0D3978-11FB-4459-BCF4-B79DAB93B2B9}"/>
              </a:ext>
            </a:extLst>
          </p:cNvPr>
          <p:cNvPicPr>
            <a:picLocks noChangeAspect="1"/>
          </p:cNvPicPr>
          <p:nvPr/>
        </p:nvPicPr>
        <p:blipFill>
          <a:blip r:embed="rId4"/>
          <a:stretch>
            <a:fillRect/>
          </a:stretch>
        </p:blipFill>
        <p:spPr>
          <a:xfrm>
            <a:off x="8003362" y="2812441"/>
            <a:ext cx="4023360" cy="991017"/>
          </a:xfrm>
          <a:prstGeom prst="rect">
            <a:avLst/>
          </a:prstGeom>
        </p:spPr>
      </p:pic>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838200" y="1"/>
            <a:ext cx="10515600" cy="1104934"/>
          </a:xfrm>
        </p:spPr>
        <p:txBody>
          <a:bodyPr/>
          <a:lstStyle/>
          <a:p>
            <a:r>
              <a:rPr lang="en-US" dirty="0"/>
              <a:t>Application page overview</a:t>
            </a:r>
          </a:p>
        </p:txBody>
      </p:sp>
      <p:sp>
        <p:nvSpPr>
          <p:cNvPr id="6" name="Flowchart: Alternate Process 5">
            <a:extLst>
              <a:ext uri="{FF2B5EF4-FFF2-40B4-BE49-F238E27FC236}">
                <a16:creationId xmlns:a16="http://schemas.microsoft.com/office/drawing/2014/main" id="{496D139F-ED23-40A4-BB13-6EBB453C79AC}"/>
              </a:ext>
            </a:extLst>
          </p:cNvPr>
          <p:cNvSpPr/>
          <p:nvPr/>
        </p:nvSpPr>
        <p:spPr>
          <a:xfrm>
            <a:off x="685566" y="1581121"/>
            <a:ext cx="2808631" cy="62708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7" name="Straight Arrow Connector 6">
            <a:extLst>
              <a:ext uri="{FF2B5EF4-FFF2-40B4-BE49-F238E27FC236}">
                <a16:creationId xmlns:a16="http://schemas.microsoft.com/office/drawing/2014/main" id="{64A65E46-71CC-4056-849B-C843EBC28B74}"/>
              </a:ext>
            </a:extLst>
          </p:cNvPr>
          <p:cNvCxnSpPr>
            <a:cxnSpLocks/>
            <a:endCxn id="6" idx="3"/>
          </p:cNvCxnSpPr>
          <p:nvPr/>
        </p:nvCxnSpPr>
        <p:spPr>
          <a:xfrm flipH="1" flipV="1">
            <a:off x="3494197" y="1894663"/>
            <a:ext cx="746864" cy="46598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9" name="Left Brace 8">
            <a:extLst>
              <a:ext uri="{FF2B5EF4-FFF2-40B4-BE49-F238E27FC236}">
                <a16:creationId xmlns:a16="http://schemas.microsoft.com/office/drawing/2014/main" id="{927475A9-85F0-4AED-8FD4-27202D5863E1}"/>
              </a:ext>
            </a:extLst>
          </p:cNvPr>
          <p:cNvSpPr/>
          <p:nvPr/>
        </p:nvSpPr>
        <p:spPr>
          <a:xfrm rot="5400000">
            <a:off x="4946470" y="-2846683"/>
            <a:ext cx="285311" cy="8676256"/>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3" name="TextBox 2">
            <a:extLst>
              <a:ext uri="{FF2B5EF4-FFF2-40B4-BE49-F238E27FC236}">
                <a16:creationId xmlns:a16="http://schemas.microsoft.com/office/drawing/2014/main" id="{F9E1FF8E-F90A-4A31-BDB0-C55541AFB4F3}"/>
              </a:ext>
            </a:extLst>
          </p:cNvPr>
          <p:cNvSpPr txBox="1"/>
          <p:nvPr/>
        </p:nvSpPr>
        <p:spPr>
          <a:xfrm>
            <a:off x="4218223" y="888747"/>
            <a:ext cx="2215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Application steps</a:t>
            </a:r>
          </a:p>
        </p:txBody>
      </p:sp>
      <p:sp>
        <p:nvSpPr>
          <p:cNvPr id="12" name="TextBox 11">
            <a:extLst>
              <a:ext uri="{FF2B5EF4-FFF2-40B4-BE49-F238E27FC236}">
                <a16:creationId xmlns:a16="http://schemas.microsoft.com/office/drawing/2014/main" id="{8339813F-526A-4B32-A145-0F63BC686566}"/>
              </a:ext>
            </a:extLst>
          </p:cNvPr>
          <p:cNvSpPr txBox="1"/>
          <p:nvPr/>
        </p:nvSpPr>
        <p:spPr>
          <a:xfrm>
            <a:off x="4241061" y="2239258"/>
            <a:ext cx="35078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Indicates what step you are on and what steps you have already completed</a:t>
            </a:r>
          </a:p>
        </p:txBody>
      </p:sp>
      <p:sp>
        <p:nvSpPr>
          <p:cNvPr id="15" name="Flowchart: Connector 14">
            <a:extLst>
              <a:ext uri="{FF2B5EF4-FFF2-40B4-BE49-F238E27FC236}">
                <a16:creationId xmlns:a16="http://schemas.microsoft.com/office/drawing/2014/main" id="{5E623E4D-5AF9-4D02-B8DA-0548348D2FE2}"/>
              </a:ext>
            </a:extLst>
          </p:cNvPr>
          <p:cNvSpPr/>
          <p:nvPr/>
        </p:nvSpPr>
        <p:spPr>
          <a:xfrm>
            <a:off x="695888" y="2424653"/>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47974E71-2AED-4987-92D0-7E426CB391B3}"/>
              </a:ext>
            </a:extLst>
          </p:cNvPr>
          <p:cNvSpPr/>
          <p:nvPr/>
        </p:nvSpPr>
        <p:spPr>
          <a:xfrm>
            <a:off x="907434" y="4631524"/>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7" name="Straight Arrow Connector 16">
            <a:extLst>
              <a:ext uri="{FF2B5EF4-FFF2-40B4-BE49-F238E27FC236}">
                <a16:creationId xmlns:a16="http://schemas.microsoft.com/office/drawing/2014/main" id="{ECD4F0D7-6B24-4CEE-A7F5-83F64F3C4A68}"/>
              </a:ext>
            </a:extLst>
          </p:cNvPr>
          <p:cNvCxnSpPr>
            <a:cxnSpLocks/>
            <a:stCxn id="25" idx="0"/>
            <a:endCxn id="15" idx="4"/>
          </p:cNvCxnSpPr>
          <p:nvPr/>
        </p:nvCxnSpPr>
        <p:spPr>
          <a:xfrm flipV="1">
            <a:off x="615384" y="2594642"/>
            <a:ext cx="166748" cy="63517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4D0DD233-A269-4BD5-B538-9EBF19CE635E}"/>
              </a:ext>
            </a:extLst>
          </p:cNvPr>
          <p:cNvCxnSpPr>
            <a:cxnSpLocks/>
            <a:stCxn id="25" idx="2"/>
            <a:endCxn id="16" idx="0"/>
          </p:cNvCxnSpPr>
          <p:nvPr/>
        </p:nvCxnSpPr>
        <p:spPr>
          <a:xfrm>
            <a:off x="615384" y="3876143"/>
            <a:ext cx="378294" cy="75538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5" name="TextBox 24">
            <a:extLst>
              <a:ext uri="{FF2B5EF4-FFF2-40B4-BE49-F238E27FC236}">
                <a16:creationId xmlns:a16="http://schemas.microsoft.com/office/drawing/2014/main" id="{C3497835-82FB-4688-9F26-10CEAC596674}"/>
              </a:ext>
            </a:extLst>
          </p:cNvPr>
          <p:cNvSpPr txBox="1"/>
          <p:nvPr/>
        </p:nvSpPr>
        <p:spPr>
          <a:xfrm>
            <a:off x="41457" y="3229812"/>
            <a:ext cx="11478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Required field</a:t>
            </a:r>
          </a:p>
        </p:txBody>
      </p:sp>
      <p:cxnSp>
        <p:nvCxnSpPr>
          <p:cNvPr id="29" name="Straight Arrow Connector 28">
            <a:extLst>
              <a:ext uri="{FF2B5EF4-FFF2-40B4-BE49-F238E27FC236}">
                <a16:creationId xmlns:a16="http://schemas.microsoft.com/office/drawing/2014/main" id="{66509916-0097-40AC-95B2-606EAADA538F}"/>
              </a:ext>
            </a:extLst>
          </p:cNvPr>
          <p:cNvCxnSpPr>
            <a:cxnSpLocks/>
            <a:stCxn id="30" idx="1"/>
          </p:cNvCxnSpPr>
          <p:nvPr/>
        </p:nvCxnSpPr>
        <p:spPr>
          <a:xfrm flipH="1">
            <a:off x="2658929" y="5937572"/>
            <a:ext cx="1271221" cy="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0" name="TextBox 29">
            <a:extLst>
              <a:ext uri="{FF2B5EF4-FFF2-40B4-BE49-F238E27FC236}">
                <a16:creationId xmlns:a16="http://schemas.microsoft.com/office/drawing/2014/main" id="{1493F824-A38B-4E66-9B44-940E25E93CAD}"/>
              </a:ext>
            </a:extLst>
          </p:cNvPr>
          <p:cNvSpPr txBox="1"/>
          <p:nvPr/>
        </p:nvSpPr>
        <p:spPr>
          <a:xfrm>
            <a:off x="3930150" y="5614406"/>
            <a:ext cx="3507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You can save at any step and resume later if needed </a:t>
            </a:r>
          </a:p>
        </p:txBody>
      </p:sp>
      <p:cxnSp>
        <p:nvCxnSpPr>
          <p:cNvPr id="39" name="Straight Arrow Connector 38">
            <a:extLst>
              <a:ext uri="{FF2B5EF4-FFF2-40B4-BE49-F238E27FC236}">
                <a16:creationId xmlns:a16="http://schemas.microsoft.com/office/drawing/2014/main" id="{A0D3C89E-A720-4B29-8253-DF60EC7DE609}"/>
              </a:ext>
            </a:extLst>
          </p:cNvPr>
          <p:cNvCxnSpPr>
            <a:cxnSpLocks/>
          </p:cNvCxnSpPr>
          <p:nvPr/>
        </p:nvCxnSpPr>
        <p:spPr>
          <a:xfrm>
            <a:off x="7195757" y="2785510"/>
            <a:ext cx="807604" cy="40441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42" name="Flowchart: Alternate Process 41">
            <a:extLst>
              <a:ext uri="{FF2B5EF4-FFF2-40B4-BE49-F238E27FC236}">
                <a16:creationId xmlns:a16="http://schemas.microsoft.com/office/drawing/2014/main" id="{06AD0F4F-1705-424D-A1D9-DBB0B55343D7}"/>
              </a:ext>
            </a:extLst>
          </p:cNvPr>
          <p:cNvSpPr/>
          <p:nvPr/>
        </p:nvSpPr>
        <p:spPr>
          <a:xfrm>
            <a:off x="8006869" y="3189925"/>
            <a:ext cx="2719746" cy="55394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13" name="Picture 12">
            <a:extLst>
              <a:ext uri="{FF2B5EF4-FFF2-40B4-BE49-F238E27FC236}">
                <a16:creationId xmlns:a16="http://schemas.microsoft.com/office/drawing/2014/main" id="{9CD4FDE9-0326-4DE0-AF26-EC9214439C9E}"/>
              </a:ext>
            </a:extLst>
          </p:cNvPr>
          <p:cNvPicPr>
            <a:picLocks noChangeAspect="1"/>
          </p:cNvPicPr>
          <p:nvPr/>
        </p:nvPicPr>
        <p:blipFill>
          <a:blip r:embed="rId5"/>
          <a:stretch>
            <a:fillRect/>
          </a:stretch>
        </p:blipFill>
        <p:spPr>
          <a:xfrm>
            <a:off x="868375" y="5789953"/>
            <a:ext cx="1695450" cy="400050"/>
          </a:xfrm>
          <a:prstGeom prst="rect">
            <a:avLst/>
          </a:prstGeom>
        </p:spPr>
      </p:pic>
      <p:pic>
        <p:nvPicPr>
          <p:cNvPr id="14" name="Picture 13">
            <a:extLst>
              <a:ext uri="{FF2B5EF4-FFF2-40B4-BE49-F238E27FC236}">
                <a16:creationId xmlns:a16="http://schemas.microsoft.com/office/drawing/2014/main" id="{EA3A13D0-FC6B-4CF7-BB6C-7441467239F0}"/>
              </a:ext>
            </a:extLst>
          </p:cNvPr>
          <p:cNvPicPr>
            <a:picLocks noChangeAspect="1"/>
          </p:cNvPicPr>
          <p:nvPr/>
        </p:nvPicPr>
        <p:blipFill>
          <a:blip r:embed="rId6"/>
          <a:stretch>
            <a:fillRect/>
          </a:stretch>
        </p:blipFill>
        <p:spPr>
          <a:xfrm>
            <a:off x="7606164" y="5754779"/>
            <a:ext cx="1733550" cy="457200"/>
          </a:xfrm>
          <a:prstGeom prst="rect">
            <a:avLst/>
          </a:prstGeom>
        </p:spPr>
      </p:pic>
      <p:cxnSp>
        <p:nvCxnSpPr>
          <p:cNvPr id="34" name="Straight Arrow Connector 33">
            <a:extLst>
              <a:ext uri="{FF2B5EF4-FFF2-40B4-BE49-F238E27FC236}">
                <a16:creationId xmlns:a16="http://schemas.microsoft.com/office/drawing/2014/main" id="{3DBE34AD-6F4E-45B7-BB51-55598ACDDC32}"/>
              </a:ext>
            </a:extLst>
          </p:cNvPr>
          <p:cNvCxnSpPr>
            <a:cxnSpLocks/>
          </p:cNvCxnSpPr>
          <p:nvPr/>
        </p:nvCxnSpPr>
        <p:spPr>
          <a:xfrm>
            <a:off x="8447271" y="5241731"/>
            <a:ext cx="2" cy="53587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7" name="TextBox 36">
            <a:extLst>
              <a:ext uri="{FF2B5EF4-FFF2-40B4-BE49-F238E27FC236}">
                <a16:creationId xmlns:a16="http://schemas.microsoft.com/office/drawing/2014/main" id="{2F5E83E0-BCCA-40EA-A647-CF34D2F286B2}"/>
              </a:ext>
            </a:extLst>
          </p:cNvPr>
          <p:cNvSpPr txBox="1"/>
          <p:nvPr/>
        </p:nvSpPr>
        <p:spPr>
          <a:xfrm>
            <a:off x="7841843" y="4318401"/>
            <a:ext cx="14978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Moves you  to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next step</a:t>
            </a:r>
          </a:p>
        </p:txBody>
      </p:sp>
    </p:spTree>
    <p:extLst>
      <p:ext uri="{BB962C8B-B14F-4D97-AF65-F5344CB8AC3E}">
        <p14:creationId xmlns:p14="http://schemas.microsoft.com/office/powerpoint/2010/main" val="50307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A797593-DEB9-41EE-BC6E-0B9E0762B23A}"/>
              </a:ext>
            </a:extLst>
          </p:cNvPr>
          <p:cNvPicPr>
            <a:picLocks noChangeAspect="1"/>
          </p:cNvPicPr>
          <p:nvPr/>
        </p:nvPicPr>
        <p:blipFill rotWithShape="1">
          <a:blip r:embed="rId3"/>
          <a:srcRect r="1156"/>
          <a:stretch/>
        </p:blipFill>
        <p:spPr>
          <a:xfrm>
            <a:off x="3503481" y="2148524"/>
            <a:ext cx="8596775" cy="41148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Street</a:t>
            </a:r>
            <a:br>
              <a:rPr lang="en-US" dirty="0">
                <a:solidFill>
                  <a:srgbClr val="FFFFFF"/>
                </a:solidFill>
              </a:rPr>
            </a:br>
            <a:r>
              <a:rPr lang="en-US" dirty="0">
                <a:solidFill>
                  <a:srgbClr val="FFFFFF"/>
                </a:solidFill>
              </a:rPr>
              <a:t>Improvement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10824" y="2139825"/>
            <a:ext cx="3485234" cy="4114800"/>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To enter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Project Address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1005840" marR="0" lvl="2" indent="-27432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Enter information in the required fields and 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Search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1005840" marR="0" lvl="2" indent="-27432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If there is not an exact match: from the  pop-up window, select the correct address and 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Select</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endParaRPr kumimoji="0" lang="en-US" sz="16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5715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3DA5"/>
              </a:solidFill>
              <a:effectLst/>
              <a:uLnTx/>
              <a:uFillTx/>
              <a:latin typeface="Calibri"/>
              <a:ea typeface="+mn-ea"/>
              <a:cs typeface="+mn-cs"/>
            </a:endParaRPr>
          </a:p>
        </p:txBody>
      </p:sp>
      <p:sp>
        <p:nvSpPr>
          <p:cNvPr id="26" name="Flowchart: Alternate Process 25">
            <a:extLst>
              <a:ext uri="{FF2B5EF4-FFF2-40B4-BE49-F238E27FC236}">
                <a16:creationId xmlns:a16="http://schemas.microsoft.com/office/drawing/2014/main" id="{71CD7C25-B736-401E-84C2-845B41953AB7}"/>
              </a:ext>
            </a:extLst>
          </p:cNvPr>
          <p:cNvSpPr/>
          <p:nvPr/>
        </p:nvSpPr>
        <p:spPr>
          <a:xfrm>
            <a:off x="3698126" y="5140195"/>
            <a:ext cx="578599" cy="26409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7" name="Flowchart: Connector 26">
            <a:extLst>
              <a:ext uri="{FF2B5EF4-FFF2-40B4-BE49-F238E27FC236}">
                <a16:creationId xmlns:a16="http://schemas.microsoft.com/office/drawing/2014/main" id="{56876271-F09F-4CEB-8FB3-CAA7B14F2DCE}"/>
              </a:ext>
            </a:extLst>
          </p:cNvPr>
          <p:cNvSpPr/>
          <p:nvPr/>
        </p:nvSpPr>
        <p:spPr>
          <a:xfrm>
            <a:off x="3503481" y="530916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pic>
        <p:nvPicPr>
          <p:cNvPr id="4" name="Picture 3">
            <a:extLst>
              <a:ext uri="{FF2B5EF4-FFF2-40B4-BE49-F238E27FC236}">
                <a16:creationId xmlns:a16="http://schemas.microsoft.com/office/drawing/2014/main" id="{F5AAC258-59F6-4AC4-981D-7023CECC3051}"/>
              </a:ext>
            </a:extLst>
          </p:cNvPr>
          <p:cNvPicPr>
            <a:picLocks noChangeAspect="1"/>
          </p:cNvPicPr>
          <p:nvPr/>
        </p:nvPicPr>
        <p:blipFill rotWithShape="1">
          <a:blip r:embed="rId4"/>
          <a:srcRect t="1717" r="24161"/>
          <a:stretch/>
        </p:blipFill>
        <p:spPr>
          <a:xfrm>
            <a:off x="7735459" y="35661"/>
            <a:ext cx="4413646" cy="398798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0B6649A-05EA-4D12-9EC8-255868FB279B}"/>
              </a:ext>
            </a:extLst>
          </p:cNvPr>
          <p:cNvPicPr>
            <a:picLocks noChangeAspect="1"/>
          </p:cNvPicPr>
          <p:nvPr/>
        </p:nvPicPr>
        <p:blipFill>
          <a:blip r:embed="rId5"/>
          <a:stretch>
            <a:fillRect/>
          </a:stretch>
        </p:blipFill>
        <p:spPr>
          <a:xfrm>
            <a:off x="3580532" y="4516965"/>
            <a:ext cx="948592" cy="517532"/>
          </a:xfrm>
          <a:prstGeom prst="rect">
            <a:avLst/>
          </a:prstGeom>
        </p:spPr>
      </p:pic>
      <p:pic>
        <p:nvPicPr>
          <p:cNvPr id="7" name="Picture 6">
            <a:extLst>
              <a:ext uri="{FF2B5EF4-FFF2-40B4-BE49-F238E27FC236}">
                <a16:creationId xmlns:a16="http://schemas.microsoft.com/office/drawing/2014/main" id="{8620ED70-F1BD-45AE-893F-6BB6FA19F0A6}"/>
              </a:ext>
            </a:extLst>
          </p:cNvPr>
          <p:cNvPicPr>
            <a:picLocks noChangeAspect="1"/>
          </p:cNvPicPr>
          <p:nvPr/>
        </p:nvPicPr>
        <p:blipFill>
          <a:blip r:embed="rId6"/>
          <a:stretch>
            <a:fillRect/>
          </a:stretch>
        </p:blipFill>
        <p:spPr>
          <a:xfrm>
            <a:off x="5273040" y="4492315"/>
            <a:ext cx="1645920" cy="468476"/>
          </a:xfrm>
          <a:prstGeom prst="rect">
            <a:avLst/>
          </a:prstGeom>
        </p:spPr>
      </p:pic>
      <p:sp>
        <p:nvSpPr>
          <p:cNvPr id="15" name="Flowchart: Connector 14">
            <a:extLst>
              <a:ext uri="{FF2B5EF4-FFF2-40B4-BE49-F238E27FC236}">
                <a16:creationId xmlns:a16="http://schemas.microsoft.com/office/drawing/2014/main" id="{657BB4CB-F780-473C-850F-A1C5EB9F60EE}"/>
              </a:ext>
            </a:extLst>
          </p:cNvPr>
          <p:cNvSpPr/>
          <p:nvPr/>
        </p:nvSpPr>
        <p:spPr>
          <a:xfrm>
            <a:off x="3657565" y="4516965"/>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C5A76EA2-8EA8-443B-8209-FF81CF8CD63B}"/>
              </a:ext>
            </a:extLst>
          </p:cNvPr>
          <p:cNvSpPr/>
          <p:nvPr/>
        </p:nvSpPr>
        <p:spPr>
          <a:xfrm>
            <a:off x="5326780" y="4492315"/>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0" name="Flowchart: Connector 39">
            <a:extLst>
              <a:ext uri="{FF2B5EF4-FFF2-40B4-BE49-F238E27FC236}">
                <a16:creationId xmlns:a16="http://schemas.microsoft.com/office/drawing/2014/main" id="{ECA88EC2-801F-4718-ACF6-79742ABEE0D6}"/>
              </a:ext>
            </a:extLst>
          </p:cNvPr>
          <p:cNvSpPr/>
          <p:nvPr/>
        </p:nvSpPr>
        <p:spPr>
          <a:xfrm>
            <a:off x="7839076" y="3133725"/>
            <a:ext cx="212892" cy="186851"/>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1" name="Flowchart: Alternate Process 40">
            <a:extLst>
              <a:ext uri="{FF2B5EF4-FFF2-40B4-BE49-F238E27FC236}">
                <a16:creationId xmlns:a16="http://schemas.microsoft.com/office/drawing/2014/main" id="{A146A0B1-E2EB-4ED9-AED4-B1B4514E81BC}"/>
              </a:ext>
            </a:extLst>
          </p:cNvPr>
          <p:cNvSpPr/>
          <p:nvPr/>
        </p:nvSpPr>
        <p:spPr>
          <a:xfrm>
            <a:off x="7853637" y="3746374"/>
            <a:ext cx="509314" cy="26409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 name="Flowchart: Connector 41">
            <a:extLst>
              <a:ext uri="{FF2B5EF4-FFF2-40B4-BE49-F238E27FC236}">
                <a16:creationId xmlns:a16="http://schemas.microsoft.com/office/drawing/2014/main" id="{1A87CFEF-5F34-4B22-B59C-53FD175FEA12}"/>
              </a:ext>
            </a:extLst>
          </p:cNvPr>
          <p:cNvSpPr/>
          <p:nvPr/>
        </p:nvSpPr>
        <p:spPr>
          <a:xfrm>
            <a:off x="7067820" y="327414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cxnSp>
        <p:nvCxnSpPr>
          <p:cNvPr id="43" name="Straight Arrow Connector 42">
            <a:extLst>
              <a:ext uri="{FF2B5EF4-FFF2-40B4-BE49-F238E27FC236}">
                <a16:creationId xmlns:a16="http://schemas.microsoft.com/office/drawing/2014/main" id="{37F7E88F-3243-44B0-824C-8BF720751CB4}"/>
              </a:ext>
            </a:extLst>
          </p:cNvPr>
          <p:cNvCxnSpPr>
            <a:cxnSpLocks/>
            <a:stCxn id="42" idx="6"/>
            <a:endCxn id="40" idx="2"/>
          </p:cNvCxnSpPr>
          <p:nvPr/>
        </p:nvCxnSpPr>
        <p:spPr>
          <a:xfrm flipV="1">
            <a:off x="7422854" y="3227151"/>
            <a:ext cx="416222" cy="20184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48" name="Straight Arrow Connector 47">
            <a:extLst>
              <a:ext uri="{FF2B5EF4-FFF2-40B4-BE49-F238E27FC236}">
                <a16:creationId xmlns:a16="http://schemas.microsoft.com/office/drawing/2014/main" id="{6CC6770E-B318-4F22-805D-E370E3ED0A96}"/>
              </a:ext>
            </a:extLst>
          </p:cNvPr>
          <p:cNvCxnSpPr>
            <a:cxnSpLocks/>
            <a:stCxn id="42" idx="6"/>
            <a:endCxn id="41" idx="1"/>
          </p:cNvCxnSpPr>
          <p:nvPr/>
        </p:nvCxnSpPr>
        <p:spPr>
          <a:xfrm>
            <a:off x="7422854" y="3429000"/>
            <a:ext cx="430783" cy="44942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51" name="Flowchart: Alternate Process 50">
            <a:extLst>
              <a:ext uri="{FF2B5EF4-FFF2-40B4-BE49-F238E27FC236}">
                <a16:creationId xmlns:a16="http://schemas.microsoft.com/office/drawing/2014/main" id="{F791EDB5-EFD8-4B20-B5C0-1D44718D2043}"/>
              </a:ext>
            </a:extLst>
          </p:cNvPr>
          <p:cNvSpPr/>
          <p:nvPr/>
        </p:nvSpPr>
        <p:spPr>
          <a:xfrm>
            <a:off x="10699001" y="5845723"/>
            <a:ext cx="1321549" cy="2907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52" name="Flowchart: Connector 51">
            <a:extLst>
              <a:ext uri="{FF2B5EF4-FFF2-40B4-BE49-F238E27FC236}">
                <a16:creationId xmlns:a16="http://schemas.microsoft.com/office/drawing/2014/main" id="{890ADF96-2B36-4D0B-A0BC-845AF994CBF2}"/>
              </a:ext>
            </a:extLst>
          </p:cNvPr>
          <p:cNvSpPr/>
          <p:nvPr/>
        </p:nvSpPr>
        <p:spPr>
          <a:xfrm>
            <a:off x="10441778" y="561632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9</a:t>
            </a:r>
          </a:p>
        </p:txBody>
      </p:sp>
      <p:cxnSp>
        <p:nvCxnSpPr>
          <p:cNvPr id="53" name="Straight Arrow Connector 52">
            <a:extLst>
              <a:ext uri="{FF2B5EF4-FFF2-40B4-BE49-F238E27FC236}">
                <a16:creationId xmlns:a16="http://schemas.microsoft.com/office/drawing/2014/main" id="{A38925DC-1704-4E17-9A18-1D9DBF983FDB}"/>
              </a:ext>
            </a:extLst>
          </p:cNvPr>
          <p:cNvCxnSpPr>
            <a:cxnSpLocks/>
          </p:cNvCxnSpPr>
          <p:nvPr/>
        </p:nvCxnSpPr>
        <p:spPr>
          <a:xfrm flipH="1" flipV="1">
            <a:off x="5499267" y="4960791"/>
            <a:ext cx="524587" cy="41237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55" name="TextBox 54">
            <a:extLst>
              <a:ext uri="{FF2B5EF4-FFF2-40B4-BE49-F238E27FC236}">
                <a16:creationId xmlns:a16="http://schemas.microsoft.com/office/drawing/2014/main" id="{DB594B09-3F22-4538-935E-B629A9197130}"/>
              </a:ext>
            </a:extLst>
          </p:cNvPr>
          <p:cNvSpPr txBox="1"/>
          <p:nvPr/>
        </p:nvSpPr>
        <p:spPr>
          <a:xfrm>
            <a:off x="6023854" y="5166979"/>
            <a:ext cx="34154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Calibri"/>
                <a:ea typeface="+mn-ea"/>
                <a:cs typeface="+mn-cs"/>
              </a:rPr>
              <a:t>If the street name is a number, only enter the number</a:t>
            </a:r>
          </a:p>
        </p:txBody>
      </p:sp>
      <p:pic>
        <p:nvPicPr>
          <p:cNvPr id="6" name="Picture 5">
            <a:extLst>
              <a:ext uri="{FF2B5EF4-FFF2-40B4-BE49-F238E27FC236}">
                <a16:creationId xmlns:a16="http://schemas.microsoft.com/office/drawing/2014/main" id="{F52049D6-4E55-4146-91A8-B07B41B12F9D}"/>
              </a:ext>
            </a:extLst>
          </p:cNvPr>
          <p:cNvPicPr>
            <a:picLocks noChangeAspect="1"/>
          </p:cNvPicPr>
          <p:nvPr/>
        </p:nvPicPr>
        <p:blipFill rotWithShape="1">
          <a:blip r:embed="rId7"/>
          <a:srcRect t="17267"/>
          <a:stretch/>
        </p:blipFill>
        <p:spPr>
          <a:xfrm>
            <a:off x="3503481" y="2221819"/>
            <a:ext cx="3038475" cy="299451"/>
          </a:xfrm>
          <a:prstGeom prst="rect">
            <a:avLst/>
          </a:prstGeom>
        </p:spPr>
      </p:pic>
      <p:sp>
        <p:nvSpPr>
          <p:cNvPr id="23" name="Flowchart: Connector 22">
            <a:extLst>
              <a:ext uri="{FF2B5EF4-FFF2-40B4-BE49-F238E27FC236}">
                <a16:creationId xmlns:a16="http://schemas.microsoft.com/office/drawing/2014/main" id="{A0E09E0A-5CAE-47E5-AF68-685EC4676006}"/>
              </a:ext>
            </a:extLst>
          </p:cNvPr>
          <p:cNvSpPr/>
          <p:nvPr/>
        </p:nvSpPr>
        <p:spPr>
          <a:xfrm>
            <a:off x="4918006" y="333383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24" name="Straight Arrow Connector 23">
            <a:extLst>
              <a:ext uri="{FF2B5EF4-FFF2-40B4-BE49-F238E27FC236}">
                <a16:creationId xmlns:a16="http://schemas.microsoft.com/office/drawing/2014/main" id="{D7089922-83E4-44C8-AD0D-283EDBFB1F0A}"/>
              </a:ext>
            </a:extLst>
          </p:cNvPr>
          <p:cNvCxnSpPr>
            <a:cxnSpLocks/>
            <a:stCxn id="23" idx="4"/>
          </p:cNvCxnSpPr>
          <p:nvPr/>
        </p:nvCxnSpPr>
        <p:spPr>
          <a:xfrm>
            <a:off x="5095523" y="3643544"/>
            <a:ext cx="317501" cy="84877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id="{77F3A13D-AC40-4140-8DE1-2BCD47CE4380}"/>
              </a:ext>
            </a:extLst>
          </p:cNvPr>
          <p:cNvCxnSpPr>
            <a:cxnSpLocks/>
            <a:stCxn id="23" idx="4"/>
          </p:cNvCxnSpPr>
          <p:nvPr/>
        </p:nvCxnSpPr>
        <p:spPr>
          <a:xfrm flipH="1">
            <a:off x="3804792" y="3643544"/>
            <a:ext cx="1290731" cy="89831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7023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A0EA-8BA1-49D6-89C6-AC903FBA6018}"/>
              </a:ext>
            </a:extLst>
          </p:cNvPr>
          <p:cNvSpPr>
            <a:spLocks noGrp="1"/>
          </p:cNvSpPr>
          <p:nvPr>
            <p:ph type="title"/>
          </p:nvPr>
        </p:nvSpPr>
        <p:spPr>
          <a:xfrm>
            <a:off x="180975" y="-29370"/>
            <a:ext cx="10515600" cy="1325563"/>
          </a:xfrm>
        </p:spPr>
        <p:txBody>
          <a:bodyPr/>
          <a:lstStyle/>
          <a:p>
            <a:r>
              <a:rPr lang="en-US" sz="4000" dirty="0"/>
              <a:t>Contacts</a:t>
            </a:r>
            <a:r>
              <a:rPr lang="en-US" dirty="0"/>
              <a:t> overview</a:t>
            </a:r>
          </a:p>
        </p:txBody>
      </p:sp>
      <p:pic>
        <p:nvPicPr>
          <p:cNvPr id="3" name="Picture 2">
            <a:extLst>
              <a:ext uri="{FF2B5EF4-FFF2-40B4-BE49-F238E27FC236}">
                <a16:creationId xmlns:a16="http://schemas.microsoft.com/office/drawing/2014/main" id="{D7251F35-4402-4C48-A546-7EC24F905CF5}"/>
              </a:ext>
            </a:extLst>
          </p:cNvPr>
          <p:cNvPicPr>
            <a:picLocks noChangeAspect="1"/>
          </p:cNvPicPr>
          <p:nvPr/>
        </p:nvPicPr>
        <p:blipFill>
          <a:blip r:embed="rId2"/>
          <a:stretch>
            <a:fillRect/>
          </a:stretch>
        </p:blipFill>
        <p:spPr>
          <a:xfrm>
            <a:off x="4591050" y="91280"/>
            <a:ext cx="7524750" cy="15716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50610A2-DD03-46D8-BCB5-134345AC1BB5}"/>
              </a:ext>
            </a:extLst>
          </p:cNvPr>
          <p:cNvPicPr>
            <a:picLocks noChangeAspect="1"/>
          </p:cNvPicPr>
          <p:nvPr/>
        </p:nvPicPr>
        <p:blipFill rotWithShape="1">
          <a:blip r:embed="rId3"/>
          <a:srcRect t="3859"/>
          <a:stretch/>
        </p:blipFill>
        <p:spPr>
          <a:xfrm>
            <a:off x="4591050" y="1570050"/>
            <a:ext cx="7524750" cy="18589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251CC43-37AB-4F4E-998F-22AF6B9F9356}"/>
              </a:ext>
            </a:extLst>
          </p:cNvPr>
          <p:cNvPicPr>
            <a:picLocks noChangeAspect="1"/>
          </p:cNvPicPr>
          <p:nvPr/>
        </p:nvPicPr>
        <p:blipFill>
          <a:blip r:embed="rId4"/>
          <a:stretch>
            <a:fillRect/>
          </a:stretch>
        </p:blipFill>
        <p:spPr>
          <a:xfrm>
            <a:off x="4591050" y="3328790"/>
            <a:ext cx="7600950" cy="19202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DA17952-2B69-40D0-A206-5362D3C1F75F}"/>
              </a:ext>
            </a:extLst>
          </p:cNvPr>
          <p:cNvPicPr>
            <a:picLocks noChangeAspect="1"/>
          </p:cNvPicPr>
          <p:nvPr/>
        </p:nvPicPr>
        <p:blipFill>
          <a:blip r:embed="rId5"/>
          <a:stretch>
            <a:fillRect/>
          </a:stretch>
        </p:blipFill>
        <p:spPr>
          <a:xfrm>
            <a:off x="4602089" y="5006796"/>
            <a:ext cx="7589911" cy="1828800"/>
          </a:xfrm>
          <a:prstGeom prst="rect">
            <a:avLst/>
          </a:prstGeom>
          <a:ln>
            <a:noFill/>
          </a:ln>
          <a:effectLst>
            <a:outerShdw blurRad="292100" dist="139700" dir="2700000" algn="tl" rotWithShape="0">
              <a:srgbClr val="333333">
                <a:alpha val="65000"/>
              </a:srgbClr>
            </a:outerShdw>
          </a:effectLst>
        </p:spPr>
      </p:pic>
      <p:sp>
        <p:nvSpPr>
          <p:cNvPr id="26" name="Content Placeholder 2">
            <a:extLst>
              <a:ext uri="{FF2B5EF4-FFF2-40B4-BE49-F238E27FC236}">
                <a16:creationId xmlns:a16="http://schemas.microsoft.com/office/drawing/2014/main" id="{8D5953EE-787C-4AD3-AB83-E3E5586A05CB}"/>
              </a:ext>
            </a:extLst>
          </p:cNvPr>
          <p:cNvSpPr txBox="1">
            <a:spLocks/>
          </p:cNvSpPr>
          <p:nvPr/>
        </p:nvSpPr>
        <p:spPr>
          <a:xfrm>
            <a:off x="-10824" y="1219200"/>
            <a:ext cx="4601874" cy="503542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On every Street Use permit, there are 4 required contacts: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Applicant: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individual applying for the permit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Owner: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Property, business or asset/infrastructure owner (note: owner can be transferred to a different entity civilly)</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FRP: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organization responsible for paying all related fees and charges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Onsite Contact: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individual who Street Use calls to respond to events (e.g. storm response)</a:t>
            </a:r>
          </a:p>
          <a:p>
            <a:pPr marL="5715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3DA5"/>
              </a:solidFill>
              <a:effectLst/>
              <a:uLnTx/>
              <a:uFillTx/>
              <a:latin typeface="Calibri"/>
              <a:ea typeface="+mn-ea"/>
              <a:cs typeface="+mn-cs"/>
            </a:endParaRPr>
          </a:p>
        </p:txBody>
      </p:sp>
      <p:sp>
        <p:nvSpPr>
          <p:cNvPr id="32" name="Flowchart: Alternate Process 31">
            <a:extLst>
              <a:ext uri="{FF2B5EF4-FFF2-40B4-BE49-F238E27FC236}">
                <a16:creationId xmlns:a16="http://schemas.microsoft.com/office/drawing/2014/main" id="{3A10E526-D439-43AB-8690-192B83FA1A27}"/>
              </a:ext>
            </a:extLst>
          </p:cNvPr>
          <p:cNvSpPr/>
          <p:nvPr/>
        </p:nvSpPr>
        <p:spPr>
          <a:xfrm>
            <a:off x="4782849" y="1152525"/>
            <a:ext cx="2284701" cy="32702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3" name="TextBox 32">
            <a:extLst>
              <a:ext uri="{FF2B5EF4-FFF2-40B4-BE49-F238E27FC236}">
                <a16:creationId xmlns:a16="http://schemas.microsoft.com/office/drawing/2014/main" id="{6AEB42DE-51A6-4791-A796-DBB2505FB417}"/>
              </a:ext>
            </a:extLst>
          </p:cNvPr>
          <p:cNvSpPr txBox="1"/>
          <p:nvPr/>
        </p:nvSpPr>
        <p:spPr>
          <a:xfrm>
            <a:off x="7600952" y="1011496"/>
            <a:ext cx="44100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Select from Account: </a:t>
            </a:r>
            <a:r>
              <a:rPr kumimoji="0" lang="en-US" sz="1800" b="0" i="0" u="none" strike="noStrike" kern="1200" cap="none" spc="0" normalizeH="0" baseline="0" noProof="0" dirty="0">
                <a:ln>
                  <a:noFill/>
                </a:ln>
                <a:solidFill>
                  <a:srgbClr val="ED7D31"/>
                </a:solidFill>
                <a:effectLst/>
                <a:uLnTx/>
                <a:uFillTx/>
                <a:latin typeface="Calibri"/>
                <a:ea typeface="+mn-ea"/>
                <a:cs typeface="+mn-cs"/>
              </a:rPr>
              <a:t>Auto-populates the contact associated with the login account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Add New: </a:t>
            </a:r>
            <a:r>
              <a:rPr kumimoji="0" lang="en-US" sz="1800" b="0" i="0" u="none" strike="noStrike" kern="1200" cap="none" spc="0" normalizeH="0" baseline="0" noProof="0" dirty="0">
                <a:ln>
                  <a:noFill/>
                </a:ln>
                <a:solidFill>
                  <a:srgbClr val="ED7D31"/>
                </a:solidFill>
                <a:effectLst/>
                <a:uLnTx/>
                <a:uFillTx/>
                <a:latin typeface="Calibri"/>
                <a:ea typeface="+mn-ea"/>
                <a:cs typeface="+mn-cs"/>
              </a:rPr>
              <a:t>You will need to create a new contact (do this cautiously)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Look Up: </a:t>
            </a:r>
            <a:r>
              <a:rPr kumimoji="0" lang="en-US" sz="1800" b="0" i="0" u="none" strike="noStrike" kern="1200" cap="none" spc="0" normalizeH="0" baseline="0" noProof="0" dirty="0">
                <a:ln>
                  <a:noFill/>
                </a:ln>
                <a:solidFill>
                  <a:srgbClr val="ED7D31"/>
                </a:solidFill>
                <a:effectLst/>
                <a:uLnTx/>
                <a:uFillTx/>
                <a:latin typeface="Calibri"/>
                <a:ea typeface="+mn-ea"/>
                <a:cs typeface="+mn-cs"/>
              </a:rPr>
              <a:t>Search for an existing contact</a:t>
            </a:r>
          </a:p>
        </p:txBody>
      </p:sp>
      <p:cxnSp>
        <p:nvCxnSpPr>
          <p:cNvPr id="34" name="Straight Arrow Connector 33">
            <a:extLst>
              <a:ext uri="{FF2B5EF4-FFF2-40B4-BE49-F238E27FC236}">
                <a16:creationId xmlns:a16="http://schemas.microsoft.com/office/drawing/2014/main" id="{283D1494-5AB3-4121-A4EC-6EE52E430243}"/>
              </a:ext>
            </a:extLst>
          </p:cNvPr>
          <p:cNvCxnSpPr>
            <a:cxnSpLocks/>
            <a:stCxn id="32" idx="3"/>
          </p:cNvCxnSpPr>
          <p:nvPr/>
        </p:nvCxnSpPr>
        <p:spPr>
          <a:xfrm>
            <a:off x="7067550" y="1316037"/>
            <a:ext cx="657225" cy="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5" name="TextBox 34">
            <a:extLst>
              <a:ext uri="{FF2B5EF4-FFF2-40B4-BE49-F238E27FC236}">
                <a16:creationId xmlns:a16="http://schemas.microsoft.com/office/drawing/2014/main" id="{1E9E39AC-0400-4570-BC10-4BF4867699FE}"/>
              </a:ext>
            </a:extLst>
          </p:cNvPr>
          <p:cNvSpPr txBox="1"/>
          <p:nvPr/>
        </p:nvSpPr>
        <p:spPr>
          <a:xfrm>
            <a:off x="9039225" y="2656624"/>
            <a:ext cx="307657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Calibri"/>
                <a:ea typeface="+mn-ea"/>
                <a:cs typeface="+mn-cs"/>
              </a:rPr>
              <a:t>After one contact is added, you can also use the </a:t>
            </a:r>
            <a:r>
              <a:rPr kumimoji="0" lang="en-US" sz="1800" b="1" i="0" u="none" strike="noStrike" kern="1200" cap="none" spc="0" normalizeH="0" baseline="0" noProof="0" dirty="0">
                <a:ln>
                  <a:noFill/>
                </a:ln>
                <a:solidFill>
                  <a:srgbClr val="ED7D31"/>
                </a:solidFill>
                <a:effectLst/>
                <a:uLnTx/>
                <a:uFillTx/>
                <a:latin typeface="Calibri"/>
                <a:ea typeface="+mn-ea"/>
                <a:cs typeface="+mn-cs"/>
              </a:rPr>
              <a:t>Same As </a:t>
            </a:r>
            <a:r>
              <a:rPr kumimoji="0" lang="en-US" sz="1800" b="0" i="0" u="none" strike="noStrike" kern="1200" cap="none" spc="0" normalizeH="0" baseline="0" noProof="0" dirty="0">
                <a:ln>
                  <a:noFill/>
                </a:ln>
                <a:solidFill>
                  <a:srgbClr val="ED7D31"/>
                </a:solidFill>
                <a:effectLst/>
                <a:uLnTx/>
                <a:uFillTx/>
                <a:latin typeface="Calibri"/>
                <a:ea typeface="+mn-ea"/>
                <a:cs typeface="+mn-cs"/>
              </a:rPr>
              <a:t>drop down menu to select a previously added contact</a:t>
            </a:r>
          </a:p>
        </p:txBody>
      </p:sp>
      <p:sp>
        <p:nvSpPr>
          <p:cNvPr id="36" name="Flowchart: Alternate Process 35">
            <a:extLst>
              <a:ext uri="{FF2B5EF4-FFF2-40B4-BE49-F238E27FC236}">
                <a16:creationId xmlns:a16="http://schemas.microsoft.com/office/drawing/2014/main" id="{7DD95A5D-6F0A-4830-B21C-FC08E2AFC27A}"/>
              </a:ext>
            </a:extLst>
          </p:cNvPr>
          <p:cNvSpPr/>
          <p:nvPr/>
        </p:nvSpPr>
        <p:spPr>
          <a:xfrm>
            <a:off x="7229167" y="2870209"/>
            <a:ext cx="1321549" cy="2907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37" name="Straight Arrow Connector 36">
            <a:extLst>
              <a:ext uri="{FF2B5EF4-FFF2-40B4-BE49-F238E27FC236}">
                <a16:creationId xmlns:a16="http://schemas.microsoft.com/office/drawing/2014/main" id="{69C5CDEB-DF49-42AC-A676-CB10F3C3C244}"/>
              </a:ext>
            </a:extLst>
          </p:cNvPr>
          <p:cNvCxnSpPr>
            <a:cxnSpLocks/>
            <a:stCxn id="36" idx="3"/>
          </p:cNvCxnSpPr>
          <p:nvPr/>
        </p:nvCxnSpPr>
        <p:spPr>
          <a:xfrm flipV="1">
            <a:off x="8550716" y="3015599"/>
            <a:ext cx="564709" cy="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626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080D9-1095-451E-ACB1-E2395C1D1945}"/>
              </a:ext>
            </a:extLst>
          </p:cNvPr>
          <p:cNvPicPr>
            <a:picLocks noChangeAspect="1"/>
          </p:cNvPicPr>
          <p:nvPr/>
        </p:nvPicPr>
        <p:blipFill rotWithShape="1">
          <a:blip r:embed="rId2"/>
          <a:srcRect b="51042"/>
          <a:stretch/>
        </p:blipFill>
        <p:spPr>
          <a:xfrm>
            <a:off x="4562915" y="446571"/>
            <a:ext cx="7522901" cy="155448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50BA0EA-8BA1-49D6-89C6-AC903FBA6018}"/>
              </a:ext>
            </a:extLst>
          </p:cNvPr>
          <p:cNvSpPr>
            <a:spLocks noGrp="1"/>
          </p:cNvSpPr>
          <p:nvPr>
            <p:ph type="title"/>
          </p:nvPr>
        </p:nvSpPr>
        <p:spPr>
          <a:xfrm>
            <a:off x="180975" y="-29370"/>
            <a:ext cx="10515600" cy="1325563"/>
          </a:xfrm>
        </p:spPr>
        <p:txBody>
          <a:bodyPr/>
          <a:lstStyle/>
          <a:p>
            <a:r>
              <a:rPr lang="en-US" sz="4000" dirty="0"/>
              <a:t>Contacts</a:t>
            </a:r>
            <a:r>
              <a:rPr lang="en-US" dirty="0"/>
              <a:t> overview</a:t>
            </a:r>
          </a:p>
        </p:txBody>
      </p:sp>
      <p:sp>
        <p:nvSpPr>
          <p:cNvPr id="26" name="Content Placeholder 2">
            <a:extLst>
              <a:ext uri="{FF2B5EF4-FFF2-40B4-BE49-F238E27FC236}">
                <a16:creationId xmlns:a16="http://schemas.microsoft.com/office/drawing/2014/main" id="{8D5953EE-787C-4AD3-AB83-E3E5586A05CB}"/>
              </a:ext>
            </a:extLst>
          </p:cNvPr>
          <p:cNvSpPr txBox="1">
            <a:spLocks/>
          </p:cNvSpPr>
          <p:nvPr/>
        </p:nvSpPr>
        <p:spPr>
          <a:xfrm>
            <a:off x="106184" y="1296193"/>
            <a:ext cx="4906674" cy="503542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You can also add the following additional contacts as needed:</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Arborist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Architect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Authorized Agent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Contact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Contractor</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Engineer</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Vending Operator</a:t>
            </a:r>
          </a:p>
          <a:p>
            <a:pPr marL="5715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3DA5"/>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6AEB42DE-51A6-4791-A796-DBB2505FB417}"/>
              </a:ext>
            </a:extLst>
          </p:cNvPr>
          <p:cNvSpPr txBox="1"/>
          <p:nvPr/>
        </p:nvSpPr>
        <p:spPr>
          <a:xfrm>
            <a:off x="7549528" y="2124808"/>
            <a:ext cx="44100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Select from Account: </a:t>
            </a:r>
            <a:r>
              <a:rPr kumimoji="0" lang="en-US" sz="1800" b="0" i="0" u="none" strike="noStrike" kern="1200" cap="none" spc="0" normalizeH="0" baseline="0" noProof="0" dirty="0">
                <a:ln>
                  <a:noFill/>
                </a:ln>
                <a:solidFill>
                  <a:srgbClr val="ED7D31"/>
                </a:solidFill>
                <a:effectLst/>
                <a:uLnTx/>
                <a:uFillTx/>
                <a:latin typeface="Calibri"/>
                <a:ea typeface="+mn-ea"/>
                <a:cs typeface="+mn-cs"/>
              </a:rPr>
              <a:t>Auto-populates the contact associated with the login account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Add New: </a:t>
            </a:r>
            <a:r>
              <a:rPr kumimoji="0" lang="en-US" sz="1800" b="0" i="0" u="none" strike="noStrike" kern="1200" cap="none" spc="0" normalizeH="0" baseline="0" noProof="0" dirty="0">
                <a:ln>
                  <a:noFill/>
                </a:ln>
                <a:solidFill>
                  <a:srgbClr val="ED7D31"/>
                </a:solidFill>
                <a:effectLst/>
                <a:uLnTx/>
                <a:uFillTx/>
                <a:latin typeface="Calibri"/>
                <a:ea typeface="+mn-ea"/>
                <a:cs typeface="+mn-cs"/>
              </a:rPr>
              <a:t>You will need to create a new contact (do this cautiously)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a:ea typeface="+mn-ea"/>
                <a:cs typeface="+mn-cs"/>
              </a:rPr>
              <a:t>Look Up: </a:t>
            </a:r>
            <a:r>
              <a:rPr kumimoji="0" lang="en-US" sz="1800" b="0" i="0" u="none" strike="noStrike" kern="1200" cap="none" spc="0" normalizeH="0" baseline="0" noProof="0" dirty="0">
                <a:ln>
                  <a:noFill/>
                </a:ln>
                <a:solidFill>
                  <a:srgbClr val="ED7D31"/>
                </a:solidFill>
                <a:effectLst/>
                <a:uLnTx/>
                <a:uFillTx/>
                <a:latin typeface="Calibri"/>
                <a:ea typeface="+mn-ea"/>
                <a:cs typeface="+mn-cs"/>
              </a:rPr>
              <a:t>Search for an existing contact</a:t>
            </a:r>
          </a:p>
        </p:txBody>
      </p:sp>
      <p:cxnSp>
        <p:nvCxnSpPr>
          <p:cNvPr id="34" name="Straight Arrow Connector 33">
            <a:extLst>
              <a:ext uri="{FF2B5EF4-FFF2-40B4-BE49-F238E27FC236}">
                <a16:creationId xmlns:a16="http://schemas.microsoft.com/office/drawing/2014/main" id="{283D1494-5AB3-4121-A4EC-6EE52E430243}"/>
              </a:ext>
            </a:extLst>
          </p:cNvPr>
          <p:cNvCxnSpPr>
            <a:cxnSpLocks/>
          </p:cNvCxnSpPr>
          <p:nvPr/>
        </p:nvCxnSpPr>
        <p:spPr>
          <a:xfrm>
            <a:off x="7086600" y="1781055"/>
            <a:ext cx="491891" cy="43827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4" name="Left Brace 13">
            <a:extLst>
              <a:ext uri="{FF2B5EF4-FFF2-40B4-BE49-F238E27FC236}">
                <a16:creationId xmlns:a16="http://schemas.microsoft.com/office/drawing/2014/main" id="{F60E42A1-5151-4BCC-87F4-46E965A1B08D}"/>
              </a:ext>
            </a:extLst>
          </p:cNvPr>
          <p:cNvSpPr/>
          <p:nvPr/>
        </p:nvSpPr>
        <p:spPr>
          <a:xfrm rot="10800000">
            <a:off x="2978891" y="2863472"/>
            <a:ext cx="285311" cy="749021"/>
          </a:xfrm>
          <a:prstGeom prst="leftBrace">
            <a:avLst/>
          </a:prstGeom>
          <a:ln>
            <a:solidFill>
              <a:schemeClr val="accent2"/>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9" name="TextBox 8">
            <a:extLst>
              <a:ext uri="{FF2B5EF4-FFF2-40B4-BE49-F238E27FC236}">
                <a16:creationId xmlns:a16="http://schemas.microsoft.com/office/drawing/2014/main" id="{634E9CBE-CA9C-4C63-972A-9E1FAB70D5CC}"/>
              </a:ext>
            </a:extLst>
          </p:cNvPr>
          <p:cNvSpPr txBox="1"/>
          <p:nvPr/>
        </p:nvSpPr>
        <p:spPr>
          <a:xfrm>
            <a:off x="3392087" y="2621756"/>
            <a:ext cx="3076575" cy="1107996"/>
          </a:xfrm>
          <a:prstGeom prst="rect">
            <a:avLst/>
          </a:prstGeom>
          <a:noFill/>
        </p:spPr>
        <p:txBody>
          <a:bodyPr wrap="square" rtlCol="0">
            <a:spAutoFit/>
          </a:bodyPr>
          <a:lstStyle/>
          <a:p>
            <a:r>
              <a:rPr lang="en-US" sz="2200" b="1" dirty="0">
                <a:solidFill>
                  <a:schemeClr val="accent2"/>
                </a:solidFill>
              </a:rPr>
              <a:t>Authorized Agent </a:t>
            </a:r>
            <a:r>
              <a:rPr lang="en-US" sz="2200" dirty="0">
                <a:solidFill>
                  <a:schemeClr val="accent2"/>
                </a:solidFill>
              </a:rPr>
              <a:t>and</a:t>
            </a:r>
            <a:r>
              <a:rPr lang="en-US" sz="2200" b="1" dirty="0">
                <a:solidFill>
                  <a:schemeClr val="accent2"/>
                </a:solidFill>
              </a:rPr>
              <a:t> Contact </a:t>
            </a:r>
            <a:r>
              <a:rPr lang="en-US" sz="2200" dirty="0">
                <a:solidFill>
                  <a:schemeClr val="accent2"/>
                </a:solidFill>
              </a:rPr>
              <a:t>receive all permit correspondence</a:t>
            </a:r>
          </a:p>
        </p:txBody>
      </p:sp>
    </p:spTree>
    <p:extLst>
      <p:ext uri="{BB962C8B-B14F-4D97-AF65-F5344CB8AC3E}">
        <p14:creationId xmlns:p14="http://schemas.microsoft.com/office/powerpoint/2010/main" val="176414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Workshop overview</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EDC5F4D-08A3-46F5-B1FD-E9BFA727C4F9}"/>
              </a:ext>
            </a:extLst>
          </p:cNvPr>
          <p:cNvGraphicFramePr>
            <a:graphicFrameLocks noGrp="1"/>
          </p:cNvGraphicFramePr>
          <p:nvPr>
            <p:ph idx="1"/>
            <p:extLst>
              <p:ext uri="{D42A27DB-BD31-4B8C-83A1-F6EECF244321}">
                <p14:modId xmlns:p14="http://schemas.microsoft.com/office/powerpoint/2010/main" val="2604302158"/>
              </p:ext>
            </p:extLst>
          </p:nvPr>
        </p:nvGraphicFramePr>
        <p:xfrm>
          <a:off x="5337746" y="317623"/>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61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693419" y="355506"/>
            <a:ext cx="10805161" cy="1325563"/>
          </a:xfrm>
        </p:spPr>
        <p:txBody>
          <a:bodyPr vert="horz" lIns="91440" tIns="45720" rIns="91440" bIns="45720" rtlCol="0" anchor="ctr">
            <a:normAutofit/>
          </a:bodyPr>
          <a:lstStyle/>
          <a:p>
            <a:pPr defTabSz="914400"/>
            <a:r>
              <a:rPr lang="en-US" dirty="0">
                <a:solidFill>
                  <a:srgbClr val="FFFFFF"/>
                </a:solidFill>
              </a:rPr>
              <a:t>How to apply for a Street Improvement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7010400" y="2235260"/>
            <a:ext cx="5036510"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0"/>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Enter all required contacts:</a:t>
            </a:r>
          </a:p>
          <a:p>
            <a:pPr marL="1074420" marR="0" lvl="2"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Applicant</a:t>
            </a:r>
          </a:p>
          <a:p>
            <a:pPr marL="1074420" marR="0" lvl="2"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Owner</a:t>
            </a:r>
          </a:p>
          <a:p>
            <a:pPr marL="1074420" marR="0" lvl="2"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Financially Responsible Party (FRP)</a:t>
            </a:r>
          </a:p>
          <a:p>
            <a:pPr marL="1074420" marR="0" lvl="2"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Onsite </a:t>
            </a:r>
          </a:p>
          <a:p>
            <a:pPr marL="5715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3DA5"/>
              </a:solidFill>
              <a:effectLst/>
              <a:uLnTx/>
              <a:uFillTx/>
              <a:latin typeface="Calibri"/>
              <a:ea typeface="+mn-ea"/>
              <a:cs typeface="+mn-cs"/>
            </a:endParaRPr>
          </a:p>
        </p:txBody>
      </p:sp>
      <p:pic>
        <p:nvPicPr>
          <p:cNvPr id="30" name="Picture 29">
            <a:extLst>
              <a:ext uri="{FF2B5EF4-FFF2-40B4-BE49-F238E27FC236}">
                <a16:creationId xmlns:a16="http://schemas.microsoft.com/office/drawing/2014/main" id="{504CE293-4461-4059-9F6D-EAAA26E5E909}"/>
              </a:ext>
            </a:extLst>
          </p:cNvPr>
          <p:cNvPicPr>
            <a:picLocks noChangeAspect="1"/>
          </p:cNvPicPr>
          <p:nvPr/>
        </p:nvPicPr>
        <p:blipFill rotWithShape="1">
          <a:blip r:embed="rId3"/>
          <a:srcRect t="440" r="1745" b="70319"/>
          <a:stretch/>
        </p:blipFill>
        <p:spPr>
          <a:xfrm>
            <a:off x="60804" y="1633242"/>
            <a:ext cx="6791325" cy="5224758"/>
          </a:xfrm>
          <a:prstGeom prst="rect">
            <a:avLst/>
          </a:prstGeom>
          <a:ln>
            <a:noFill/>
          </a:ln>
          <a:effectLst>
            <a:outerShdw blurRad="292100" dist="139700" dir="2700000" algn="tl" rotWithShape="0">
              <a:srgbClr val="333333">
                <a:alpha val="65000"/>
              </a:srgbClr>
            </a:outerShdw>
          </a:effectLst>
        </p:spPr>
      </p:pic>
      <p:sp>
        <p:nvSpPr>
          <p:cNvPr id="44" name="Flowchart: Alternate Process 43">
            <a:extLst>
              <a:ext uri="{FF2B5EF4-FFF2-40B4-BE49-F238E27FC236}">
                <a16:creationId xmlns:a16="http://schemas.microsoft.com/office/drawing/2014/main" id="{D509F5C8-B36C-461C-8474-6AD3770DA6C7}"/>
              </a:ext>
            </a:extLst>
          </p:cNvPr>
          <p:cNvSpPr/>
          <p:nvPr/>
        </p:nvSpPr>
        <p:spPr>
          <a:xfrm>
            <a:off x="145091" y="3748699"/>
            <a:ext cx="788360"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5" name="Flowchart: Alternate Process 44">
            <a:extLst>
              <a:ext uri="{FF2B5EF4-FFF2-40B4-BE49-F238E27FC236}">
                <a16:creationId xmlns:a16="http://schemas.microsoft.com/office/drawing/2014/main" id="{9A1216D3-55B1-414C-8BEF-9128BEC44146}"/>
              </a:ext>
            </a:extLst>
          </p:cNvPr>
          <p:cNvSpPr/>
          <p:nvPr/>
        </p:nvSpPr>
        <p:spPr>
          <a:xfrm>
            <a:off x="154458" y="5348559"/>
            <a:ext cx="1769591"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39" name="Straight Arrow Connector 38">
            <a:extLst>
              <a:ext uri="{FF2B5EF4-FFF2-40B4-BE49-F238E27FC236}">
                <a16:creationId xmlns:a16="http://schemas.microsoft.com/office/drawing/2014/main" id="{6BC515BB-14B8-485D-897A-DF508A5FDABA}"/>
              </a:ext>
            </a:extLst>
          </p:cNvPr>
          <p:cNvCxnSpPr>
            <a:cxnSpLocks/>
            <a:stCxn id="37" idx="2"/>
            <a:endCxn id="44" idx="3"/>
          </p:cNvCxnSpPr>
          <p:nvPr/>
        </p:nvCxnSpPr>
        <p:spPr>
          <a:xfrm flipH="1">
            <a:off x="933451" y="3873142"/>
            <a:ext cx="2339445" cy="5384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46" name="Straight Arrow Connector 45">
            <a:extLst>
              <a:ext uri="{FF2B5EF4-FFF2-40B4-BE49-F238E27FC236}">
                <a16:creationId xmlns:a16="http://schemas.microsoft.com/office/drawing/2014/main" id="{B850AAD2-DBEF-4DF8-888C-49DC119B987C}"/>
              </a:ext>
            </a:extLst>
          </p:cNvPr>
          <p:cNvCxnSpPr>
            <a:cxnSpLocks/>
            <a:endCxn id="45" idx="3"/>
          </p:cNvCxnSpPr>
          <p:nvPr/>
        </p:nvCxnSpPr>
        <p:spPr>
          <a:xfrm flipH="1">
            <a:off x="1924049" y="3887043"/>
            <a:ext cx="1317676" cy="163980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grpSp>
        <p:nvGrpSpPr>
          <p:cNvPr id="35" name="Group 34">
            <a:extLst>
              <a:ext uri="{FF2B5EF4-FFF2-40B4-BE49-F238E27FC236}">
                <a16:creationId xmlns:a16="http://schemas.microsoft.com/office/drawing/2014/main" id="{2722C808-F9CD-4F1B-A71B-F7445B64243D}"/>
              </a:ext>
            </a:extLst>
          </p:cNvPr>
          <p:cNvGrpSpPr/>
          <p:nvPr/>
        </p:nvGrpSpPr>
        <p:grpSpPr>
          <a:xfrm>
            <a:off x="3089325" y="3596143"/>
            <a:ext cx="367142" cy="276999"/>
            <a:chOff x="6875014" y="3638108"/>
            <a:chExt cx="367142" cy="276999"/>
          </a:xfrm>
        </p:grpSpPr>
        <p:sp>
          <p:nvSpPr>
            <p:cNvPr id="36" name="Flowchart: Connector 35">
              <a:extLst>
                <a:ext uri="{FF2B5EF4-FFF2-40B4-BE49-F238E27FC236}">
                  <a16:creationId xmlns:a16="http://schemas.microsoft.com/office/drawing/2014/main" id="{5B1FD9A2-66F1-453C-A026-B91A608E5826}"/>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24DDFABD-16D7-400C-BAC4-B519E6052225}"/>
                </a:ext>
              </a:extLst>
            </p:cNvPr>
            <p:cNvSpPr txBox="1"/>
            <p:nvPr/>
          </p:nvSpPr>
          <p:spPr>
            <a:xfrm>
              <a:off x="6875014" y="3638108"/>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10</a:t>
              </a:r>
            </a:p>
          </p:txBody>
        </p:sp>
      </p:grpSp>
      <p:pic>
        <p:nvPicPr>
          <p:cNvPr id="49" name="Picture 48">
            <a:extLst>
              <a:ext uri="{FF2B5EF4-FFF2-40B4-BE49-F238E27FC236}">
                <a16:creationId xmlns:a16="http://schemas.microsoft.com/office/drawing/2014/main" id="{169B5FEB-63FB-43BE-A9EB-306CB8134C31}"/>
              </a:ext>
            </a:extLst>
          </p:cNvPr>
          <p:cNvPicPr>
            <a:picLocks noChangeAspect="1"/>
          </p:cNvPicPr>
          <p:nvPr/>
        </p:nvPicPr>
        <p:blipFill rotWithShape="1">
          <a:blip r:embed="rId4"/>
          <a:srcRect r="50995" b="37904"/>
          <a:stretch/>
        </p:blipFill>
        <p:spPr>
          <a:xfrm>
            <a:off x="3818465" y="4317010"/>
            <a:ext cx="3804179" cy="1247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 name="Picture 49">
            <a:extLst>
              <a:ext uri="{FF2B5EF4-FFF2-40B4-BE49-F238E27FC236}">
                <a16:creationId xmlns:a16="http://schemas.microsoft.com/office/drawing/2014/main" id="{570D92BF-8930-44E2-AC5F-B29BA390F4E1}"/>
              </a:ext>
            </a:extLst>
          </p:cNvPr>
          <p:cNvPicPr>
            <a:picLocks noChangeAspect="1"/>
          </p:cNvPicPr>
          <p:nvPr/>
        </p:nvPicPr>
        <p:blipFill rotWithShape="1">
          <a:blip r:embed="rId5"/>
          <a:srcRect r="50252" b="38146"/>
          <a:stretch/>
        </p:blipFill>
        <p:spPr>
          <a:xfrm>
            <a:off x="3796225" y="5636961"/>
            <a:ext cx="3861889" cy="1156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 name="Flowchart: Alternate Process 53">
            <a:extLst>
              <a:ext uri="{FF2B5EF4-FFF2-40B4-BE49-F238E27FC236}">
                <a16:creationId xmlns:a16="http://schemas.microsoft.com/office/drawing/2014/main" id="{ED4F77F2-FDE3-4AB7-95D1-A2D6C03DA8C8}"/>
              </a:ext>
            </a:extLst>
          </p:cNvPr>
          <p:cNvSpPr/>
          <p:nvPr/>
        </p:nvSpPr>
        <p:spPr>
          <a:xfrm>
            <a:off x="3773104" y="5649715"/>
            <a:ext cx="2554140"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56" name="Flowchart: Alternate Process 55">
            <a:extLst>
              <a:ext uri="{FF2B5EF4-FFF2-40B4-BE49-F238E27FC236}">
                <a16:creationId xmlns:a16="http://schemas.microsoft.com/office/drawing/2014/main" id="{65B5861C-5AEC-4423-A559-AC6C4D9AFBE7}"/>
              </a:ext>
            </a:extLst>
          </p:cNvPr>
          <p:cNvSpPr/>
          <p:nvPr/>
        </p:nvSpPr>
        <p:spPr>
          <a:xfrm>
            <a:off x="3787294" y="4352586"/>
            <a:ext cx="3610404"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57" name="Straight Arrow Connector 56">
            <a:extLst>
              <a:ext uri="{FF2B5EF4-FFF2-40B4-BE49-F238E27FC236}">
                <a16:creationId xmlns:a16="http://schemas.microsoft.com/office/drawing/2014/main" id="{1AE0EC43-3D59-4380-A35B-D27A1BD3E359}"/>
              </a:ext>
            </a:extLst>
          </p:cNvPr>
          <p:cNvCxnSpPr>
            <a:cxnSpLocks/>
            <a:stCxn id="37" idx="2"/>
          </p:cNvCxnSpPr>
          <p:nvPr/>
        </p:nvCxnSpPr>
        <p:spPr>
          <a:xfrm>
            <a:off x="3272896" y="3873142"/>
            <a:ext cx="514397" cy="44386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58" name="Straight Arrow Connector 57">
            <a:extLst>
              <a:ext uri="{FF2B5EF4-FFF2-40B4-BE49-F238E27FC236}">
                <a16:creationId xmlns:a16="http://schemas.microsoft.com/office/drawing/2014/main" id="{489FE8FE-973C-4F8C-A51D-A51DFFC50BA0}"/>
              </a:ext>
            </a:extLst>
          </p:cNvPr>
          <p:cNvCxnSpPr>
            <a:cxnSpLocks/>
            <a:stCxn id="36" idx="4"/>
          </p:cNvCxnSpPr>
          <p:nvPr/>
        </p:nvCxnSpPr>
        <p:spPr>
          <a:xfrm>
            <a:off x="3272897" y="3873142"/>
            <a:ext cx="601621" cy="176381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19" name="Picture 18">
            <a:extLst>
              <a:ext uri="{FF2B5EF4-FFF2-40B4-BE49-F238E27FC236}">
                <a16:creationId xmlns:a16="http://schemas.microsoft.com/office/drawing/2014/main" id="{85ADD91E-F587-4914-BC66-C42C904DD921}"/>
              </a:ext>
            </a:extLst>
          </p:cNvPr>
          <p:cNvPicPr>
            <a:picLocks noChangeAspect="1"/>
          </p:cNvPicPr>
          <p:nvPr/>
        </p:nvPicPr>
        <p:blipFill rotWithShape="1">
          <a:blip r:embed="rId6"/>
          <a:srcRect t="6800"/>
          <a:stretch/>
        </p:blipFill>
        <p:spPr>
          <a:xfrm>
            <a:off x="0" y="1633242"/>
            <a:ext cx="3200400" cy="734708"/>
          </a:xfrm>
          <a:prstGeom prst="rect">
            <a:avLst/>
          </a:prstGeom>
        </p:spPr>
      </p:pic>
    </p:spTree>
    <p:extLst>
      <p:ext uri="{BB962C8B-B14F-4D97-AF65-F5344CB8AC3E}">
        <p14:creationId xmlns:p14="http://schemas.microsoft.com/office/powerpoint/2010/main" val="2662771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7419974" y="2235260"/>
            <a:ext cx="4626935"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utility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1"/>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Optionally, enter additional contacts</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1"/>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1"/>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endParaRPr kumimoji="0" lang="en-US" sz="1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ADB39BB-0321-481F-B093-B5063C2D344B}"/>
              </a:ext>
            </a:extLst>
          </p:cNvPr>
          <p:cNvPicPr>
            <a:picLocks noChangeAspect="1"/>
          </p:cNvPicPr>
          <p:nvPr/>
        </p:nvPicPr>
        <p:blipFill rotWithShape="1">
          <a:blip r:embed="rId3"/>
          <a:srcRect b="-1255"/>
          <a:stretch/>
        </p:blipFill>
        <p:spPr>
          <a:xfrm>
            <a:off x="145090" y="3075363"/>
            <a:ext cx="7371837" cy="301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A31EBC45-86F4-4929-8A70-96F1FCF57874}"/>
              </a:ext>
            </a:extLst>
          </p:cNvPr>
          <p:cNvGrpSpPr/>
          <p:nvPr/>
        </p:nvGrpSpPr>
        <p:grpSpPr>
          <a:xfrm>
            <a:off x="2432100" y="3910468"/>
            <a:ext cx="367142" cy="276999"/>
            <a:chOff x="6875014" y="3638108"/>
            <a:chExt cx="367142" cy="276999"/>
          </a:xfrm>
        </p:grpSpPr>
        <p:sp>
          <p:nvSpPr>
            <p:cNvPr id="8" name="Flowchart: Connector 7">
              <a:extLst>
                <a:ext uri="{FF2B5EF4-FFF2-40B4-BE49-F238E27FC236}">
                  <a16:creationId xmlns:a16="http://schemas.microsoft.com/office/drawing/2014/main" id="{83F2A7EC-ED6C-4DFF-BE54-2E954A0C414B}"/>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3AB85E3-5F34-4E99-8DBD-E43E2FBA5B6F}"/>
                </a:ext>
              </a:extLst>
            </p:cNvPr>
            <p:cNvSpPr txBox="1"/>
            <p:nvPr/>
          </p:nvSpPr>
          <p:spPr>
            <a:xfrm>
              <a:off x="6875014" y="3638108"/>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11</a:t>
              </a:r>
            </a:p>
          </p:txBody>
        </p:sp>
      </p:grpSp>
      <p:grpSp>
        <p:nvGrpSpPr>
          <p:cNvPr id="12" name="Group 11">
            <a:extLst>
              <a:ext uri="{FF2B5EF4-FFF2-40B4-BE49-F238E27FC236}">
                <a16:creationId xmlns:a16="http://schemas.microsoft.com/office/drawing/2014/main" id="{DBA6A4C3-1A40-4EDE-A101-67B45FF292B7}"/>
              </a:ext>
            </a:extLst>
          </p:cNvPr>
          <p:cNvGrpSpPr/>
          <p:nvPr/>
        </p:nvGrpSpPr>
        <p:grpSpPr>
          <a:xfrm>
            <a:off x="6073807" y="5443993"/>
            <a:ext cx="367142" cy="276999"/>
            <a:chOff x="6875014" y="3638108"/>
            <a:chExt cx="367142" cy="276999"/>
          </a:xfrm>
        </p:grpSpPr>
        <p:sp>
          <p:nvSpPr>
            <p:cNvPr id="13" name="Flowchart: Connector 12">
              <a:extLst>
                <a:ext uri="{FF2B5EF4-FFF2-40B4-BE49-F238E27FC236}">
                  <a16:creationId xmlns:a16="http://schemas.microsoft.com/office/drawing/2014/main" id="{0D8555BE-11FE-4757-96B2-4F78CA5B658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A2B8B8DC-0E7B-46FA-9B89-D5DA0992396F}"/>
                </a:ext>
              </a:extLst>
            </p:cNvPr>
            <p:cNvSpPr txBox="1"/>
            <p:nvPr/>
          </p:nvSpPr>
          <p:spPr>
            <a:xfrm>
              <a:off x="6875014" y="3638108"/>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12</a:t>
              </a:r>
            </a:p>
          </p:txBody>
        </p:sp>
      </p:grpSp>
      <p:sp>
        <p:nvSpPr>
          <p:cNvPr id="15" name="Title 1">
            <a:extLst>
              <a:ext uri="{FF2B5EF4-FFF2-40B4-BE49-F238E27FC236}">
                <a16:creationId xmlns:a16="http://schemas.microsoft.com/office/drawing/2014/main" id="{FEA633A1-5526-4C88-9B97-D3499CDFB06A}"/>
              </a:ext>
            </a:extLst>
          </p:cNvPr>
          <p:cNvSpPr txBox="1">
            <a:spLocks/>
          </p:cNvSpPr>
          <p:nvPr/>
        </p:nvSpPr>
        <p:spPr>
          <a:xfrm>
            <a:off x="693419" y="507165"/>
            <a:ext cx="10805161"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defTabSz="914400"/>
            <a:r>
              <a:rPr lang="en-US" dirty="0">
                <a:solidFill>
                  <a:srgbClr val="FFFFFF"/>
                </a:solidFill>
              </a:rPr>
              <a:t>How to apply for a Street Improvement Permit</a:t>
            </a:r>
          </a:p>
        </p:txBody>
      </p:sp>
    </p:spTree>
    <p:extLst>
      <p:ext uri="{BB962C8B-B14F-4D97-AF65-F5344CB8AC3E}">
        <p14:creationId xmlns:p14="http://schemas.microsoft.com/office/powerpoint/2010/main" val="23501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4317125"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3"/>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Enter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Project Name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and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Project and Location Description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3"/>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3"/>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21" name="Title 1">
            <a:extLst>
              <a:ext uri="{FF2B5EF4-FFF2-40B4-BE49-F238E27FC236}">
                <a16:creationId xmlns:a16="http://schemas.microsoft.com/office/drawing/2014/main" id="{FFC94760-D22E-41BD-93BD-9848C019708E}"/>
              </a:ext>
            </a:extLst>
          </p:cNvPr>
          <p:cNvSpPr txBox="1">
            <a:spLocks/>
          </p:cNvSpPr>
          <p:nvPr/>
        </p:nvSpPr>
        <p:spPr>
          <a:xfrm>
            <a:off x="601103" y="585373"/>
            <a:ext cx="4256649" cy="1325563"/>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defTabSz="914400"/>
            <a:r>
              <a:rPr lang="en-US" dirty="0">
                <a:solidFill>
                  <a:srgbClr val="FFFFFF"/>
                </a:solidFill>
              </a:rPr>
              <a:t>How to apply for a Street Improvement Permit</a:t>
            </a:r>
          </a:p>
        </p:txBody>
      </p:sp>
      <p:pic>
        <p:nvPicPr>
          <p:cNvPr id="22" name="Picture 21">
            <a:extLst>
              <a:ext uri="{FF2B5EF4-FFF2-40B4-BE49-F238E27FC236}">
                <a16:creationId xmlns:a16="http://schemas.microsoft.com/office/drawing/2014/main" id="{FA41A4CA-5F43-4490-80BA-0E0F2AF0B89C}"/>
              </a:ext>
            </a:extLst>
          </p:cNvPr>
          <p:cNvPicPr>
            <a:picLocks noChangeAspect="1"/>
          </p:cNvPicPr>
          <p:nvPr/>
        </p:nvPicPr>
        <p:blipFill rotWithShape="1">
          <a:blip r:embed="rId3"/>
          <a:srcRect r="13146" b="13699"/>
          <a:stretch/>
        </p:blipFill>
        <p:spPr>
          <a:xfrm>
            <a:off x="4644441" y="159862"/>
            <a:ext cx="7371964" cy="5918539"/>
          </a:xfrm>
          <a:prstGeom prst="rect">
            <a:avLst/>
          </a:prstGeom>
          <a:effectLst>
            <a:outerShdw blurRad="63500" sx="102000" sy="102000" algn="ctr" rotWithShape="0">
              <a:prstClr val="black">
                <a:alpha val="40000"/>
              </a:prstClr>
            </a:outerShdw>
          </a:effectLst>
        </p:spPr>
      </p:pic>
      <p:sp>
        <p:nvSpPr>
          <p:cNvPr id="16" name="Flowchart: Alternate Process 15">
            <a:extLst>
              <a:ext uri="{FF2B5EF4-FFF2-40B4-BE49-F238E27FC236}">
                <a16:creationId xmlns:a16="http://schemas.microsoft.com/office/drawing/2014/main" id="{A43CBC8E-9CC3-4FDC-86D1-BBD2392C6194}"/>
              </a:ext>
            </a:extLst>
          </p:cNvPr>
          <p:cNvSpPr/>
          <p:nvPr/>
        </p:nvSpPr>
        <p:spPr>
          <a:xfrm>
            <a:off x="4853509" y="4303060"/>
            <a:ext cx="3340922" cy="141193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B351254-8924-4468-A43D-6BB0DC27FD1F}"/>
              </a:ext>
            </a:extLst>
          </p:cNvPr>
          <p:cNvSpPr/>
          <p:nvPr/>
        </p:nvSpPr>
        <p:spPr>
          <a:xfrm>
            <a:off x="4857752" y="3717879"/>
            <a:ext cx="2114548" cy="5851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87AB00DC-94BB-4DA3-B194-41EAEAA63C8D}"/>
              </a:ext>
            </a:extLst>
          </p:cNvPr>
          <p:cNvCxnSpPr>
            <a:cxnSpLocks/>
            <a:endCxn id="17" idx="3"/>
          </p:cNvCxnSpPr>
          <p:nvPr/>
        </p:nvCxnSpPr>
        <p:spPr>
          <a:xfrm flipH="1">
            <a:off x="6972300" y="3718252"/>
            <a:ext cx="2025724" cy="29221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F031AA23-0965-4F1C-9AE8-A1F690DF73E6}"/>
              </a:ext>
            </a:extLst>
          </p:cNvPr>
          <p:cNvCxnSpPr>
            <a:cxnSpLocks/>
            <a:stCxn id="10" idx="2"/>
            <a:endCxn id="16" idx="3"/>
          </p:cNvCxnSpPr>
          <p:nvPr/>
        </p:nvCxnSpPr>
        <p:spPr>
          <a:xfrm flipH="1">
            <a:off x="8194431" y="3833314"/>
            <a:ext cx="803591" cy="117571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grpSp>
        <p:nvGrpSpPr>
          <p:cNvPr id="7" name="Group 6">
            <a:extLst>
              <a:ext uri="{FF2B5EF4-FFF2-40B4-BE49-F238E27FC236}">
                <a16:creationId xmlns:a16="http://schemas.microsoft.com/office/drawing/2014/main" id="{A31EBC45-86F4-4929-8A70-96F1FCF57874}"/>
              </a:ext>
            </a:extLst>
          </p:cNvPr>
          <p:cNvGrpSpPr/>
          <p:nvPr/>
        </p:nvGrpSpPr>
        <p:grpSpPr>
          <a:xfrm>
            <a:off x="8814451" y="3556315"/>
            <a:ext cx="367142" cy="276999"/>
            <a:chOff x="6875014" y="3638108"/>
            <a:chExt cx="367142" cy="276999"/>
          </a:xfrm>
        </p:grpSpPr>
        <p:sp>
          <p:nvSpPr>
            <p:cNvPr id="8" name="Flowchart: Connector 7">
              <a:extLst>
                <a:ext uri="{FF2B5EF4-FFF2-40B4-BE49-F238E27FC236}">
                  <a16:creationId xmlns:a16="http://schemas.microsoft.com/office/drawing/2014/main" id="{83F2A7EC-ED6C-4DFF-BE54-2E954A0C414B}"/>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3AB85E3-5F34-4E99-8DBD-E43E2FBA5B6F}"/>
                </a:ext>
              </a:extLst>
            </p:cNvPr>
            <p:cNvSpPr txBox="1"/>
            <p:nvPr/>
          </p:nvSpPr>
          <p:spPr>
            <a:xfrm>
              <a:off x="6875014" y="3638108"/>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13</a:t>
              </a:r>
            </a:p>
          </p:txBody>
        </p:sp>
      </p:grpSp>
      <p:sp>
        <p:nvSpPr>
          <p:cNvPr id="24" name="TextBox 23">
            <a:extLst>
              <a:ext uri="{FF2B5EF4-FFF2-40B4-BE49-F238E27FC236}">
                <a16:creationId xmlns:a16="http://schemas.microsoft.com/office/drawing/2014/main" id="{D6FD33EF-890A-4CFE-A650-D71EE2627F07}"/>
              </a:ext>
            </a:extLst>
          </p:cNvPr>
          <p:cNvSpPr txBox="1"/>
          <p:nvPr/>
        </p:nvSpPr>
        <p:spPr>
          <a:xfrm>
            <a:off x="8862441" y="1295788"/>
            <a:ext cx="307657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Calibri"/>
                <a:ea typeface="+mn-ea"/>
                <a:cs typeface="+mn-cs"/>
              </a:rPr>
              <a:t>The top section describes what we want in a project and location description with an example</a:t>
            </a:r>
          </a:p>
        </p:txBody>
      </p:sp>
      <p:cxnSp>
        <p:nvCxnSpPr>
          <p:cNvPr id="25" name="Straight Arrow Connector 24">
            <a:extLst>
              <a:ext uri="{FF2B5EF4-FFF2-40B4-BE49-F238E27FC236}">
                <a16:creationId xmlns:a16="http://schemas.microsoft.com/office/drawing/2014/main" id="{B1781A0A-7EA2-4861-B094-49F31B55E556}"/>
              </a:ext>
            </a:extLst>
          </p:cNvPr>
          <p:cNvCxnSpPr>
            <a:cxnSpLocks/>
            <a:stCxn id="24" idx="1"/>
          </p:cNvCxnSpPr>
          <p:nvPr/>
        </p:nvCxnSpPr>
        <p:spPr>
          <a:xfrm flipH="1">
            <a:off x="8301469" y="1895953"/>
            <a:ext cx="560972" cy="60016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3" name="Picture 22">
            <a:extLst>
              <a:ext uri="{FF2B5EF4-FFF2-40B4-BE49-F238E27FC236}">
                <a16:creationId xmlns:a16="http://schemas.microsoft.com/office/drawing/2014/main" id="{F1741EA8-0E41-409D-A907-5E15E6CA0C18}"/>
              </a:ext>
            </a:extLst>
          </p:cNvPr>
          <p:cNvPicPr>
            <a:picLocks noChangeAspect="1"/>
          </p:cNvPicPr>
          <p:nvPr/>
        </p:nvPicPr>
        <p:blipFill rotWithShape="1">
          <a:blip r:embed="rId4"/>
          <a:srcRect l="4010" t="11546" b="11867"/>
          <a:stretch/>
        </p:blipFill>
        <p:spPr>
          <a:xfrm>
            <a:off x="10359211" y="5550564"/>
            <a:ext cx="1664029" cy="350158"/>
          </a:xfrm>
          <a:prstGeom prst="rect">
            <a:avLst/>
          </a:prstGeom>
        </p:spPr>
      </p:pic>
      <p:sp>
        <p:nvSpPr>
          <p:cNvPr id="19" name="Flowchart: Alternate Process 18">
            <a:extLst>
              <a:ext uri="{FF2B5EF4-FFF2-40B4-BE49-F238E27FC236}">
                <a16:creationId xmlns:a16="http://schemas.microsoft.com/office/drawing/2014/main" id="{F5486994-3A9E-4742-BF4B-2787E1E0C772}"/>
              </a:ext>
            </a:extLst>
          </p:cNvPr>
          <p:cNvSpPr/>
          <p:nvPr/>
        </p:nvSpPr>
        <p:spPr>
          <a:xfrm>
            <a:off x="10370347" y="5543625"/>
            <a:ext cx="1646058" cy="29904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nvGrpSpPr>
          <p:cNvPr id="12" name="Group 11">
            <a:extLst>
              <a:ext uri="{FF2B5EF4-FFF2-40B4-BE49-F238E27FC236}">
                <a16:creationId xmlns:a16="http://schemas.microsoft.com/office/drawing/2014/main" id="{DBA6A4C3-1A40-4EDE-A101-67B45FF292B7}"/>
              </a:ext>
            </a:extLst>
          </p:cNvPr>
          <p:cNvGrpSpPr/>
          <p:nvPr/>
        </p:nvGrpSpPr>
        <p:grpSpPr>
          <a:xfrm>
            <a:off x="10093196" y="5305565"/>
            <a:ext cx="367142" cy="276999"/>
            <a:chOff x="6875014" y="3638108"/>
            <a:chExt cx="367142" cy="276999"/>
          </a:xfrm>
        </p:grpSpPr>
        <p:sp>
          <p:nvSpPr>
            <p:cNvPr id="13" name="Flowchart: Connector 12">
              <a:extLst>
                <a:ext uri="{FF2B5EF4-FFF2-40B4-BE49-F238E27FC236}">
                  <a16:creationId xmlns:a16="http://schemas.microsoft.com/office/drawing/2014/main" id="{0D8555BE-11FE-4757-96B2-4F78CA5B658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A2B8B8DC-0E7B-46FA-9B89-D5DA0992396F}"/>
                </a:ext>
              </a:extLst>
            </p:cNvPr>
            <p:cNvSpPr txBox="1"/>
            <p:nvPr/>
          </p:nvSpPr>
          <p:spPr>
            <a:xfrm>
              <a:off x="6875014" y="3638108"/>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14</a:t>
              </a:r>
            </a:p>
          </p:txBody>
        </p:sp>
      </p:grpSp>
    </p:spTree>
    <p:extLst>
      <p:ext uri="{BB962C8B-B14F-4D97-AF65-F5344CB8AC3E}">
        <p14:creationId xmlns:p14="http://schemas.microsoft.com/office/powerpoint/2010/main" val="135833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20554" y="2179337"/>
            <a:ext cx="4519110" cy="4114800"/>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Enter the following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Related Information</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Related permit numbers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Related project information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24-Hour contact information (defaults to Applicant)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Restoration Party (defaults to Owner)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Enforcement number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If applicable, Land</a:t>
            </a:r>
            <a:r>
              <a:rPr lang="en-US" sz="1900" dirty="0">
                <a:solidFill>
                  <a:srgbClr val="003DA5">
                    <a:lumMod val="50000"/>
                  </a:srgbClr>
                </a:solidFill>
                <a:latin typeface="Calibri"/>
              </a:rPr>
              <a:t> Use Code Vesting and SDCI Building Intake Appt Dates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lang="en-US" sz="1900" dirty="0">
                <a:solidFill>
                  <a:srgbClr val="003DA5">
                    <a:lumMod val="50000"/>
                  </a:srgbClr>
                </a:solidFill>
                <a:latin typeface="Calibri"/>
              </a:rPr>
              <a:t>If applicable, easement details</a:t>
            </a: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29" name="Title 1">
            <a:extLst>
              <a:ext uri="{FF2B5EF4-FFF2-40B4-BE49-F238E27FC236}">
                <a16:creationId xmlns:a16="http://schemas.microsoft.com/office/drawing/2014/main" id="{73D87FEA-BDD9-4DAB-B914-85C3B1F4B73A}"/>
              </a:ext>
            </a:extLst>
          </p:cNvPr>
          <p:cNvSpPr txBox="1">
            <a:spLocks/>
          </p:cNvSpPr>
          <p:nvPr/>
        </p:nvSpPr>
        <p:spPr>
          <a:xfrm>
            <a:off x="601103" y="585373"/>
            <a:ext cx="4256649" cy="1325563"/>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defTabSz="914400"/>
            <a:r>
              <a:rPr lang="en-US" dirty="0">
                <a:solidFill>
                  <a:srgbClr val="FFFFFF"/>
                </a:solidFill>
              </a:rPr>
              <a:t>How to apply for a Street Improvement Permit</a:t>
            </a:r>
          </a:p>
        </p:txBody>
      </p:sp>
      <p:pic>
        <p:nvPicPr>
          <p:cNvPr id="33" name="Picture 32">
            <a:extLst>
              <a:ext uri="{FF2B5EF4-FFF2-40B4-BE49-F238E27FC236}">
                <a16:creationId xmlns:a16="http://schemas.microsoft.com/office/drawing/2014/main" id="{8BE7D367-E87B-4C48-A881-F62D1EA6E9F0}"/>
              </a:ext>
            </a:extLst>
          </p:cNvPr>
          <p:cNvPicPr>
            <a:picLocks noChangeAspect="1"/>
          </p:cNvPicPr>
          <p:nvPr/>
        </p:nvPicPr>
        <p:blipFill rotWithShape="1">
          <a:blip r:embed="rId3"/>
          <a:srcRect l="1463" r="6494"/>
          <a:stretch/>
        </p:blipFill>
        <p:spPr>
          <a:xfrm>
            <a:off x="4659923" y="956427"/>
            <a:ext cx="7470776" cy="5368209"/>
          </a:xfrm>
          <a:prstGeom prst="rect">
            <a:avLst/>
          </a:prstGeom>
          <a:effectLst>
            <a:outerShdw blurRad="63500" sx="102000" sy="102000" algn="ctr" rotWithShape="0">
              <a:prstClr val="black">
                <a:alpha val="40000"/>
              </a:prstClr>
            </a:outerShdw>
          </a:effectLst>
        </p:spPr>
      </p:pic>
      <p:sp>
        <p:nvSpPr>
          <p:cNvPr id="16" name="Flowchart: Alternate Process 15">
            <a:extLst>
              <a:ext uri="{FF2B5EF4-FFF2-40B4-BE49-F238E27FC236}">
                <a16:creationId xmlns:a16="http://schemas.microsoft.com/office/drawing/2014/main" id="{A43CBC8E-9CC3-4FDC-86D1-BBD2392C6194}"/>
              </a:ext>
            </a:extLst>
          </p:cNvPr>
          <p:cNvSpPr/>
          <p:nvPr/>
        </p:nvSpPr>
        <p:spPr>
          <a:xfrm>
            <a:off x="4670497" y="3269671"/>
            <a:ext cx="6416603" cy="80278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B351254-8924-4468-A43D-6BB0DC27FD1F}"/>
              </a:ext>
            </a:extLst>
          </p:cNvPr>
          <p:cNvSpPr/>
          <p:nvPr/>
        </p:nvSpPr>
        <p:spPr>
          <a:xfrm>
            <a:off x="4670497" y="1906582"/>
            <a:ext cx="5634087" cy="13720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9" name="Flowchart: Alternate Process 18">
            <a:extLst>
              <a:ext uri="{FF2B5EF4-FFF2-40B4-BE49-F238E27FC236}">
                <a16:creationId xmlns:a16="http://schemas.microsoft.com/office/drawing/2014/main" id="{F5486994-3A9E-4742-BF4B-2787E1E0C772}"/>
              </a:ext>
            </a:extLst>
          </p:cNvPr>
          <p:cNvSpPr/>
          <p:nvPr/>
        </p:nvSpPr>
        <p:spPr>
          <a:xfrm>
            <a:off x="4665652" y="4485302"/>
            <a:ext cx="1557789" cy="34607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745F080C-E5EE-4226-B714-DBB921FE1EF3}"/>
              </a:ext>
            </a:extLst>
          </p:cNvPr>
          <p:cNvSpPr/>
          <p:nvPr/>
        </p:nvSpPr>
        <p:spPr>
          <a:xfrm>
            <a:off x="4670500" y="4092016"/>
            <a:ext cx="5551418" cy="368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B975F2A2-C0BF-4666-B58F-90BF94903979}"/>
              </a:ext>
            </a:extLst>
          </p:cNvPr>
          <p:cNvSpPr/>
          <p:nvPr/>
        </p:nvSpPr>
        <p:spPr>
          <a:xfrm>
            <a:off x="10221918" y="242017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24" name="Flowchart: Connector 23">
            <a:extLst>
              <a:ext uri="{FF2B5EF4-FFF2-40B4-BE49-F238E27FC236}">
                <a16:creationId xmlns:a16="http://schemas.microsoft.com/office/drawing/2014/main" id="{4F851C40-9CFF-4214-B0D5-A752EA2FD006}"/>
              </a:ext>
            </a:extLst>
          </p:cNvPr>
          <p:cNvSpPr/>
          <p:nvPr/>
        </p:nvSpPr>
        <p:spPr>
          <a:xfrm>
            <a:off x="10920157" y="351620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25" name="Flowchart: Alternate Process 24">
            <a:extLst>
              <a:ext uri="{FF2B5EF4-FFF2-40B4-BE49-F238E27FC236}">
                <a16:creationId xmlns:a16="http://schemas.microsoft.com/office/drawing/2014/main" id="{702C1D1F-BDC0-4CFD-895A-5C02F4ADA4EC}"/>
              </a:ext>
            </a:extLst>
          </p:cNvPr>
          <p:cNvSpPr/>
          <p:nvPr/>
        </p:nvSpPr>
        <p:spPr>
          <a:xfrm>
            <a:off x="8548762" y="4458667"/>
            <a:ext cx="1370968" cy="368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6" name="Flowchart: Connector 25">
            <a:extLst>
              <a:ext uri="{FF2B5EF4-FFF2-40B4-BE49-F238E27FC236}">
                <a16:creationId xmlns:a16="http://schemas.microsoft.com/office/drawing/2014/main" id="{AACD716F-6EB3-468B-BA39-ADF21D8F3E17}"/>
              </a:ext>
            </a:extLst>
          </p:cNvPr>
          <p:cNvSpPr/>
          <p:nvPr/>
        </p:nvSpPr>
        <p:spPr>
          <a:xfrm>
            <a:off x="6138086" y="449503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sp>
        <p:nvSpPr>
          <p:cNvPr id="27" name="Flowchart: Connector 26">
            <a:extLst>
              <a:ext uri="{FF2B5EF4-FFF2-40B4-BE49-F238E27FC236}">
                <a16:creationId xmlns:a16="http://schemas.microsoft.com/office/drawing/2014/main" id="{784D81ED-E803-4335-9EEF-5E7890E91261}"/>
              </a:ext>
            </a:extLst>
          </p:cNvPr>
          <p:cNvSpPr/>
          <p:nvPr/>
        </p:nvSpPr>
        <p:spPr>
          <a:xfrm>
            <a:off x="9783413" y="447482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d</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Flowchart: Connector 27">
            <a:extLst>
              <a:ext uri="{FF2B5EF4-FFF2-40B4-BE49-F238E27FC236}">
                <a16:creationId xmlns:a16="http://schemas.microsoft.com/office/drawing/2014/main" id="{4FC4FBA2-27E6-4E55-8FC9-D9F048957DE1}"/>
              </a:ext>
            </a:extLst>
          </p:cNvPr>
          <p:cNvSpPr/>
          <p:nvPr/>
        </p:nvSpPr>
        <p:spPr>
          <a:xfrm>
            <a:off x="10054975" y="409505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30" name="TextBox 29">
            <a:extLst>
              <a:ext uri="{FF2B5EF4-FFF2-40B4-BE49-F238E27FC236}">
                <a16:creationId xmlns:a16="http://schemas.microsoft.com/office/drawing/2014/main" id="{0C3EA6BC-4139-4AED-98AC-FD00A37FABA8}"/>
              </a:ext>
            </a:extLst>
          </p:cNvPr>
          <p:cNvSpPr txBox="1"/>
          <p:nvPr/>
        </p:nvSpPr>
        <p:spPr>
          <a:xfrm>
            <a:off x="7009316" y="3357339"/>
            <a:ext cx="1275205" cy="584775"/>
          </a:xfrm>
          <a:prstGeom prst="rect">
            <a:avLst/>
          </a:prstGeom>
          <a:noFill/>
        </p:spPr>
        <p:txBody>
          <a:bodyPr wrap="square" rtlCol="0">
            <a:spAutoFit/>
          </a:bodyPr>
          <a:lstStyle/>
          <a:p>
            <a:r>
              <a:rPr lang="en-US" sz="1600" dirty="0">
                <a:solidFill>
                  <a:schemeClr val="accent2"/>
                </a:solidFill>
              </a:rPr>
              <a:t>Prints on the invoice</a:t>
            </a:r>
          </a:p>
        </p:txBody>
      </p:sp>
      <p:cxnSp>
        <p:nvCxnSpPr>
          <p:cNvPr id="32" name="Straight Arrow Connector 31">
            <a:extLst>
              <a:ext uri="{FF2B5EF4-FFF2-40B4-BE49-F238E27FC236}">
                <a16:creationId xmlns:a16="http://schemas.microsoft.com/office/drawing/2014/main" id="{3246D8D9-4AD7-46F8-B4DA-BD73F96D30D5}"/>
              </a:ext>
            </a:extLst>
          </p:cNvPr>
          <p:cNvCxnSpPr>
            <a:cxnSpLocks/>
            <a:stCxn id="30" idx="1"/>
          </p:cNvCxnSpPr>
          <p:nvPr/>
        </p:nvCxnSpPr>
        <p:spPr>
          <a:xfrm flipH="1" flipV="1">
            <a:off x="6138086" y="3529370"/>
            <a:ext cx="871230" cy="12035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4" name="Flowchart: Alternate Process 33">
            <a:extLst>
              <a:ext uri="{FF2B5EF4-FFF2-40B4-BE49-F238E27FC236}">
                <a16:creationId xmlns:a16="http://schemas.microsoft.com/office/drawing/2014/main" id="{6F6DFD9F-256E-4E95-BF6C-E570460B594B}"/>
              </a:ext>
            </a:extLst>
          </p:cNvPr>
          <p:cNvSpPr/>
          <p:nvPr/>
        </p:nvSpPr>
        <p:spPr>
          <a:xfrm>
            <a:off x="4659923" y="4833721"/>
            <a:ext cx="5478524" cy="44536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5" name="Flowchart: Connector 34">
            <a:extLst>
              <a:ext uri="{FF2B5EF4-FFF2-40B4-BE49-F238E27FC236}">
                <a16:creationId xmlns:a16="http://schemas.microsoft.com/office/drawing/2014/main" id="{95775958-9738-45E7-B53E-1D8F42A3790E}"/>
              </a:ext>
            </a:extLst>
          </p:cNvPr>
          <p:cNvSpPr/>
          <p:nvPr/>
        </p:nvSpPr>
        <p:spPr>
          <a:xfrm>
            <a:off x="9950466" y="488083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f</a:t>
            </a:r>
          </a:p>
        </p:txBody>
      </p:sp>
      <p:sp>
        <p:nvSpPr>
          <p:cNvPr id="37" name="Flowchart: Alternate Process 36">
            <a:extLst>
              <a:ext uri="{FF2B5EF4-FFF2-40B4-BE49-F238E27FC236}">
                <a16:creationId xmlns:a16="http://schemas.microsoft.com/office/drawing/2014/main" id="{51313C22-6657-467D-8776-6210865E20D4}"/>
              </a:ext>
            </a:extLst>
          </p:cNvPr>
          <p:cNvSpPr/>
          <p:nvPr/>
        </p:nvSpPr>
        <p:spPr>
          <a:xfrm>
            <a:off x="8464769" y="5288501"/>
            <a:ext cx="3665929" cy="100563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6" name="Flowchart: Connector 35">
            <a:extLst>
              <a:ext uri="{FF2B5EF4-FFF2-40B4-BE49-F238E27FC236}">
                <a16:creationId xmlns:a16="http://schemas.microsoft.com/office/drawing/2014/main" id="{FC7E580D-C999-4FA2-9CF3-C9EC6F2ED79D}"/>
              </a:ext>
            </a:extLst>
          </p:cNvPr>
          <p:cNvSpPr/>
          <p:nvPr/>
        </p:nvSpPr>
        <p:spPr>
          <a:xfrm>
            <a:off x="8193728" y="562750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g</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50585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13723" y="2273044"/>
            <a:ext cx="5079069" cy="3756279"/>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6"/>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Upload all required documents: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Select</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Choose the desired document from your computer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Document Type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drop-down menu, select the type of document you are uploading</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1900" b="1" i="1" u="none" strike="noStrike" kern="1200" cap="none" spc="0" normalizeH="0" baseline="0" noProof="0" dirty="0">
                <a:ln>
                  <a:noFill/>
                </a:ln>
                <a:solidFill>
                  <a:srgbClr val="FF0000"/>
                </a:solidFill>
                <a:effectLst/>
                <a:uLnTx/>
                <a:uFillTx/>
                <a:latin typeface="Calibri"/>
                <a:ea typeface="+mn-ea"/>
                <a:cs typeface="+mn-cs"/>
              </a:rPr>
              <a:t>Tip: </a:t>
            </a:r>
            <a:r>
              <a:rPr kumimoji="0" lang="en-US" sz="1900" b="0" i="1" u="none" strike="noStrike" kern="1200" cap="none" spc="0" normalizeH="0" baseline="0" noProof="0" dirty="0">
                <a:ln>
                  <a:noFill/>
                </a:ln>
                <a:solidFill>
                  <a:srgbClr val="FF0000"/>
                </a:solidFill>
                <a:effectLst/>
                <a:uLnTx/>
                <a:uFillTx/>
                <a:latin typeface="Calibri"/>
                <a:ea typeface="+mn-ea"/>
                <a:cs typeface="+mn-cs"/>
              </a:rPr>
              <a:t>For us to perform efficient plan review, only upload PDF documents.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Add a description (optional)</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Save</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To upload another document, click the</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 Select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C5B86FC3-BAEC-408F-98DC-12AF1607AFE4}"/>
              </a:ext>
            </a:extLst>
          </p:cNvPr>
          <p:cNvPicPr>
            <a:picLocks noChangeAspect="1"/>
          </p:cNvPicPr>
          <p:nvPr/>
        </p:nvPicPr>
        <p:blipFill rotWithShape="1">
          <a:blip r:embed="rId3"/>
          <a:srcRect t="35615" r="38382"/>
          <a:stretch/>
        </p:blipFill>
        <p:spPr>
          <a:xfrm>
            <a:off x="5429930" y="3046258"/>
            <a:ext cx="5199420" cy="3061429"/>
          </a:xfrm>
          <a:prstGeom prst="rect">
            <a:avLst/>
          </a:prstGeom>
          <a:ln>
            <a:noFill/>
          </a:ln>
          <a:effectLst>
            <a:outerShdw blurRad="292100" dist="139700" dir="2700000" algn="tl" rotWithShape="0">
              <a:srgbClr val="333333">
                <a:alpha val="65000"/>
              </a:srgbClr>
            </a:outerShdw>
          </a:effectLst>
        </p:spPr>
      </p:pic>
      <p:sp>
        <p:nvSpPr>
          <p:cNvPr id="18" name="Flowchart: Alternate Process 17">
            <a:extLst>
              <a:ext uri="{FF2B5EF4-FFF2-40B4-BE49-F238E27FC236}">
                <a16:creationId xmlns:a16="http://schemas.microsoft.com/office/drawing/2014/main" id="{04FB7ADF-3630-42BE-A1F8-6AEA9DBA1DE2}"/>
              </a:ext>
            </a:extLst>
          </p:cNvPr>
          <p:cNvSpPr/>
          <p:nvPr/>
        </p:nvSpPr>
        <p:spPr>
          <a:xfrm>
            <a:off x="5664726" y="3547519"/>
            <a:ext cx="1364173" cy="38874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7E864422-B676-4D4C-9CFA-482DAC5CE629}"/>
              </a:ext>
            </a:extLst>
          </p:cNvPr>
          <p:cNvSpPr/>
          <p:nvPr/>
        </p:nvSpPr>
        <p:spPr>
          <a:xfrm>
            <a:off x="5344334" y="339266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20" name="Flowchart: Alternate Process 19">
            <a:extLst>
              <a:ext uri="{FF2B5EF4-FFF2-40B4-BE49-F238E27FC236}">
                <a16:creationId xmlns:a16="http://schemas.microsoft.com/office/drawing/2014/main" id="{1E1BD85F-2502-4C7E-8455-B2789AFB03B8}"/>
              </a:ext>
            </a:extLst>
          </p:cNvPr>
          <p:cNvSpPr/>
          <p:nvPr/>
        </p:nvSpPr>
        <p:spPr>
          <a:xfrm>
            <a:off x="5680488" y="3918887"/>
            <a:ext cx="4710737" cy="11646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F17AA48B-9FFA-411C-BD03-88B5F1467686}"/>
              </a:ext>
            </a:extLst>
          </p:cNvPr>
          <p:cNvSpPr/>
          <p:nvPr/>
        </p:nvSpPr>
        <p:spPr>
          <a:xfrm>
            <a:off x="5342405" y="43348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23" name="Flowchart: Alternate Process 22">
            <a:extLst>
              <a:ext uri="{FF2B5EF4-FFF2-40B4-BE49-F238E27FC236}">
                <a16:creationId xmlns:a16="http://schemas.microsoft.com/office/drawing/2014/main" id="{B89DCB6B-135B-4056-8A1B-C246A065E9AF}"/>
              </a:ext>
            </a:extLst>
          </p:cNvPr>
          <p:cNvSpPr/>
          <p:nvPr/>
        </p:nvSpPr>
        <p:spPr>
          <a:xfrm>
            <a:off x="5658514" y="5092533"/>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7F69BD67-7EDD-40B2-AD46-4A43CD81A238}"/>
              </a:ext>
            </a:extLst>
          </p:cNvPr>
          <p:cNvSpPr/>
          <p:nvPr/>
        </p:nvSpPr>
        <p:spPr>
          <a:xfrm>
            <a:off x="5317573" y="506643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sp>
        <p:nvSpPr>
          <p:cNvPr id="25" name="Flowchart: Alternate Process 24">
            <a:extLst>
              <a:ext uri="{FF2B5EF4-FFF2-40B4-BE49-F238E27FC236}">
                <a16:creationId xmlns:a16="http://schemas.microsoft.com/office/drawing/2014/main" id="{B37D6AA2-BF2A-47DC-A511-623E6EDEBA98}"/>
              </a:ext>
            </a:extLst>
          </p:cNvPr>
          <p:cNvSpPr/>
          <p:nvPr/>
        </p:nvSpPr>
        <p:spPr>
          <a:xfrm>
            <a:off x="6172199" y="5083512"/>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6" name="Flowchart: Connector 25">
            <a:extLst>
              <a:ext uri="{FF2B5EF4-FFF2-40B4-BE49-F238E27FC236}">
                <a16:creationId xmlns:a16="http://schemas.microsoft.com/office/drawing/2014/main" id="{3F43FA4D-CB2E-4035-BE98-441DFC9D2919}"/>
              </a:ext>
            </a:extLst>
          </p:cNvPr>
          <p:cNvSpPr/>
          <p:nvPr/>
        </p:nvSpPr>
        <p:spPr>
          <a:xfrm>
            <a:off x="6284556" y="530002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f</a:t>
            </a:r>
          </a:p>
        </p:txBody>
      </p:sp>
      <p:sp>
        <p:nvSpPr>
          <p:cNvPr id="27" name="Title 1">
            <a:extLst>
              <a:ext uri="{FF2B5EF4-FFF2-40B4-BE49-F238E27FC236}">
                <a16:creationId xmlns:a16="http://schemas.microsoft.com/office/drawing/2014/main" id="{3790D970-5C74-4270-A21E-F47CCD5C64C2}"/>
              </a:ext>
            </a:extLst>
          </p:cNvPr>
          <p:cNvSpPr txBox="1">
            <a:spLocks/>
          </p:cNvSpPr>
          <p:nvPr/>
        </p:nvSpPr>
        <p:spPr>
          <a:xfrm>
            <a:off x="601103" y="585373"/>
            <a:ext cx="4256649" cy="1325563"/>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defTabSz="914400"/>
            <a:r>
              <a:rPr lang="en-US" dirty="0">
                <a:solidFill>
                  <a:srgbClr val="FFFFFF"/>
                </a:solidFill>
              </a:rPr>
              <a:t>How to apply for a Street Improvement Permit</a:t>
            </a:r>
          </a:p>
        </p:txBody>
      </p:sp>
      <p:pic>
        <p:nvPicPr>
          <p:cNvPr id="7" name="Picture 6">
            <a:extLst>
              <a:ext uri="{FF2B5EF4-FFF2-40B4-BE49-F238E27FC236}">
                <a16:creationId xmlns:a16="http://schemas.microsoft.com/office/drawing/2014/main" id="{057F0F4A-B3AF-4026-B86C-DF6F5F16C350}"/>
              </a:ext>
            </a:extLst>
          </p:cNvPr>
          <p:cNvPicPr>
            <a:picLocks noChangeAspect="1"/>
          </p:cNvPicPr>
          <p:nvPr/>
        </p:nvPicPr>
        <p:blipFill rotWithShape="1">
          <a:blip r:embed="rId4"/>
          <a:srcRect r="17361"/>
          <a:stretch/>
        </p:blipFill>
        <p:spPr>
          <a:xfrm>
            <a:off x="5117810" y="838276"/>
            <a:ext cx="6951965" cy="2082745"/>
          </a:xfrm>
          <a:prstGeom prst="rect">
            <a:avLst/>
          </a:prstGeom>
        </p:spPr>
      </p:pic>
      <p:sp>
        <p:nvSpPr>
          <p:cNvPr id="32" name="Flowchart: Alternate Process 31">
            <a:extLst>
              <a:ext uri="{FF2B5EF4-FFF2-40B4-BE49-F238E27FC236}">
                <a16:creationId xmlns:a16="http://schemas.microsoft.com/office/drawing/2014/main" id="{368324E0-13B6-40C4-A46A-7F8FEC7654C4}"/>
              </a:ext>
            </a:extLst>
          </p:cNvPr>
          <p:cNvSpPr/>
          <p:nvPr/>
        </p:nvSpPr>
        <p:spPr>
          <a:xfrm>
            <a:off x="5317572" y="2515825"/>
            <a:ext cx="545345" cy="29654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BE9A1B4D-A2C5-4F5E-82BE-E2A360387237}"/>
              </a:ext>
            </a:extLst>
          </p:cNvPr>
          <p:cNvSpPr/>
          <p:nvPr/>
        </p:nvSpPr>
        <p:spPr>
          <a:xfrm>
            <a:off x="4997180" y="236097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pic>
        <p:nvPicPr>
          <p:cNvPr id="8" name="Picture 7">
            <a:extLst>
              <a:ext uri="{FF2B5EF4-FFF2-40B4-BE49-F238E27FC236}">
                <a16:creationId xmlns:a16="http://schemas.microsoft.com/office/drawing/2014/main" id="{543C24C8-2E9E-4869-8155-57D96635F21E}"/>
              </a:ext>
            </a:extLst>
          </p:cNvPr>
          <p:cNvPicPr>
            <a:picLocks noChangeAspect="1"/>
          </p:cNvPicPr>
          <p:nvPr/>
        </p:nvPicPr>
        <p:blipFill rotWithShape="1">
          <a:blip r:embed="rId5"/>
          <a:srcRect t="28531" b="16856"/>
          <a:stretch/>
        </p:blipFill>
        <p:spPr>
          <a:xfrm>
            <a:off x="5724524" y="3713659"/>
            <a:ext cx="895350" cy="142609"/>
          </a:xfrm>
          <a:prstGeom prst="rect">
            <a:avLst/>
          </a:prstGeom>
        </p:spPr>
      </p:pic>
      <p:sp>
        <p:nvSpPr>
          <p:cNvPr id="10" name="Rectangle 9">
            <a:extLst>
              <a:ext uri="{FF2B5EF4-FFF2-40B4-BE49-F238E27FC236}">
                <a16:creationId xmlns:a16="http://schemas.microsoft.com/office/drawing/2014/main" id="{E9F74AE9-80DC-4538-B981-A88E522FFCDD}"/>
              </a:ext>
            </a:extLst>
          </p:cNvPr>
          <p:cNvSpPr/>
          <p:nvPr/>
        </p:nvSpPr>
        <p:spPr>
          <a:xfrm>
            <a:off x="5724524" y="4102399"/>
            <a:ext cx="2012707" cy="17605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26351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3991954" cy="375627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7"/>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all required and desired documents are uploaded, 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button</a:t>
            </a: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4" name="Title 1">
            <a:extLst>
              <a:ext uri="{FF2B5EF4-FFF2-40B4-BE49-F238E27FC236}">
                <a16:creationId xmlns:a16="http://schemas.microsoft.com/office/drawing/2014/main" id="{86667966-08B1-4BA6-94F7-AA5792238BD0}"/>
              </a:ext>
            </a:extLst>
          </p:cNvPr>
          <p:cNvSpPr txBox="1">
            <a:spLocks/>
          </p:cNvSpPr>
          <p:nvPr/>
        </p:nvSpPr>
        <p:spPr>
          <a:xfrm>
            <a:off x="601103" y="585373"/>
            <a:ext cx="4256649" cy="1325563"/>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defTabSz="914400"/>
            <a:r>
              <a:rPr lang="en-US" dirty="0">
                <a:solidFill>
                  <a:srgbClr val="FFFFFF"/>
                </a:solidFill>
              </a:rPr>
              <a:t>How to apply for a Street Improvement Permit</a:t>
            </a:r>
          </a:p>
        </p:txBody>
      </p:sp>
      <p:pic>
        <p:nvPicPr>
          <p:cNvPr id="15" name="Picture 14">
            <a:extLst>
              <a:ext uri="{FF2B5EF4-FFF2-40B4-BE49-F238E27FC236}">
                <a16:creationId xmlns:a16="http://schemas.microsoft.com/office/drawing/2014/main" id="{2386907D-C624-490C-B8D7-9CD2621745DA}"/>
              </a:ext>
            </a:extLst>
          </p:cNvPr>
          <p:cNvPicPr>
            <a:picLocks noChangeAspect="1"/>
          </p:cNvPicPr>
          <p:nvPr/>
        </p:nvPicPr>
        <p:blipFill rotWithShape="1">
          <a:blip r:embed="rId3"/>
          <a:srcRect l="1486" r="6956" b="33333"/>
          <a:stretch/>
        </p:blipFill>
        <p:spPr>
          <a:xfrm>
            <a:off x="4669398" y="705237"/>
            <a:ext cx="7461301" cy="4885215"/>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AC54DB7F-D744-482A-9B3B-C58D7B189075}"/>
              </a:ext>
            </a:extLst>
          </p:cNvPr>
          <p:cNvPicPr>
            <a:picLocks noChangeAspect="1"/>
          </p:cNvPicPr>
          <p:nvPr/>
        </p:nvPicPr>
        <p:blipFill>
          <a:blip r:embed="rId4"/>
          <a:stretch>
            <a:fillRect/>
          </a:stretch>
        </p:blipFill>
        <p:spPr>
          <a:xfrm>
            <a:off x="10345128" y="5613812"/>
            <a:ext cx="1733550" cy="457200"/>
          </a:xfrm>
          <a:prstGeom prst="rect">
            <a:avLst/>
          </a:prstGeom>
        </p:spPr>
      </p:pic>
      <p:sp>
        <p:nvSpPr>
          <p:cNvPr id="34" name="Flowchart: Alternate Process 33">
            <a:extLst>
              <a:ext uri="{FF2B5EF4-FFF2-40B4-BE49-F238E27FC236}">
                <a16:creationId xmlns:a16="http://schemas.microsoft.com/office/drawing/2014/main" id="{37717E3D-325B-40A1-883B-84C8AA720809}"/>
              </a:ext>
            </a:extLst>
          </p:cNvPr>
          <p:cNvSpPr/>
          <p:nvPr/>
        </p:nvSpPr>
        <p:spPr>
          <a:xfrm>
            <a:off x="10442339" y="5710316"/>
            <a:ext cx="1636339" cy="2488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nvGrpSpPr>
          <p:cNvPr id="35" name="Group 34">
            <a:extLst>
              <a:ext uri="{FF2B5EF4-FFF2-40B4-BE49-F238E27FC236}">
                <a16:creationId xmlns:a16="http://schemas.microsoft.com/office/drawing/2014/main" id="{05010D95-797F-41C0-94A1-26D4C28802EC}"/>
              </a:ext>
            </a:extLst>
          </p:cNvPr>
          <p:cNvGrpSpPr/>
          <p:nvPr/>
        </p:nvGrpSpPr>
        <p:grpSpPr>
          <a:xfrm>
            <a:off x="10162661" y="5514773"/>
            <a:ext cx="367142" cy="276999"/>
            <a:chOff x="6875014" y="3652164"/>
            <a:chExt cx="367142" cy="276999"/>
          </a:xfrm>
        </p:grpSpPr>
        <p:sp>
          <p:nvSpPr>
            <p:cNvPr id="36" name="Flowchart: Connector 35">
              <a:extLst>
                <a:ext uri="{FF2B5EF4-FFF2-40B4-BE49-F238E27FC236}">
                  <a16:creationId xmlns:a16="http://schemas.microsoft.com/office/drawing/2014/main" id="{A154DCDA-6EA8-4FF5-8FFD-FA1E5F9CFF0E}"/>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EFC1D0F3-FF96-474A-B9C6-638CC525811E}"/>
                </a:ext>
              </a:extLst>
            </p:cNvPr>
            <p:cNvSpPr txBox="1"/>
            <p:nvPr/>
          </p:nvSpPr>
          <p:spPr>
            <a:xfrm>
              <a:off x="6875014" y="3652164"/>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Calibri"/>
                </a:rPr>
                <a:t>17</a:t>
              </a: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Arrow Connector 21">
            <a:extLst>
              <a:ext uri="{FF2B5EF4-FFF2-40B4-BE49-F238E27FC236}">
                <a16:creationId xmlns:a16="http://schemas.microsoft.com/office/drawing/2014/main" id="{E55678CE-21EB-4BAB-A050-8F9C4AFB6F5E}"/>
              </a:ext>
            </a:extLst>
          </p:cNvPr>
          <p:cNvCxnSpPr>
            <a:cxnSpLocks/>
          </p:cNvCxnSpPr>
          <p:nvPr/>
        </p:nvCxnSpPr>
        <p:spPr>
          <a:xfrm flipH="1" flipV="1">
            <a:off x="8185638" y="1267548"/>
            <a:ext cx="425215" cy="48312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842501D0-D560-43ED-A008-75B55CE83831}"/>
              </a:ext>
            </a:extLst>
          </p:cNvPr>
          <p:cNvSpPr txBox="1"/>
          <p:nvPr/>
        </p:nvSpPr>
        <p:spPr>
          <a:xfrm>
            <a:off x="8529025" y="1080284"/>
            <a:ext cx="36629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50000"/>
                  </a:schemeClr>
                </a:solidFill>
                <a:effectLst/>
                <a:uLnTx/>
                <a:uFillTx/>
                <a:latin typeface="Calibri"/>
                <a:ea typeface="+mn-ea"/>
                <a:cs typeface="+mn-cs"/>
              </a:rPr>
              <a:t>If you click Continue Application before all </a:t>
            </a:r>
            <a:r>
              <a:rPr lang="en-US" b="1" dirty="0">
                <a:solidFill>
                  <a:schemeClr val="tx1">
                    <a:lumMod val="50000"/>
                  </a:schemeClr>
                </a:solidFill>
                <a:latin typeface="Calibri"/>
              </a:rPr>
              <a:t>required documents are uploaded, t</a:t>
            </a:r>
            <a:r>
              <a:rPr kumimoji="0" lang="en-US" b="1" i="0" u="none" strike="noStrike" kern="1200" cap="none" spc="0" normalizeH="0" baseline="0" noProof="0" dirty="0">
                <a:ln>
                  <a:noFill/>
                </a:ln>
                <a:solidFill>
                  <a:schemeClr val="tx1">
                    <a:lumMod val="50000"/>
                  </a:schemeClr>
                </a:solidFill>
                <a:effectLst/>
                <a:uLnTx/>
                <a:uFillTx/>
                <a:latin typeface="Calibri"/>
                <a:ea typeface="+mn-ea"/>
                <a:cs typeface="+mn-cs"/>
              </a:rPr>
              <a:t>his banner will turn red alerting you what documents are still required to upload. </a:t>
            </a:r>
          </a:p>
        </p:txBody>
      </p:sp>
    </p:spTree>
    <p:extLst>
      <p:ext uri="{BB962C8B-B14F-4D97-AF65-F5344CB8AC3E}">
        <p14:creationId xmlns:p14="http://schemas.microsoft.com/office/powerpoint/2010/main" val="191673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148524"/>
            <a:ext cx="4052633" cy="3880801"/>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8"/>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Go through all application pages to ensure information is accurate (use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Edit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button to make changes)</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8"/>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the application is ready to submit: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Check the terms of agreement box</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6" name="Title 1">
            <a:extLst>
              <a:ext uri="{FF2B5EF4-FFF2-40B4-BE49-F238E27FC236}">
                <a16:creationId xmlns:a16="http://schemas.microsoft.com/office/drawing/2014/main" id="{66455963-B125-4845-AFC5-F2A27954D16A}"/>
              </a:ext>
            </a:extLst>
          </p:cNvPr>
          <p:cNvSpPr txBox="1">
            <a:spLocks/>
          </p:cNvSpPr>
          <p:nvPr/>
        </p:nvSpPr>
        <p:spPr>
          <a:xfrm>
            <a:off x="601103" y="585373"/>
            <a:ext cx="1011672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defTabSz="914400"/>
            <a:r>
              <a:rPr lang="en-US" dirty="0">
                <a:solidFill>
                  <a:srgbClr val="FFFFFF"/>
                </a:solidFill>
              </a:rPr>
              <a:t>How to apply for a Street Improvement Permit</a:t>
            </a:r>
          </a:p>
        </p:txBody>
      </p:sp>
      <p:pic>
        <p:nvPicPr>
          <p:cNvPr id="18" name="Picture 17">
            <a:extLst>
              <a:ext uri="{FF2B5EF4-FFF2-40B4-BE49-F238E27FC236}">
                <a16:creationId xmlns:a16="http://schemas.microsoft.com/office/drawing/2014/main" id="{0C3C3019-FA75-4C55-BFD0-2B4C0ACED453}"/>
              </a:ext>
            </a:extLst>
          </p:cNvPr>
          <p:cNvPicPr>
            <a:picLocks noChangeAspect="1"/>
          </p:cNvPicPr>
          <p:nvPr/>
        </p:nvPicPr>
        <p:blipFill rotWithShape="1">
          <a:blip r:embed="rId3"/>
          <a:srcRect t="35994"/>
          <a:stretch/>
        </p:blipFill>
        <p:spPr>
          <a:xfrm>
            <a:off x="4373472" y="1320956"/>
            <a:ext cx="6046635" cy="3451656"/>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28F13903-A255-49D7-832F-ED55F249CF45}"/>
              </a:ext>
            </a:extLst>
          </p:cNvPr>
          <p:cNvPicPr>
            <a:picLocks noChangeAspect="1"/>
          </p:cNvPicPr>
          <p:nvPr/>
        </p:nvPicPr>
        <p:blipFill>
          <a:blip r:embed="rId4"/>
          <a:stretch>
            <a:fillRect/>
          </a:stretch>
        </p:blipFill>
        <p:spPr>
          <a:xfrm>
            <a:off x="5466228" y="1648488"/>
            <a:ext cx="4074481" cy="4862041"/>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9AA015BB-6663-421D-A4E3-6E3141E08700}"/>
              </a:ext>
            </a:extLst>
          </p:cNvPr>
          <p:cNvPicPr>
            <a:picLocks noChangeAspect="1"/>
          </p:cNvPicPr>
          <p:nvPr/>
        </p:nvPicPr>
        <p:blipFill>
          <a:blip r:embed="rId5"/>
          <a:stretch>
            <a:fillRect/>
          </a:stretch>
        </p:blipFill>
        <p:spPr>
          <a:xfrm>
            <a:off x="6324600" y="2814344"/>
            <a:ext cx="5791200" cy="39568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EC05C8A-E1D7-4B08-8629-738E7AE5654B}"/>
              </a:ext>
            </a:extLst>
          </p:cNvPr>
          <p:cNvPicPr>
            <a:picLocks noChangeAspect="1"/>
          </p:cNvPicPr>
          <p:nvPr/>
        </p:nvPicPr>
        <p:blipFill rotWithShape="1">
          <a:blip r:embed="rId6"/>
          <a:srcRect r="48540"/>
          <a:stretch/>
        </p:blipFill>
        <p:spPr>
          <a:xfrm>
            <a:off x="6345626" y="3648808"/>
            <a:ext cx="2903976" cy="410673"/>
          </a:xfrm>
          <a:prstGeom prst="rect">
            <a:avLst/>
          </a:prstGeom>
        </p:spPr>
      </p:pic>
      <p:pic>
        <p:nvPicPr>
          <p:cNvPr id="7" name="Picture 6">
            <a:extLst>
              <a:ext uri="{FF2B5EF4-FFF2-40B4-BE49-F238E27FC236}">
                <a16:creationId xmlns:a16="http://schemas.microsoft.com/office/drawing/2014/main" id="{450398FF-9C4E-4810-89F1-C44D5E3104D5}"/>
              </a:ext>
            </a:extLst>
          </p:cNvPr>
          <p:cNvPicPr>
            <a:picLocks noChangeAspect="1"/>
          </p:cNvPicPr>
          <p:nvPr/>
        </p:nvPicPr>
        <p:blipFill rotWithShape="1">
          <a:blip r:embed="rId6"/>
          <a:srcRect l="58696" b="22768"/>
          <a:stretch/>
        </p:blipFill>
        <p:spPr>
          <a:xfrm>
            <a:off x="9177946" y="3675709"/>
            <a:ext cx="2555522" cy="309708"/>
          </a:xfrm>
          <a:prstGeom prst="rect">
            <a:avLst/>
          </a:prstGeom>
        </p:spPr>
      </p:pic>
      <p:sp>
        <p:nvSpPr>
          <p:cNvPr id="12" name="Slide Number Placeholder 3">
            <a:extLst>
              <a:ext uri="{FF2B5EF4-FFF2-40B4-BE49-F238E27FC236}">
                <a16:creationId xmlns:a16="http://schemas.microsoft.com/office/drawing/2014/main" id="{8D8195E2-60E1-4283-AE02-FE4CFEFCAFF0}"/>
              </a:ext>
            </a:extLst>
          </p:cNvPr>
          <p:cNvSpPr txBox="1">
            <a:spLocks/>
          </p:cNvSpPr>
          <p:nvPr/>
        </p:nvSpPr>
        <p:spPr>
          <a:xfrm>
            <a:off x="8001000" y="642192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9" name="Flowchart: Alternate Process 18">
            <a:extLst>
              <a:ext uri="{FF2B5EF4-FFF2-40B4-BE49-F238E27FC236}">
                <a16:creationId xmlns:a16="http://schemas.microsoft.com/office/drawing/2014/main" id="{C0881B90-45D4-4ACC-9F90-B8D039CD7D62}"/>
              </a:ext>
            </a:extLst>
          </p:cNvPr>
          <p:cNvSpPr/>
          <p:nvPr/>
        </p:nvSpPr>
        <p:spPr>
          <a:xfrm>
            <a:off x="11148646" y="6530226"/>
            <a:ext cx="881429" cy="17830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1" name="Flowchart: Connector 20">
            <a:extLst>
              <a:ext uri="{FF2B5EF4-FFF2-40B4-BE49-F238E27FC236}">
                <a16:creationId xmlns:a16="http://schemas.microsoft.com/office/drawing/2014/main" id="{7F8EDD2D-7D11-4ECA-92F6-730F81E86B9A}"/>
              </a:ext>
            </a:extLst>
          </p:cNvPr>
          <p:cNvSpPr/>
          <p:nvPr/>
        </p:nvSpPr>
        <p:spPr>
          <a:xfrm>
            <a:off x="10928018" y="627465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20" name="Flowchart: Connector 19">
            <a:extLst>
              <a:ext uri="{FF2B5EF4-FFF2-40B4-BE49-F238E27FC236}">
                <a16:creationId xmlns:a16="http://schemas.microsoft.com/office/drawing/2014/main" id="{DAAACB3F-9990-4599-B6CC-8BEC55A3E05E}"/>
              </a:ext>
            </a:extLst>
          </p:cNvPr>
          <p:cNvSpPr/>
          <p:nvPr/>
        </p:nvSpPr>
        <p:spPr>
          <a:xfrm>
            <a:off x="6070883" y="59630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34" name="Flowchart: Alternate Process 33">
            <a:extLst>
              <a:ext uri="{FF2B5EF4-FFF2-40B4-BE49-F238E27FC236}">
                <a16:creationId xmlns:a16="http://schemas.microsoft.com/office/drawing/2014/main" id="{37717E3D-325B-40A1-883B-84C8AA720809}"/>
              </a:ext>
            </a:extLst>
          </p:cNvPr>
          <p:cNvSpPr/>
          <p:nvPr/>
        </p:nvSpPr>
        <p:spPr>
          <a:xfrm>
            <a:off x="6324600" y="6226862"/>
            <a:ext cx="1828800" cy="2488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27138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148524"/>
            <a:ext cx="4220568" cy="388080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apply for a SIP permit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20"/>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the application is submitted, you will receive a Thank You confirmation with your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Record Number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noted</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20"/>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20"/>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You can open the permit by clicking on the blue hyperlink permit number</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2" name="Slide Number Placeholder 3">
            <a:extLst>
              <a:ext uri="{FF2B5EF4-FFF2-40B4-BE49-F238E27FC236}">
                <a16:creationId xmlns:a16="http://schemas.microsoft.com/office/drawing/2014/main" id="{8D8195E2-60E1-4283-AE02-FE4CFEFCAFF0}"/>
              </a:ext>
            </a:extLst>
          </p:cNvPr>
          <p:cNvSpPr txBox="1">
            <a:spLocks/>
          </p:cNvSpPr>
          <p:nvPr/>
        </p:nvSpPr>
        <p:spPr>
          <a:xfrm>
            <a:off x="8001000" y="642192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01A342D6-5FCE-4187-82AF-3FF6528EE059}"/>
              </a:ext>
            </a:extLst>
          </p:cNvPr>
          <p:cNvPicPr>
            <a:picLocks noChangeAspect="1"/>
          </p:cNvPicPr>
          <p:nvPr/>
        </p:nvPicPr>
        <p:blipFill>
          <a:blip r:embed="rId3"/>
          <a:stretch>
            <a:fillRect/>
          </a:stretch>
        </p:blipFill>
        <p:spPr>
          <a:xfrm>
            <a:off x="4609912" y="1440946"/>
            <a:ext cx="7367587" cy="5296273"/>
          </a:xfrm>
          <a:prstGeom prst="rect">
            <a:avLst/>
          </a:prstGeom>
          <a:ln>
            <a:noFill/>
          </a:ln>
          <a:effectLst>
            <a:outerShdw blurRad="292100" dist="139700" dir="2700000" algn="tl" rotWithShape="0">
              <a:srgbClr val="333333">
                <a:alpha val="65000"/>
              </a:srgbClr>
            </a:outerShdw>
          </a:effectLst>
        </p:spPr>
      </p:pic>
      <p:sp>
        <p:nvSpPr>
          <p:cNvPr id="19" name="Flowchart: Alternate Process 18">
            <a:extLst>
              <a:ext uri="{FF2B5EF4-FFF2-40B4-BE49-F238E27FC236}">
                <a16:creationId xmlns:a16="http://schemas.microsoft.com/office/drawing/2014/main" id="{C0881B90-45D4-4ACC-9F90-B8D039CD7D62}"/>
              </a:ext>
            </a:extLst>
          </p:cNvPr>
          <p:cNvSpPr/>
          <p:nvPr/>
        </p:nvSpPr>
        <p:spPr>
          <a:xfrm>
            <a:off x="5063028" y="5296580"/>
            <a:ext cx="1823547" cy="45652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nvGrpSpPr>
          <p:cNvPr id="16" name="Group 15">
            <a:extLst>
              <a:ext uri="{FF2B5EF4-FFF2-40B4-BE49-F238E27FC236}">
                <a16:creationId xmlns:a16="http://schemas.microsoft.com/office/drawing/2014/main" id="{7C2AB0BB-72B8-4D0F-BD45-5C2AD6CD72D6}"/>
              </a:ext>
            </a:extLst>
          </p:cNvPr>
          <p:cNvGrpSpPr/>
          <p:nvPr/>
        </p:nvGrpSpPr>
        <p:grpSpPr>
          <a:xfrm>
            <a:off x="4899742" y="5068825"/>
            <a:ext cx="367142" cy="276999"/>
            <a:chOff x="6895299" y="3648413"/>
            <a:chExt cx="367142" cy="276999"/>
          </a:xfrm>
        </p:grpSpPr>
        <p:sp>
          <p:nvSpPr>
            <p:cNvPr id="18" name="Flowchart: Connector 17">
              <a:extLst>
                <a:ext uri="{FF2B5EF4-FFF2-40B4-BE49-F238E27FC236}">
                  <a16:creationId xmlns:a16="http://schemas.microsoft.com/office/drawing/2014/main" id="{579DC7E4-806F-4D50-BC5F-98D52A199598}"/>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ABC7266C-D7B7-47C8-8A17-DBC5796C24CF}"/>
                </a:ext>
              </a:extLst>
            </p:cNvPr>
            <p:cNvSpPr txBox="1"/>
            <p:nvPr/>
          </p:nvSpPr>
          <p:spPr>
            <a:xfrm>
              <a:off x="6895299" y="3648413"/>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20</a:t>
              </a:r>
            </a:p>
          </p:txBody>
        </p:sp>
      </p:grpSp>
      <p:sp>
        <p:nvSpPr>
          <p:cNvPr id="13" name="Title 1">
            <a:extLst>
              <a:ext uri="{FF2B5EF4-FFF2-40B4-BE49-F238E27FC236}">
                <a16:creationId xmlns:a16="http://schemas.microsoft.com/office/drawing/2014/main" id="{46F26C26-D79C-4CFB-BF6D-9207DBE1F3A6}"/>
              </a:ext>
            </a:extLst>
          </p:cNvPr>
          <p:cNvSpPr txBox="1">
            <a:spLocks/>
          </p:cNvSpPr>
          <p:nvPr/>
        </p:nvSpPr>
        <p:spPr>
          <a:xfrm>
            <a:off x="601103" y="585373"/>
            <a:ext cx="1011672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defTabSz="914400"/>
            <a:r>
              <a:rPr lang="en-US" dirty="0">
                <a:solidFill>
                  <a:srgbClr val="FFFFFF"/>
                </a:solidFill>
              </a:rPr>
              <a:t>How to apply for a Street Improvement Permit</a:t>
            </a:r>
          </a:p>
        </p:txBody>
      </p:sp>
      <p:sp>
        <p:nvSpPr>
          <p:cNvPr id="17" name="TextBox 16">
            <a:extLst>
              <a:ext uri="{FF2B5EF4-FFF2-40B4-BE49-F238E27FC236}">
                <a16:creationId xmlns:a16="http://schemas.microsoft.com/office/drawing/2014/main" id="{FA6C3463-8D72-4B02-9EB2-D17254DED316}"/>
              </a:ext>
            </a:extLst>
          </p:cNvPr>
          <p:cNvSpPr txBox="1"/>
          <p:nvPr/>
        </p:nvSpPr>
        <p:spPr>
          <a:xfrm>
            <a:off x="8509733" y="4531520"/>
            <a:ext cx="3151360" cy="830997"/>
          </a:xfrm>
          <a:prstGeom prst="rect">
            <a:avLst/>
          </a:prstGeom>
          <a:noFill/>
        </p:spPr>
        <p:txBody>
          <a:bodyPr wrap="square" rtlCol="0">
            <a:spAutoFit/>
          </a:bodyPr>
          <a:lstStyle/>
          <a:p>
            <a:r>
              <a:rPr lang="en-US" sz="1600" dirty="0">
                <a:solidFill>
                  <a:schemeClr val="accent2"/>
                </a:solidFill>
              </a:rPr>
              <a:t>If there are additional documents required later in the permit process, it will show in this box. </a:t>
            </a:r>
            <a:endParaRPr lang="en-US" sz="1600" b="1" dirty="0">
              <a:solidFill>
                <a:schemeClr val="accent2"/>
              </a:solidFill>
            </a:endParaRPr>
          </a:p>
        </p:txBody>
      </p:sp>
      <p:cxnSp>
        <p:nvCxnSpPr>
          <p:cNvPr id="20" name="Straight Arrow Connector 19">
            <a:extLst>
              <a:ext uri="{FF2B5EF4-FFF2-40B4-BE49-F238E27FC236}">
                <a16:creationId xmlns:a16="http://schemas.microsoft.com/office/drawing/2014/main" id="{8DCFF0AC-7F15-4F79-9300-07794D6F78CE}"/>
              </a:ext>
            </a:extLst>
          </p:cNvPr>
          <p:cNvCxnSpPr>
            <a:cxnSpLocks/>
          </p:cNvCxnSpPr>
          <p:nvPr/>
        </p:nvCxnSpPr>
        <p:spPr>
          <a:xfrm flipH="1">
            <a:off x="8293705" y="5364706"/>
            <a:ext cx="244041" cy="38839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7" name="Picture 6">
            <a:extLst>
              <a:ext uri="{FF2B5EF4-FFF2-40B4-BE49-F238E27FC236}">
                <a16:creationId xmlns:a16="http://schemas.microsoft.com/office/drawing/2014/main" id="{1B620CC7-8F1C-4F90-B557-21853EAAED92}"/>
              </a:ext>
            </a:extLst>
          </p:cNvPr>
          <p:cNvPicPr>
            <a:picLocks noChangeAspect="1"/>
          </p:cNvPicPr>
          <p:nvPr/>
        </p:nvPicPr>
        <p:blipFill>
          <a:blip r:embed="rId4"/>
          <a:stretch>
            <a:fillRect/>
          </a:stretch>
        </p:blipFill>
        <p:spPr>
          <a:xfrm>
            <a:off x="5149817" y="5499935"/>
            <a:ext cx="1139483" cy="182880"/>
          </a:xfrm>
          <a:prstGeom prst="rect">
            <a:avLst/>
          </a:prstGeom>
        </p:spPr>
      </p:pic>
    </p:spTree>
    <p:extLst>
      <p:ext uri="{BB962C8B-B14F-4D97-AF65-F5344CB8AC3E}">
        <p14:creationId xmlns:p14="http://schemas.microsoft.com/office/powerpoint/2010/main" val="250501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9068802" cy="921249"/>
          </a:xfrm>
        </p:spPr>
        <p:txBody>
          <a:bodyPr anchor="t">
            <a:normAutofit/>
          </a:bodyPr>
          <a:lstStyle/>
          <a:p>
            <a:r>
              <a:rPr lang="en-US" dirty="0"/>
              <a:t>How to find the status of your permit</a:t>
            </a:r>
          </a:p>
        </p:txBody>
      </p:sp>
      <p:pic>
        <p:nvPicPr>
          <p:cNvPr id="6" name="Picture 5">
            <a:extLst>
              <a:ext uri="{FF2B5EF4-FFF2-40B4-BE49-F238E27FC236}">
                <a16:creationId xmlns:a16="http://schemas.microsoft.com/office/drawing/2014/main" id="{536E5CF5-9C06-43AF-8374-C6295CFCF8AC}"/>
              </a:ext>
            </a:extLst>
          </p:cNvPr>
          <p:cNvPicPr>
            <a:picLocks noChangeAspect="1"/>
          </p:cNvPicPr>
          <p:nvPr/>
        </p:nvPicPr>
        <p:blipFill rotWithShape="1">
          <a:blip r:embed="rId3"/>
          <a:srcRect r="4699" b="782"/>
          <a:stretch/>
        </p:blipFill>
        <p:spPr>
          <a:xfrm>
            <a:off x="3842356" y="1115219"/>
            <a:ext cx="8349644" cy="5006801"/>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03846D1F-5D83-424D-A4C2-68CDC5CA16A2}"/>
              </a:ext>
            </a:extLst>
          </p:cNvPr>
          <p:cNvSpPr txBox="1">
            <a:spLocks/>
          </p:cNvSpPr>
          <p:nvPr/>
        </p:nvSpPr>
        <p:spPr>
          <a:xfrm>
            <a:off x="61300" y="1115220"/>
            <a:ext cx="3474781" cy="491410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a:t>
            </a:r>
          </a:p>
          <a:p>
            <a:pPr marL="45720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You can find your permit in two ways:</a:t>
            </a:r>
          </a:p>
          <a:p>
            <a:pPr marL="800100" lvl="1" indent="-457200" defTabSz="914400">
              <a:buFont typeface="+mj-lt"/>
              <a:buAutoNum type="alphaLcPeriod"/>
              <a:defRPr/>
            </a:pPr>
            <a:r>
              <a:rPr lang="en-US" sz="1900" dirty="0">
                <a:solidFill>
                  <a:srgbClr val="003DA5">
                    <a:lumMod val="50000"/>
                  </a:srgbClr>
                </a:solidFill>
              </a:rPr>
              <a:t>Find the permit under the </a:t>
            </a:r>
            <a:r>
              <a:rPr lang="en-US" sz="1900" b="1" dirty="0">
                <a:solidFill>
                  <a:srgbClr val="003DA5">
                    <a:lumMod val="50000"/>
                  </a:srgbClr>
                </a:solidFill>
              </a:rPr>
              <a:t>My Records </a:t>
            </a:r>
            <a:r>
              <a:rPr lang="en-US" sz="1900" dirty="0">
                <a:solidFill>
                  <a:srgbClr val="003DA5">
                    <a:lumMod val="50000"/>
                  </a:srgbClr>
                </a:solidFill>
              </a:rPr>
              <a:t>page, either in </a:t>
            </a:r>
            <a:r>
              <a:rPr lang="en-US" sz="1900" b="1" dirty="0">
                <a:solidFill>
                  <a:srgbClr val="003DA5">
                    <a:lumMod val="50000"/>
                  </a:srgbClr>
                </a:solidFill>
              </a:rPr>
              <a:t>My Records Overview </a:t>
            </a:r>
            <a:r>
              <a:rPr lang="en-US" sz="1900" dirty="0">
                <a:solidFill>
                  <a:srgbClr val="003DA5">
                    <a:lumMod val="50000"/>
                  </a:srgbClr>
                </a:solidFill>
              </a:rPr>
              <a:t>or in </a:t>
            </a:r>
            <a:r>
              <a:rPr lang="en-US" sz="1900" b="1" dirty="0">
                <a:solidFill>
                  <a:srgbClr val="003DA5">
                    <a:lumMod val="50000"/>
                  </a:srgbClr>
                </a:solidFill>
              </a:rPr>
              <a:t>Permit – Street Use</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Searching for the individual record under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Find Existing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in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Permits – Street Use</a:t>
            </a:r>
          </a:p>
          <a:p>
            <a:pPr marL="3429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lphaLcPeriod"/>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9" name="Flowchart: Connector 8">
            <a:extLst>
              <a:ext uri="{FF2B5EF4-FFF2-40B4-BE49-F238E27FC236}">
                <a16:creationId xmlns:a16="http://schemas.microsoft.com/office/drawing/2014/main" id="{8C503EE7-4518-4CBE-A924-A59FFD4EEB3D}"/>
              </a:ext>
            </a:extLst>
          </p:cNvPr>
          <p:cNvSpPr/>
          <p:nvPr/>
        </p:nvSpPr>
        <p:spPr>
          <a:xfrm>
            <a:off x="8736685" y="406029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b</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lowchart: Alternate Process 9">
            <a:extLst>
              <a:ext uri="{FF2B5EF4-FFF2-40B4-BE49-F238E27FC236}">
                <a16:creationId xmlns:a16="http://schemas.microsoft.com/office/drawing/2014/main" id="{2B5D8671-E761-4D1D-BE14-18135AB12F21}"/>
              </a:ext>
            </a:extLst>
          </p:cNvPr>
          <p:cNvSpPr/>
          <p:nvPr/>
        </p:nvSpPr>
        <p:spPr>
          <a:xfrm>
            <a:off x="9656580" y="3503953"/>
            <a:ext cx="169303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7BA57B77-EFE1-4E94-94D2-D25B07B55688}"/>
              </a:ext>
            </a:extLst>
          </p:cNvPr>
          <p:cNvSpPr/>
          <p:nvPr/>
        </p:nvSpPr>
        <p:spPr>
          <a:xfrm>
            <a:off x="9656580" y="4667164"/>
            <a:ext cx="150169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2" name="Straight Arrow Connector 11">
            <a:extLst>
              <a:ext uri="{FF2B5EF4-FFF2-40B4-BE49-F238E27FC236}">
                <a16:creationId xmlns:a16="http://schemas.microsoft.com/office/drawing/2014/main" id="{99DFCF73-6EA6-41D1-AAB1-F597005C9023}"/>
              </a:ext>
            </a:extLst>
          </p:cNvPr>
          <p:cNvCxnSpPr>
            <a:cxnSpLocks/>
            <a:stCxn id="9" idx="7"/>
          </p:cNvCxnSpPr>
          <p:nvPr/>
        </p:nvCxnSpPr>
        <p:spPr>
          <a:xfrm flipV="1">
            <a:off x="9039725" y="3649774"/>
            <a:ext cx="616855" cy="45587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0B9705BD-509D-4AFF-844A-91AEA85C3EBB}"/>
              </a:ext>
            </a:extLst>
          </p:cNvPr>
          <p:cNvCxnSpPr>
            <a:cxnSpLocks/>
            <a:stCxn id="9" idx="5"/>
            <a:endCxn id="11" idx="1"/>
          </p:cNvCxnSpPr>
          <p:nvPr/>
        </p:nvCxnSpPr>
        <p:spPr>
          <a:xfrm>
            <a:off x="9039725" y="4324648"/>
            <a:ext cx="616855" cy="48833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0" name="Picture 19">
            <a:extLst>
              <a:ext uri="{FF2B5EF4-FFF2-40B4-BE49-F238E27FC236}">
                <a16:creationId xmlns:a16="http://schemas.microsoft.com/office/drawing/2014/main" id="{C7B35E5D-62EF-4F74-AEE6-B64280D26D4F}"/>
              </a:ext>
            </a:extLst>
          </p:cNvPr>
          <p:cNvPicPr>
            <a:picLocks noChangeAspect="1"/>
          </p:cNvPicPr>
          <p:nvPr/>
        </p:nvPicPr>
        <p:blipFill>
          <a:blip r:embed="rId4"/>
          <a:stretch>
            <a:fillRect/>
          </a:stretch>
        </p:blipFill>
        <p:spPr>
          <a:xfrm>
            <a:off x="4483947" y="1970342"/>
            <a:ext cx="2390775" cy="3295650"/>
          </a:xfrm>
          <a:prstGeom prst="rect">
            <a:avLst/>
          </a:prstGeom>
          <a:ln>
            <a:noFill/>
          </a:ln>
          <a:effectLst>
            <a:outerShdw blurRad="292100" dist="139700" dir="2700000" algn="tl" rotWithShape="0">
              <a:srgbClr val="333333">
                <a:alpha val="65000"/>
              </a:srgbClr>
            </a:outerShdw>
          </a:effectLst>
        </p:spPr>
      </p:pic>
      <p:sp>
        <p:nvSpPr>
          <p:cNvPr id="17" name="Flowchart: Alternate Process 16">
            <a:extLst>
              <a:ext uri="{FF2B5EF4-FFF2-40B4-BE49-F238E27FC236}">
                <a16:creationId xmlns:a16="http://schemas.microsoft.com/office/drawing/2014/main" id="{952C450F-D989-42AE-BCC8-57FAB35949D2}"/>
              </a:ext>
            </a:extLst>
          </p:cNvPr>
          <p:cNvSpPr/>
          <p:nvPr/>
        </p:nvSpPr>
        <p:spPr>
          <a:xfrm>
            <a:off x="4514850" y="1971589"/>
            <a:ext cx="942976"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A5BF7576-0D24-49E2-9990-5A99E01BF1C3}"/>
              </a:ext>
            </a:extLst>
          </p:cNvPr>
          <p:cNvSpPr/>
          <p:nvPr/>
        </p:nvSpPr>
        <p:spPr>
          <a:xfrm>
            <a:off x="3358564" y="334006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21" name="Flowchart: Alternate Process 20">
            <a:extLst>
              <a:ext uri="{FF2B5EF4-FFF2-40B4-BE49-F238E27FC236}">
                <a16:creationId xmlns:a16="http://schemas.microsoft.com/office/drawing/2014/main" id="{E7F3555F-1AE8-46EB-8C65-D8B46E27C034}"/>
              </a:ext>
            </a:extLst>
          </p:cNvPr>
          <p:cNvSpPr/>
          <p:nvPr/>
        </p:nvSpPr>
        <p:spPr>
          <a:xfrm>
            <a:off x="4514850" y="2280050"/>
            <a:ext cx="1276350"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87C50EE0-7C38-4A0D-B643-D5DC70E3CFAA}"/>
              </a:ext>
            </a:extLst>
          </p:cNvPr>
          <p:cNvSpPr/>
          <p:nvPr/>
        </p:nvSpPr>
        <p:spPr>
          <a:xfrm>
            <a:off x="4471890" y="4078361"/>
            <a:ext cx="131930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23" name="Straight Arrow Connector 22">
            <a:extLst>
              <a:ext uri="{FF2B5EF4-FFF2-40B4-BE49-F238E27FC236}">
                <a16:creationId xmlns:a16="http://schemas.microsoft.com/office/drawing/2014/main" id="{325BAECB-AA9A-4BA8-89B0-1E023AD3A2F2}"/>
              </a:ext>
            </a:extLst>
          </p:cNvPr>
          <p:cNvCxnSpPr>
            <a:cxnSpLocks/>
            <a:stCxn id="19" idx="7"/>
            <a:endCxn id="17" idx="1"/>
          </p:cNvCxnSpPr>
          <p:nvPr/>
        </p:nvCxnSpPr>
        <p:spPr>
          <a:xfrm flipV="1">
            <a:off x="3661604" y="2117411"/>
            <a:ext cx="853246" cy="126801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id="{3649AADE-3A8F-426B-9E45-1260C2A1FF3C}"/>
              </a:ext>
            </a:extLst>
          </p:cNvPr>
          <p:cNvCxnSpPr>
            <a:cxnSpLocks/>
            <a:stCxn id="19" idx="7"/>
            <a:endCxn id="21" idx="1"/>
          </p:cNvCxnSpPr>
          <p:nvPr/>
        </p:nvCxnSpPr>
        <p:spPr>
          <a:xfrm flipV="1">
            <a:off x="3661604" y="2425872"/>
            <a:ext cx="853246" cy="95955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7" name="Straight Arrow Connector 26">
            <a:extLst>
              <a:ext uri="{FF2B5EF4-FFF2-40B4-BE49-F238E27FC236}">
                <a16:creationId xmlns:a16="http://schemas.microsoft.com/office/drawing/2014/main" id="{2105CF1A-81AA-417B-829D-AE75F4F12E00}"/>
              </a:ext>
            </a:extLst>
          </p:cNvPr>
          <p:cNvCxnSpPr>
            <a:cxnSpLocks/>
            <a:stCxn id="19" idx="5"/>
          </p:cNvCxnSpPr>
          <p:nvPr/>
        </p:nvCxnSpPr>
        <p:spPr>
          <a:xfrm>
            <a:off x="3661604" y="3604418"/>
            <a:ext cx="867782" cy="75192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19957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9068802" cy="921249"/>
          </a:xfrm>
        </p:spPr>
        <p:txBody>
          <a:bodyPr anchor="t">
            <a:normAutofit/>
          </a:bodyPr>
          <a:lstStyle/>
          <a:p>
            <a:r>
              <a:rPr lang="en-US" dirty="0"/>
              <a:t>How to find the status of your permit</a:t>
            </a:r>
          </a:p>
        </p:txBody>
      </p:sp>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61300" y="1115220"/>
            <a:ext cx="3491525" cy="491410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 from the My Records page</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status of the permit will show in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column </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lphaLcPeriod"/>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F1E1BA37-34CA-4739-83CD-E211EED91D89}"/>
              </a:ext>
            </a:extLst>
          </p:cNvPr>
          <p:cNvPicPr>
            <a:picLocks noChangeAspect="1"/>
          </p:cNvPicPr>
          <p:nvPr/>
        </p:nvPicPr>
        <p:blipFill rotWithShape="1">
          <a:blip r:embed="rId3"/>
          <a:srcRect l="1030" r="2592" b="26271"/>
          <a:stretch/>
        </p:blipFill>
        <p:spPr>
          <a:xfrm>
            <a:off x="3657601" y="1154159"/>
            <a:ext cx="8431496" cy="429768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77EF448-A881-46F6-B0B4-DB23E94F00C8}"/>
              </a:ext>
            </a:extLst>
          </p:cNvPr>
          <p:cNvPicPr>
            <a:picLocks noChangeAspect="1"/>
          </p:cNvPicPr>
          <p:nvPr/>
        </p:nvPicPr>
        <p:blipFill>
          <a:blip r:embed="rId4"/>
          <a:stretch>
            <a:fillRect/>
          </a:stretch>
        </p:blipFill>
        <p:spPr>
          <a:xfrm>
            <a:off x="10110787" y="5061314"/>
            <a:ext cx="923925" cy="390525"/>
          </a:xfrm>
          <a:prstGeom prst="rect">
            <a:avLst/>
          </a:prstGeom>
        </p:spPr>
      </p:pic>
      <p:sp>
        <p:nvSpPr>
          <p:cNvPr id="14" name="Flowchart: Alternate Process 13">
            <a:extLst>
              <a:ext uri="{FF2B5EF4-FFF2-40B4-BE49-F238E27FC236}">
                <a16:creationId xmlns:a16="http://schemas.microsoft.com/office/drawing/2014/main" id="{8C546A4D-D410-47E2-BACE-8DC8270F19AE}"/>
              </a:ext>
            </a:extLst>
          </p:cNvPr>
          <p:cNvSpPr/>
          <p:nvPr/>
        </p:nvSpPr>
        <p:spPr>
          <a:xfrm>
            <a:off x="10110787" y="1875337"/>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42BB8001-DD23-4788-86F6-EF1DDB2CE427}"/>
              </a:ext>
            </a:extLst>
          </p:cNvPr>
          <p:cNvSpPr/>
          <p:nvPr/>
        </p:nvSpPr>
        <p:spPr>
          <a:xfrm>
            <a:off x="10110786" y="2870999"/>
            <a:ext cx="92392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8453377" y="248903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cxnSp>
        <p:nvCxnSpPr>
          <p:cNvPr id="17" name="Straight Arrow Connector 16">
            <a:extLst>
              <a:ext uri="{FF2B5EF4-FFF2-40B4-BE49-F238E27FC236}">
                <a16:creationId xmlns:a16="http://schemas.microsoft.com/office/drawing/2014/main" id="{0C02EDE4-09A4-4E2C-B320-B1FABB07B97E}"/>
              </a:ext>
            </a:extLst>
          </p:cNvPr>
          <p:cNvCxnSpPr>
            <a:cxnSpLocks/>
            <a:stCxn id="7" idx="6"/>
            <a:endCxn id="14" idx="1"/>
          </p:cNvCxnSpPr>
          <p:nvPr/>
        </p:nvCxnSpPr>
        <p:spPr>
          <a:xfrm flipV="1">
            <a:off x="8808411" y="2021159"/>
            <a:ext cx="1302376" cy="62273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B69ACBC7-29CD-45B6-B873-3C069140E427}"/>
              </a:ext>
            </a:extLst>
          </p:cNvPr>
          <p:cNvCxnSpPr>
            <a:cxnSpLocks/>
            <a:stCxn id="7" idx="6"/>
            <a:endCxn id="16" idx="1"/>
          </p:cNvCxnSpPr>
          <p:nvPr/>
        </p:nvCxnSpPr>
        <p:spPr>
          <a:xfrm>
            <a:off x="8808411" y="2643891"/>
            <a:ext cx="1302375" cy="37293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5560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762000" y="559678"/>
            <a:ext cx="3567915" cy="4952492"/>
          </a:xfrm>
        </p:spPr>
        <p:txBody>
          <a:bodyPr>
            <a:normAutofit/>
          </a:bodyPr>
          <a:lstStyle/>
          <a:p>
            <a:r>
              <a:rPr lang="en-US">
                <a:solidFill>
                  <a:schemeClr val="bg1"/>
                </a:solidFill>
              </a:rPr>
              <a:t>Permitting system replacement goals</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0644636-615A-4043-9F77-A8ADC6810BA9}"/>
              </a:ext>
            </a:extLst>
          </p:cNvPr>
          <p:cNvGraphicFramePr>
            <a:graphicFrameLocks noGrp="1"/>
          </p:cNvGraphicFramePr>
          <p:nvPr>
            <p:ph idx="1"/>
            <p:extLst>
              <p:ext uri="{D42A27DB-BD31-4B8C-83A1-F6EECF244321}">
                <p14:modId xmlns:p14="http://schemas.microsoft.com/office/powerpoint/2010/main" val="300701846"/>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955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7261250" cy="921249"/>
          </a:xfrm>
        </p:spPr>
        <p:txBody>
          <a:bodyPr anchor="t">
            <a:normAutofit fontScale="90000"/>
          </a:bodyPr>
          <a:lstStyle/>
          <a:p>
            <a:r>
              <a:rPr lang="en-US" dirty="0"/>
              <a:t>How to find the status of your permit – Conceptual Review</a:t>
            </a:r>
          </a:p>
        </p:txBody>
      </p:sp>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351560" y="1413367"/>
            <a:ext cx="6024265" cy="4780818"/>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a:t>
            </a:r>
          </a:p>
          <a:p>
            <a:pPr marL="457200" marR="0" lvl="0" indent="-457200" algn="l" defTabSz="914400" rtl="0" eaLnBrk="1" fontAlgn="auto" latinLnBrk="0" hangingPunct="1">
              <a:lnSpc>
                <a:spcPct val="90000"/>
              </a:lnSpc>
              <a:spcBef>
                <a:spcPts val="750"/>
              </a:spcBef>
              <a:spcAft>
                <a:spcPts val="0"/>
              </a:spcAft>
              <a:buClrTx/>
              <a:buSzTx/>
              <a:buFont typeface="+mj-lt"/>
              <a:buAutoNum type="arabicPeriod" startAt="2"/>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From the individual permit:</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Application</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is shown as complete with a green check</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lang="en-US" sz="1900" b="1" dirty="0">
                <a:solidFill>
                  <a:srgbClr val="003DA5">
                    <a:lumMod val="50000"/>
                  </a:srgbClr>
                </a:solidFill>
                <a:latin typeface="Calibri"/>
              </a:rPr>
              <a:t>Conceptual Review Screening</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is shown as </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in process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with an hourglass</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When you expand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Conceptual Review Screening</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you can see the due date, history of the task processing and the active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Primary Review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next task is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Primary Review</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 and then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Conceptual Review Evaluation</a:t>
            </a: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Upcoming tasks are below</a:t>
            </a: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lphaLcPeriod" startAt="5"/>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FDAE86E-1CFA-4EAB-8897-938A2E93D57A}"/>
              </a:ext>
            </a:extLst>
          </p:cNvPr>
          <p:cNvPicPr/>
          <p:nvPr/>
        </p:nvPicPr>
        <p:blipFill rotWithShape="1">
          <a:blip r:embed="rId3">
            <a:extLst>
              <a:ext uri="{28A0092B-C50C-407E-A947-70E740481C1C}">
                <a14:useLocalDpi xmlns:a14="http://schemas.microsoft.com/office/drawing/2010/main" val="0"/>
              </a:ext>
            </a:extLst>
          </a:blip>
          <a:srcRect b="13921"/>
          <a:stretch/>
        </p:blipFill>
        <p:spPr bwMode="auto">
          <a:xfrm>
            <a:off x="7254240" y="0"/>
            <a:ext cx="4937760" cy="6858000"/>
          </a:xfrm>
          <a:prstGeom prst="rect">
            <a:avLst/>
          </a:prstGeom>
          <a:noFill/>
          <a:ln>
            <a:noFill/>
          </a:ln>
          <a:effectLst>
            <a:outerShdw blurRad="63500" sx="102000" sy="102000" algn="ctr" rotWithShape="0">
              <a:prstClr val="black">
                <a:alpha val="40000"/>
              </a:prstClr>
            </a:outerShdw>
          </a:effectLst>
        </p:spPr>
      </p:pic>
      <p:sp>
        <p:nvSpPr>
          <p:cNvPr id="8" name="Flowchart: Alternate Process 7">
            <a:extLst>
              <a:ext uri="{FF2B5EF4-FFF2-40B4-BE49-F238E27FC236}">
                <a16:creationId xmlns:a16="http://schemas.microsoft.com/office/drawing/2014/main" id="{5A2B0730-59D8-464E-8E6A-5817E3B63D00}"/>
              </a:ext>
            </a:extLst>
          </p:cNvPr>
          <p:cNvSpPr/>
          <p:nvPr/>
        </p:nvSpPr>
        <p:spPr>
          <a:xfrm>
            <a:off x="8344442" y="1088582"/>
            <a:ext cx="533401"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8166925" y="85479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0" name="Flowchart: Alternate Process 9">
            <a:extLst>
              <a:ext uri="{FF2B5EF4-FFF2-40B4-BE49-F238E27FC236}">
                <a16:creationId xmlns:a16="http://schemas.microsoft.com/office/drawing/2014/main" id="{3D53514C-676B-43B5-8592-0F8FE3271A38}"/>
              </a:ext>
            </a:extLst>
          </p:cNvPr>
          <p:cNvSpPr/>
          <p:nvPr/>
        </p:nvSpPr>
        <p:spPr>
          <a:xfrm>
            <a:off x="7254240" y="2679574"/>
            <a:ext cx="117758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4BF6B4E1-E158-49F4-A7A0-88D66C35A9BB}"/>
              </a:ext>
            </a:extLst>
          </p:cNvPr>
          <p:cNvSpPr/>
          <p:nvPr/>
        </p:nvSpPr>
        <p:spPr>
          <a:xfrm>
            <a:off x="7254240" y="2989282"/>
            <a:ext cx="3850445" cy="24179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Flowchart: Connector 8">
            <a:extLst>
              <a:ext uri="{FF2B5EF4-FFF2-40B4-BE49-F238E27FC236}">
                <a16:creationId xmlns:a16="http://schemas.microsoft.com/office/drawing/2014/main" id="{624860BD-4014-4E54-998D-A02827C38047}"/>
              </a:ext>
            </a:extLst>
          </p:cNvPr>
          <p:cNvSpPr/>
          <p:nvPr/>
        </p:nvSpPr>
        <p:spPr>
          <a:xfrm>
            <a:off x="7003568" y="250665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12" name="Flowchart: Connector 11">
            <a:extLst>
              <a:ext uri="{FF2B5EF4-FFF2-40B4-BE49-F238E27FC236}">
                <a16:creationId xmlns:a16="http://schemas.microsoft.com/office/drawing/2014/main" id="{CFDF1CDE-1400-48E6-BA41-1E1C3C682A69}"/>
              </a:ext>
            </a:extLst>
          </p:cNvPr>
          <p:cNvSpPr/>
          <p:nvPr/>
        </p:nvSpPr>
        <p:spPr>
          <a:xfrm>
            <a:off x="7043988" y="373876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14" name="Flowchart: Alternate Process 13">
            <a:extLst>
              <a:ext uri="{FF2B5EF4-FFF2-40B4-BE49-F238E27FC236}">
                <a16:creationId xmlns:a16="http://schemas.microsoft.com/office/drawing/2014/main" id="{8C546A4D-D410-47E2-BACE-8DC8270F19AE}"/>
              </a:ext>
            </a:extLst>
          </p:cNvPr>
          <p:cNvSpPr/>
          <p:nvPr/>
        </p:nvSpPr>
        <p:spPr>
          <a:xfrm>
            <a:off x="8116069" y="5407269"/>
            <a:ext cx="1696146" cy="46599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4F4FC3F-A334-4A18-A362-B72670EB4DB5}"/>
              </a:ext>
            </a:extLst>
          </p:cNvPr>
          <p:cNvSpPr/>
          <p:nvPr/>
        </p:nvSpPr>
        <p:spPr>
          <a:xfrm>
            <a:off x="7843031" y="548541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sp>
        <p:nvSpPr>
          <p:cNvPr id="19" name="Flowchart: Connector 18">
            <a:extLst>
              <a:ext uri="{FF2B5EF4-FFF2-40B4-BE49-F238E27FC236}">
                <a16:creationId xmlns:a16="http://schemas.microsoft.com/office/drawing/2014/main" id="{A8279D79-566F-4E24-A7A2-6641CC964733}"/>
              </a:ext>
            </a:extLst>
          </p:cNvPr>
          <p:cNvSpPr/>
          <p:nvPr/>
        </p:nvSpPr>
        <p:spPr>
          <a:xfrm>
            <a:off x="7003568" y="298928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21" name="Left Brace 20">
            <a:extLst>
              <a:ext uri="{FF2B5EF4-FFF2-40B4-BE49-F238E27FC236}">
                <a16:creationId xmlns:a16="http://schemas.microsoft.com/office/drawing/2014/main" id="{286A5536-E21D-4DD8-B24E-4CCCD68902A2}"/>
              </a:ext>
            </a:extLst>
          </p:cNvPr>
          <p:cNvSpPr/>
          <p:nvPr/>
        </p:nvSpPr>
        <p:spPr>
          <a:xfrm>
            <a:off x="7172879" y="5873262"/>
            <a:ext cx="285311" cy="951554"/>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20" name="Flowchart: Connector 19">
            <a:extLst>
              <a:ext uri="{FF2B5EF4-FFF2-40B4-BE49-F238E27FC236}">
                <a16:creationId xmlns:a16="http://schemas.microsoft.com/office/drawing/2014/main" id="{4204E802-3C46-4BB2-871A-2B5D27258511}"/>
              </a:ext>
            </a:extLst>
          </p:cNvPr>
          <p:cNvSpPr/>
          <p:nvPr/>
        </p:nvSpPr>
        <p:spPr>
          <a:xfrm>
            <a:off x="6866471" y="619418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f</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9756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7516227" cy="921249"/>
          </a:xfrm>
        </p:spPr>
        <p:txBody>
          <a:bodyPr anchor="t">
            <a:normAutofit fontScale="90000"/>
          </a:bodyPr>
          <a:lstStyle/>
          <a:p>
            <a:r>
              <a:rPr lang="en-US" dirty="0"/>
              <a:t>How to find the status of your permit – Design Review (DG Meeting)</a:t>
            </a:r>
          </a:p>
        </p:txBody>
      </p:sp>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80106" y="1690401"/>
            <a:ext cx="7516227" cy="4376291"/>
          </a:xfrm>
          <a:prstGeom prst="rect">
            <a:avLst/>
          </a:prstGeom>
        </p:spPr>
        <p:txBody>
          <a:bodyPr vert="horz" lIns="91440" tIns="45720" rIns="91440" bIns="45720" rtlCol="0" anchor="t">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a:t>
            </a:r>
          </a:p>
          <a:p>
            <a:pPr marL="45720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 on the individual permit:</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Conceptual Review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shows complete with a green check</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Design Review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shows as in process with an hourglass</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Once all required documents are submitted for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Design Review Screening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the record status will change from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Awaiting Documents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Documents Submitted</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lang="en-US" sz="1900" dirty="0">
                <a:solidFill>
                  <a:srgbClr val="003DA5">
                    <a:lumMod val="50000"/>
                  </a:srgbClr>
                </a:solidFill>
                <a:latin typeface="Calibri"/>
              </a:rPr>
              <a:t>If t</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he SIP PM determines a </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Design Guidance meeting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is required, the record status will change from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Documents Submitted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Design Guidance Meeting Required</a:t>
            </a:r>
            <a:endPar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When the Design Guidance meeting is scheduled, the status will change from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Design Guidance Meeting Required</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 to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Awaiting Design Guidance Meeting</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 with the date of a due date as the meeting date</a:t>
            </a: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next tasks are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Primary Review </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and</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 Design Review Evaluation </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that will be completed after the Design Guidance meeting is held</a:t>
            </a: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lphaLcPeriod" startAt="5"/>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B82AD26E-D5E5-41E4-96B6-96D728E7BC86}"/>
              </a:ext>
            </a:extLst>
          </p:cNvPr>
          <p:cNvPicPr/>
          <p:nvPr/>
        </p:nvPicPr>
        <p:blipFill rotWithShape="1">
          <a:blip r:embed="rId3">
            <a:extLst>
              <a:ext uri="{28A0092B-C50C-407E-A947-70E740481C1C}">
                <a14:useLocalDpi xmlns:a14="http://schemas.microsoft.com/office/drawing/2010/main" val="0"/>
              </a:ext>
            </a:extLst>
          </a:blip>
          <a:srcRect b="11726"/>
          <a:stretch/>
        </p:blipFill>
        <p:spPr bwMode="auto">
          <a:xfrm>
            <a:off x="7620000" y="0"/>
            <a:ext cx="4572000" cy="6858000"/>
          </a:xfrm>
          <a:prstGeom prst="rect">
            <a:avLst/>
          </a:prstGeom>
          <a:noFill/>
          <a:ln>
            <a:noFill/>
          </a:ln>
          <a:effectLst>
            <a:outerShdw blurRad="63500" sx="102000" sy="102000" algn="ctr" rotWithShape="0">
              <a:prstClr val="black">
                <a:alpha val="40000"/>
              </a:prstClr>
            </a:outerShdw>
          </a:effectLst>
        </p:spPr>
      </p:pic>
      <p:sp>
        <p:nvSpPr>
          <p:cNvPr id="8" name="Flowchart: Alternate Process 7">
            <a:extLst>
              <a:ext uri="{FF2B5EF4-FFF2-40B4-BE49-F238E27FC236}">
                <a16:creationId xmlns:a16="http://schemas.microsoft.com/office/drawing/2014/main" id="{5A2B0730-59D8-464E-8E6A-5817E3B63D00}"/>
              </a:ext>
            </a:extLst>
          </p:cNvPr>
          <p:cNvSpPr/>
          <p:nvPr/>
        </p:nvSpPr>
        <p:spPr>
          <a:xfrm>
            <a:off x="8594105" y="1157479"/>
            <a:ext cx="533401"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Alternate Process 9">
            <a:extLst>
              <a:ext uri="{FF2B5EF4-FFF2-40B4-BE49-F238E27FC236}">
                <a16:creationId xmlns:a16="http://schemas.microsoft.com/office/drawing/2014/main" id="{3D53514C-676B-43B5-8592-0F8FE3271A38}"/>
              </a:ext>
            </a:extLst>
          </p:cNvPr>
          <p:cNvSpPr/>
          <p:nvPr/>
        </p:nvSpPr>
        <p:spPr>
          <a:xfrm>
            <a:off x="7620000" y="3052014"/>
            <a:ext cx="144486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4BF6B4E1-E158-49F4-A7A0-88D66C35A9BB}"/>
              </a:ext>
            </a:extLst>
          </p:cNvPr>
          <p:cNvSpPr/>
          <p:nvPr/>
        </p:nvSpPr>
        <p:spPr>
          <a:xfrm>
            <a:off x="8594105" y="4175666"/>
            <a:ext cx="2652712" cy="94145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Alternate Process 13">
            <a:extLst>
              <a:ext uri="{FF2B5EF4-FFF2-40B4-BE49-F238E27FC236}">
                <a16:creationId xmlns:a16="http://schemas.microsoft.com/office/drawing/2014/main" id="{8C546A4D-D410-47E2-BACE-8DC8270F19AE}"/>
              </a:ext>
            </a:extLst>
          </p:cNvPr>
          <p:cNvSpPr/>
          <p:nvPr/>
        </p:nvSpPr>
        <p:spPr>
          <a:xfrm>
            <a:off x="8434798" y="5880697"/>
            <a:ext cx="1403794" cy="38821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4F4FC3F-A334-4A18-A362-B72670EB4DB5}"/>
              </a:ext>
            </a:extLst>
          </p:cNvPr>
          <p:cNvSpPr/>
          <p:nvPr/>
        </p:nvSpPr>
        <p:spPr>
          <a:xfrm>
            <a:off x="8145596" y="591995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f</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lowchart: Alternate Process 18">
            <a:extLst>
              <a:ext uri="{FF2B5EF4-FFF2-40B4-BE49-F238E27FC236}">
                <a16:creationId xmlns:a16="http://schemas.microsoft.com/office/drawing/2014/main" id="{5A884091-05D7-48DF-AFDF-8313AFE16D81}"/>
              </a:ext>
            </a:extLst>
          </p:cNvPr>
          <p:cNvSpPr/>
          <p:nvPr/>
        </p:nvSpPr>
        <p:spPr>
          <a:xfrm>
            <a:off x="7620000" y="2760371"/>
            <a:ext cx="144486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7418816" y="260293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9" name="Flowchart: Connector 8">
            <a:extLst>
              <a:ext uri="{FF2B5EF4-FFF2-40B4-BE49-F238E27FC236}">
                <a16:creationId xmlns:a16="http://schemas.microsoft.com/office/drawing/2014/main" id="{624860BD-4014-4E54-998D-A02827C38047}"/>
              </a:ext>
            </a:extLst>
          </p:cNvPr>
          <p:cNvSpPr/>
          <p:nvPr/>
        </p:nvSpPr>
        <p:spPr>
          <a:xfrm>
            <a:off x="7384797" y="30148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20" name="Flowchart: Connector 19">
            <a:extLst>
              <a:ext uri="{FF2B5EF4-FFF2-40B4-BE49-F238E27FC236}">
                <a16:creationId xmlns:a16="http://schemas.microsoft.com/office/drawing/2014/main" id="{ED6DBCF7-C0D8-45FB-99AF-69B342364CB3}"/>
              </a:ext>
            </a:extLst>
          </p:cNvPr>
          <p:cNvSpPr/>
          <p:nvPr/>
        </p:nvSpPr>
        <p:spPr>
          <a:xfrm>
            <a:off x="8342434" y="446730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c</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lowchart: Alternate Process 20">
            <a:extLst>
              <a:ext uri="{FF2B5EF4-FFF2-40B4-BE49-F238E27FC236}">
                <a16:creationId xmlns:a16="http://schemas.microsoft.com/office/drawing/2014/main" id="{C67E7CD2-930F-4493-A595-D63C075AD326}"/>
              </a:ext>
            </a:extLst>
          </p:cNvPr>
          <p:cNvSpPr/>
          <p:nvPr/>
        </p:nvSpPr>
        <p:spPr>
          <a:xfrm>
            <a:off x="8570438" y="3805987"/>
            <a:ext cx="3070577" cy="36967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CFDF1CDE-1400-48E6-BA41-1E1C3C682A69}"/>
              </a:ext>
            </a:extLst>
          </p:cNvPr>
          <p:cNvSpPr/>
          <p:nvPr/>
        </p:nvSpPr>
        <p:spPr>
          <a:xfrm>
            <a:off x="8342434" y="381709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pic>
        <p:nvPicPr>
          <p:cNvPr id="3" name="Picture 2">
            <a:extLst>
              <a:ext uri="{FF2B5EF4-FFF2-40B4-BE49-F238E27FC236}">
                <a16:creationId xmlns:a16="http://schemas.microsoft.com/office/drawing/2014/main" id="{F0747CB5-0BF0-4EFF-9F4D-9CB41ECAE50E}"/>
              </a:ext>
            </a:extLst>
          </p:cNvPr>
          <p:cNvPicPr>
            <a:picLocks noChangeAspect="1"/>
          </p:cNvPicPr>
          <p:nvPr/>
        </p:nvPicPr>
        <p:blipFill rotWithShape="1">
          <a:blip r:embed="rId4"/>
          <a:srcRect l="15727" t="41118" r="21668" b="9124"/>
          <a:stretch/>
        </p:blipFill>
        <p:spPr>
          <a:xfrm>
            <a:off x="9662746" y="3169656"/>
            <a:ext cx="2409092" cy="369679"/>
          </a:xfrm>
          <a:prstGeom prst="rect">
            <a:avLst/>
          </a:prstGeom>
        </p:spPr>
      </p:pic>
      <p:sp>
        <p:nvSpPr>
          <p:cNvPr id="22" name="Flowchart: Alternate Process 21">
            <a:extLst>
              <a:ext uri="{FF2B5EF4-FFF2-40B4-BE49-F238E27FC236}">
                <a16:creationId xmlns:a16="http://schemas.microsoft.com/office/drawing/2014/main" id="{297AA613-25AB-4C90-A90D-BE0140383263}"/>
              </a:ext>
            </a:extLst>
          </p:cNvPr>
          <p:cNvSpPr/>
          <p:nvPr/>
        </p:nvSpPr>
        <p:spPr>
          <a:xfrm>
            <a:off x="9662746" y="3178688"/>
            <a:ext cx="2409092" cy="36064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44257941-D90C-4247-9A38-C8063C16515D}"/>
              </a:ext>
            </a:extLst>
          </p:cNvPr>
          <p:cNvSpPr/>
          <p:nvPr/>
        </p:nvSpPr>
        <p:spPr>
          <a:xfrm>
            <a:off x="9365067" y="315926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e</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9206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7516227" cy="921249"/>
          </a:xfrm>
        </p:spPr>
        <p:txBody>
          <a:bodyPr anchor="t">
            <a:normAutofit fontScale="90000"/>
          </a:bodyPr>
          <a:lstStyle/>
          <a:p>
            <a:r>
              <a:rPr lang="en-US" dirty="0"/>
              <a:t>How to find the status of your permit – Formal Review</a:t>
            </a:r>
          </a:p>
        </p:txBody>
      </p:sp>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80106" y="1690401"/>
            <a:ext cx="7516227" cy="4376291"/>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a:t>
            </a:r>
          </a:p>
          <a:p>
            <a:pPr marL="457200" marR="0" lvl="0" indent="-457200" algn="l" defTabSz="914400" rtl="0" eaLnBrk="1" fontAlgn="auto" latinLnBrk="0" hangingPunct="1">
              <a:lnSpc>
                <a:spcPct val="90000"/>
              </a:lnSpc>
              <a:spcBef>
                <a:spcPts val="750"/>
              </a:spcBef>
              <a:spcAft>
                <a:spcPts val="0"/>
              </a:spcAft>
              <a:buClrTx/>
              <a:buSzTx/>
              <a:buFont typeface="+mj-lt"/>
              <a:buAutoNum type="arabicPeriod" startAt="4"/>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 on the individual permit:</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lang="en-US" sz="1900" b="1" dirty="0">
                <a:solidFill>
                  <a:srgbClr val="003DA5">
                    <a:lumMod val="50000"/>
                  </a:srgbClr>
                </a:solidFill>
                <a:latin typeface="Calibri"/>
              </a:rPr>
              <a:t>Design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Review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shows complete with a green check</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Formal</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Review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shows as in process with an hourglass</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Once all required documents are submitted for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Formal Review Screening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the record status will change from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Awaiting Documents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Documents Submitted</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lang="en-US" sz="1900" dirty="0">
                <a:solidFill>
                  <a:srgbClr val="003DA5">
                    <a:lumMod val="50000"/>
                  </a:srgbClr>
                </a:solidFill>
                <a:latin typeface="Calibri"/>
              </a:rPr>
              <a:t>If there is a corrections cycle, the record status will change from </a:t>
            </a:r>
            <a:r>
              <a:rPr lang="en-US" sz="1900" b="1" dirty="0">
                <a:solidFill>
                  <a:srgbClr val="003DA5">
                    <a:lumMod val="50000"/>
                  </a:srgbClr>
                </a:solidFill>
                <a:latin typeface="Calibri"/>
              </a:rPr>
              <a:t>Documents Submitted </a:t>
            </a:r>
            <a:r>
              <a:rPr lang="en-US" sz="1900" dirty="0">
                <a:solidFill>
                  <a:srgbClr val="003DA5">
                    <a:lumMod val="50000"/>
                  </a:srgbClr>
                </a:solidFill>
                <a:latin typeface="Calibri"/>
              </a:rPr>
              <a:t>to </a:t>
            </a:r>
            <a:r>
              <a:rPr lang="en-US" sz="1900" b="1" dirty="0">
                <a:solidFill>
                  <a:srgbClr val="003DA5">
                    <a:lumMod val="50000"/>
                  </a:srgbClr>
                </a:solidFill>
                <a:latin typeface="Calibri"/>
              </a:rPr>
              <a:t>Awaiting Corrections</a:t>
            </a: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lvl="1" indent="-365760" defTabSz="914400">
              <a:buFont typeface="+mj-lt"/>
              <a:buAutoNum type="alphaLcPeriod"/>
              <a:defRPr/>
            </a:pPr>
            <a:r>
              <a:rPr lang="en-US" sz="1900" dirty="0">
                <a:solidFill>
                  <a:srgbClr val="003DA5">
                    <a:lumMod val="50000"/>
                  </a:srgbClr>
                </a:solidFill>
              </a:rPr>
              <a:t>When revised documents and the Corrections Response document is submitted, the record status will change from </a:t>
            </a:r>
            <a:r>
              <a:rPr lang="en-US" sz="1900" b="1" dirty="0">
                <a:solidFill>
                  <a:srgbClr val="003DA5">
                    <a:lumMod val="50000"/>
                  </a:srgbClr>
                </a:solidFill>
              </a:rPr>
              <a:t>Awaiting Corrections </a:t>
            </a:r>
            <a:r>
              <a:rPr lang="en-US" sz="1900" dirty="0">
                <a:solidFill>
                  <a:srgbClr val="003DA5">
                    <a:lumMod val="50000"/>
                  </a:srgbClr>
                </a:solidFill>
              </a:rPr>
              <a:t>to </a:t>
            </a:r>
            <a:r>
              <a:rPr lang="en-US" sz="1900" b="1" dirty="0">
                <a:solidFill>
                  <a:srgbClr val="003DA5">
                    <a:lumMod val="50000"/>
                  </a:srgbClr>
                </a:solidFill>
              </a:rPr>
              <a:t>Corrections Submitted</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next tasks are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Primary Review </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and</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 Formal Review Evaluation </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that will be completed after the Design Review Evaluation task is completed</a:t>
            </a: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lphaLcPeriod" startAt="5"/>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7305AD63-7B03-47FE-A3CA-0E884EF70377}"/>
              </a:ext>
            </a:extLst>
          </p:cNvPr>
          <p:cNvPicPr/>
          <p:nvPr/>
        </p:nvPicPr>
        <p:blipFill rotWithShape="1">
          <a:blip r:embed="rId3">
            <a:extLst>
              <a:ext uri="{28A0092B-C50C-407E-A947-70E740481C1C}">
                <a14:useLocalDpi xmlns:a14="http://schemas.microsoft.com/office/drawing/2010/main" val="0"/>
              </a:ext>
            </a:extLst>
          </a:blip>
          <a:srcRect b="35968"/>
          <a:stretch/>
        </p:blipFill>
        <p:spPr bwMode="auto">
          <a:xfrm>
            <a:off x="8145596" y="131206"/>
            <a:ext cx="3566160" cy="5943600"/>
          </a:xfrm>
          <a:prstGeom prst="rect">
            <a:avLst/>
          </a:prstGeom>
          <a:noFill/>
          <a:ln>
            <a:noFill/>
          </a:ln>
          <a:effectLst>
            <a:outerShdw blurRad="63500" sx="102000" sy="102000" algn="ctr" rotWithShape="0">
              <a:prstClr val="black">
                <a:alpha val="40000"/>
              </a:prstClr>
            </a:outerShdw>
          </a:effectLst>
        </p:spPr>
      </p:pic>
      <p:sp>
        <p:nvSpPr>
          <p:cNvPr id="10" name="Flowchart: Alternate Process 9">
            <a:extLst>
              <a:ext uri="{FF2B5EF4-FFF2-40B4-BE49-F238E27FC236}">
                <a16:creationId xmlns:a16="http://schemas.microsoft.com/office/drawing/2014/main" id="{3D53514C-676B-43B5-8592-0F8FE3271A38}"/>
              </a:ext>
            </a:extLst>
          </p:cNvPr>
          <p:cNvSpPr/>
          <p:nvPr/>
        </p:nvSpPr>
        <p:spPr>
          <a:xfrm>
            <a:off x="8110225" y="3128730"/>
            <a:ext cx="1444869" cy="2303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4BF6B4E1-E158-49F4-A7A0-88D66C35A9BB}"/>
              </a:ext>
            </a:extLst>
          </p:cNvPr>
          <p:cNvSpPr/>
          <p:nvPr/>
        </p:nvSpPr>
        <p:spPr>
          <a:xfrm>
            <a:off x="8594105" y="4175666"/>
            <a:ext cx="2652712" cy="77440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Alternate Process 13">
            <a:extLst>
              <a:ext uri="{FF2B5EF4-FFF2-40B4-BE49-F238E27FC236}">
                <a16:creationId xmlns:a16="http://schemas.microsoft.com/office/drawing/2014/main" id="{8C546A4D-D410-47E2-BACE-8DC8270F19AE}"/>
              </a:ext>
            </a:extLst>
          </p:cNvPr>
          <p:cNvSpPr/>
          <p:nvPr/>
        </p:nvSpPr>
        <p:spPr>
          <a:xfrm>
            <a:off x="8697468" y="5678474"/>
            <a:ext cx="1403794" cy="38821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4F4FC3F-A334-4A18-A362-B72670EB4DB5}"/>
              </a:ext>
            </a:extLst>
          </p:cNvPr>
          <p:cNvSpPr/>
          <p:nvPr/>
        </p:nvSpPr>
        <p:spPr>
          <a:xfrm>
            <a:off x="8408266" y="571772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f</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lowchart: Alternate Process 18">
            <a:extLst>
              <a:ext uri="{FF2B5EF4-FFF2-40B4-BE49-F238E27FC236}">
                <a16:creationId xmlns:a16="http://schemas.microsoft.com/office/drawing/2014/main" id="{5A884091-05D7-48DF-AFDF-8313AFE16D81}"/>
              </a:ext>
            </a:extLst>
          </p:cNvPr>
          <p:cNvSpPr/>
          <p:nvPr/>
        </p:nvSpPr>
        <p:spPr>
          <a:xfrm>
            <a:off x="8110225" y="2897408"/>
            <a:ext cx="1444869" cy="23132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7909041" y="267965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9" name="Flowchart: Connector 8">
            <a:extLst>
              <a:ext uri="{FF2B5EF4-FFF2-40B4-BE49-F238E27FC236}">
                <a16:creationId xmlns:a16="http://schemas.microsoft.com/office/drawing/2014/main" id="{624860BD-4014-4E54-998D-A02827C38047}"/>
              </a:ext>
            </a:extLst>
          </p:cNvPr>
          <p:cNvSpPr/>
          <p:nvPr/>
        </p:nvSpPr>
        <p:spPr>
          <a:xfrm>
            <a:off x="7875022" y="30915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20" name="Flowchart: Connector 19">
            <a:extLst>
              <a:ext uri="{FF2B5EF4-FFF2-40B4-BE49-F238E27FC236}">
                <a16:creationId xmlns:a16="http://schemas.microsoft.com/office/drawing/2014/main" id="{ED6DBCF7-C0D8-45FB-99AF-69B342364CB3}"/>
              </a:ext>
            </a:extLst>
          </p:cNvPr>
          <p:cNvSpPr/>
          <p:nvPr/>
        </p:nvSpPr>
        <p:spPr>
          <a:xfrm>
            <a:off x="8342434" y="43991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c</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lowchart: Alternate Process 20">
            <a:extLst>
              <a:ext uri="{FF2B5EF4-FFF2-40B4-BE49-F238E27FC236}">
                <a16:creationId xmlns:a16="http://schemas.microsoft.com/office/drawing/2014/main" id="{C67E7CD2-930F-4493-A595-D63C075AD326}"/>
              </a:ext>
            </a:extLst>
          </p:cNvPr>
          <p:cNvSpPr/>
          <p:nvPr/>
        </p:nvSpPr>
        <p:spPr>
          <a:xfrm>
            <a:off x="8570438" y="3805987"/>
            <a:ext cx="3070577" cy="36967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CFDF1CDE-1400-48E6-BA41-1E1C3C682A69}"/>
              </a:ext>
            </a:extLst>
          </p:cNvPr>
          <p:cNvSpPr/>
          <p:nvPr/>
        </p:nvSpPr>
        <p:spPr>
          <a:xfrm>
            <a:off x="8342434" y="381709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8" name="Flowchart: Alternate Process 7">
            <a:extLst>
              <a:ext uri="{FF2B5EF4-FFF2-40B4-BE49-F238E27FC236}">
                <a16:creationId xmlns:a16="http://schemas.microsoft.com/office/drawing/2014/main" id="{5A2B0730-59D8-464E-8E6A-5817E3B63D00}"/>
              </a:ext>
            </a:extLst>
          </p:cNvPr>
          <p:cNvSpPr/>
          <p:nvPr/>
        </p:nvSpPr>
        <p:spPr>
          <a:xfrm>
            <a:off x="8976946" y="1145518"/>
            <a:ext cx="502252"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25" name="Picture 24">
            <a:extLst>
              <a:ext uri="{FF2B5EF4-FFF2-40B4-BE49-F238E27FC236}">
                <a16:creationId xmlns:a16="http://schemas.microsoft.com/office/drawing/2014/main" id="{E8C15DE9-CAF4-4E27-9FAF-2E750206B320}"/>
              </a:ext>
            </a:extLst>
          </p:cNvPr>
          <p:cNvPicPr>
            <a:picLocks noChangeAspect="1"/>
          </p:cNvPicPr>
          <p:nvPr/>
        </p:nvPicPr>
        <p:blipFill>
          <a:blip r:embed="rId4"/>
          <a:stretch>
            <a:fillRect/>
          </a:stretch>
        </p:blipFill>
        <p:spPr>
          <a:xfrm>
            <a:off x="9825668" y="3062909"/>
            <a:ext cx="2295525" cy="361950"/>
          </a:xfrm>
          <a:prstGeom prst="rect">
            <a:avLst/>
          </a:prstGeom>
        </p:spPr>
      </p:pic>
      <p:sp>
        <p:nvSpPr>
          <p:cNvPr id="26" name="Flowchart: Alternate Process 25">
            <a:extLst>
              <a:ext uri="{FF2B5EF4-FFF2-40B4-BE49-F238E27FC236}">
                <a16:creationId xmlns:a16="http://schemas.microsoft.com/office/drawing/2014/main" id="{C7875C87-C6A5-4FFE-AE82-3E9E67519984}"/>
              </a:ext>
            </a:extLst>
          </p:cNvPr>
          <p:cNvSpPr/>
          <p:nvPr/>
        </p:nvSpPr>
        <p:spPr>
          <a:xfrm>
            <a:off x="9805820" y="3096323"/>
            <a:ext cx="2279132" cy="30490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44257941-D90C-4247-9A38-C8063C16515D}"/>
              </a:ext>
            </a:extLst>
          </p:cNvPr>
          <p:cNvSpPr/>
          <p:nvPr/>
        </p:nvSpPr>
        <p:spPr>
          <a:xfrm>
            <a:off x="9682170" y="282585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e</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85385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7516227" cy="921249"/>
          </a:xfrm>
        </p:spPr>
        <p:txBody>
          <a:bodyPr anchor="t">
            <a:normAutofit fontScale="90000"/>
          </a:bodyPr>
          <a:lstStyle/>
          <a:p>
            <a:r>
              <a:rPr lang="en-US" dirty="0"/>
              <a:t>How to find the status of your permit – Pre-con Review</a:t>
            </a:r>
          </a:p>
        </p:txBody>
      </p:sp>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80106" y="1437161"/>
            <a:ext cx="7758194" cy="4629531"/>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a:t>
            </a:r>
          </a:p>
          <a:p>
            <a:pPr marL="457200" marR="0" lvl="0" indent="-457200" algn="l" defTabSz="914400" rtl="0" eaLnBrk="1" fontAlgn="auto" latinLnBrk="0" hangingPunct="1">
              <a:lnSpc>
                <a:spcPct val="90000"/>
              </a:lnSpc>
              <a:spcBef>
                <a:spcPts val="750"/>
              </a:spcBef>
              <a:spcAft>
                <a:spcPts val="0"/>
              </a:spcAft>
              <a:buClrTx/>
              <a:buSzTx/>
              <a:buFont typeface="+mj-lt"/>
              <a:buAutoNum type="arabicPeriod" startAt="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 on the individual permit:</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Design Review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shows as complete with a green check</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Both the </a:t>
            </a:r>
            <a:r>
              <a:rPr lang="en-US" sz="1900" b="1" dirty="0">
                <a:solidFill>
                  <a:srgbClr val="003DA5">
                    <a:lumMod val="50000"/>
                  </a:srgbClr>
                </a:solidFill>
                <a:latin typeface="Calibri"/>
              </a:rPr>
              <a:t>Formal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Review </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and</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 Pre-Con Review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tasks show as in process with an hourglass</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Once all required documents are submitted for the </a:t>
            </a:r>
            <a:r>
              <a:rPr lang="en-US" sz="1900" b="1" dirty="0">
                <a:solidFill>
                  <a:srgbClr val="003DA5">
                    <a:lumMod val="50000"/>
                  </a:srgbClr>
                </a:solidFill>
                <a:latin typeface="Calibri"/>
              </a:rPr>
              <a:t>Pre-con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Review Screening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the record status will change from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Awaiting Documents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Documents Submitted</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lang="en-US" sz="1900" dirty="0">
                <a:solidFill>
                  <a:srgbClr val="003DA5">
                    <a:lumMod val="50000"/>
                  </a:srgbClr>
                </a:solidFill>
                <a:latin typeface="Calibri"/>
              </a:rPr>
              <a:t>If there is a corrections cycle, the record status will change from </a:t>
            </a:r>
            <a:r>
              <a:rPr lang="en-US" sz="1900" b="1" dirty="0">
                <a:solidFill>
                  <a:srgbClr val="003DA5">
                    <a:lumMod val="50000"/>
                  </a:srgbClr>
                </a:solidFill>
                <a:latin typeface="Calibri"/>
              </a:rPr>
              <a:t>Documents Submitted </a:t>
            </a:r>
            <a:r>
              <a:rPr lang="en-US" sz="1900" dirty="0">
                <a:solidFill>
                  <a:srgbClr val="003DA5">
                    <a:lumMod val="50000"/>
                  </a:srgbClr>
                </a:solidFill>
                <a:latin typeface="Calibri"/>
              </a:rPr>
              <a:t>to </a:t>
            </a:r>
            <a:r>
              <a:rPr lang="en-US" sz="1900" b="1" dirty="0">
                <a:solidFill>
                  <a:srgbClr val="003DA5">
                    <a:lumMod val="50000"/>
                  </a:srgbClr>
                </a:solidFill>
                <a:latin typeface="Calibri"/>
              </a:rPr>
              <a:t>Awaiting Corrections</a:t>
            </a: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When revised documents and the Corrections Response document is submitted, the record status will change from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Awaiting Corrections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Corrections Submitted</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next tasks are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Primary Review </a:t>
            </a:r>
            <a:r>
              <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rPr>
              <a:t>and</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 Pre-con Review Evaluation</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lang="en-US" sz="1900" dirty="0">
                <a:solidFill>
                  <a:srgbClr val="003DA5">
                    <a:lumMod val="50000"/>
                  </a:srgbClr>
                </a:solidFill>
                <a:latin typeface="Calibri"/>
              </a:rPr>
              <a:t>The Pre-con process can be completed before or after the Formal review process is complete</a:t>
            </a:r>
            <a:endParaRPr kumimoji="0" lang="en-US" sz="190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lphaLcPeriod" startAt="5"/>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7305AD63-7B03-47FE-A3CA-0E884EF70377}"/>
              </a:ext>
            </a:extLst>
          </p:cNvPr>
          <p:cNvPicPr/>
          <p:nvPr/>
        </p:nvPicPr>
        <p:blipFill rotWithShape="1">
          <a:blip r:embed="rId3">
            <a:extLst>
              <a:ext uri="{28A0092B-C50C-407E-A947-70E740481C1C}">
                <a14:useLocalDpi xmlns:a14="http://schemas.microsoft.com/office/drawing/2010/main" val="0"/>
              </a:ext>
            </a:extLst>
          </a:blip>
          <a:srcRect b="64698"/>
          <a:stretch/>
        </p:blipFill>
        <p:spPr bwMode="auto">
          <a:xfrm>
            <a:off x="8145596" y="131206"/>
            <a:ext cx="3566160" cy="3276800"/>
          </a:xfrm>
          <a:prstGeom prst="rect">
            <a:avLst/>
          </a:prstGeom>
          <a:noFill/>
          <a:ln>
            <a:noFill/>
          </a:ln>
          <a:effectLst>
            <a:outerShdw blurRad="63500" sx="102000" sy="102000" algn="ctr" rotWithShape="0">
              <a:prstClr val="black">
                <a:alpha val="40000"/>
              </a:prstClr>
            </a:outerShdw>
          </a:effectLst>
        </p:spPr>
      </p:pic>
      <p:sp>
        <p:nvSpPr>
          <p:cNvPr id="19" name="Flowchart: Alternate Process 18">
            <a:extLst>
              <a:ext uri="{FF2B5EF4-FFF2-40B4-BE49-F238E27FC236}">
                <a16:creationId xmlns:a16="http://schemas.microsoft.com/office/drawing/2014/main" id="{5A884091-05D7-48DF-AFDF-8313AFE16D81}"/>
              </a:ext>
            </a:extLst>
          </p:cNvPr>
          <p:cNvSpPr/>
          <p:nvPr/>
        </p:nvSpPr>
        <p:spPr>
          <a:xfrm>
            <a:off x="8110225" y="2897408"/>
            <a:ext cx="1444869" cy="23132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7909041" y="267965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8" name="Flowchart: Alternate Process 7">
            <a:extLst>
              <a:ext uri="{FF2B5EF4-FFF2-40B4-BE49-F238E27FC236}">
                <a16:creationId xmlns:a16="http://schemas.microsoft.com/office/drawing/2014/main" id="{5A2B0730-59D8-464E-8E6A-5817E3B63D00}"/>
              </a:ext>
            </a:extLst>
          </p:cNvPr>
          <p:cNvSpPr/>
          <p:nvPr/>
        </p:nvSpPr>
        <p:spPr>
          <a:xfrm>
            <a:off x="8976946" y="1145518"/>
            <a:ext cx="502252"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4AEC7D28-D091-46AB-9977-476B8DAF8E01}"/>
              </a:ext>
            </a:extLst>
          </p:cNvPr>
          <p:cNvPicPr>
            <a:picLocks noChangeAspect="1"/>
          </p:cNvPicPr>
          <p:nvPr/>
        </p:nvPicPr>
        <p:blipFill rotWithShape="1">
          <a:blip r:embed="rId4"/>
          <a:srcRect r="4878"/>
          <a:stretch/>
        </p:blipFill>
        <p:spPr>
          <a:xfrm>
            <a:off x="8145362" y="3401225"/>
            <a:ext cx="3566160" cy="2977535"/>
          </a:xfrm>
          <a:prstGeom prst="rect">
            <a:avLst/>
          </a:prstGeom>
          <a:ln>
            <a:noFill/>
          </a:ln>
          <a:effectLst>
            <a:outerShdw blurRad="292100" dist="139700" dir="2700000" algn="tl" rotWithShape="0">
              <a:srgbClr val="333333">
                <a:alpha val="65000"/>
              </a:srgbClr>
            </a:outerShdw>
          </a:effectLst>
        </p:spPr>
      </p:pic>
      <p:sp>
        <p:nvSpPr>
          <p:cNvPr id="10" name="Flowchart: Alternate Process 9">
            <a:extLst>
              <a:ext uri="{FF2B5EF4-FFF2-40B4-BE49-F238E27FC236}">
                <a16:creationId xmlns:a16="http://schemas.microsoft.com/office/drawing/2014/main" id="{3D53514C-676B-43B5-8592-0F8FE3271A38}"/>
              </a:ext>
            </a:extLst>
          </p:cNvPr>
          <p:cNvSpPr/>
          <p:nvPr/>
        </p:nvSpPr>
        <p:spPr>
          <a:xfrm>
            <a:off x="8110225" y="3128730"/>
            <a:ext cx="1444869" cy="62828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Flowchart: Connector 8">
            <a:extLst>
              <a:ext uri="{FF2B5EF4-FFF2-40B4-BE49-F238E27FC236}">
                <a16:creationId xmlns:a16="http://schemas.microsoft.com/office/drawing/2014/main" id="{624860BD-4014-4E54-998D-A02827C38047}"/>
              </a:ext>
            </a:extLst>
          </p:cNvPr>
          <p:cNvSpPr/>
          <p:nvPr/>
        </p:nvSpPr>
        <p:spPr>
          <a:xfrm>
            <a:off x="7847381" y="328176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pic>
        <p:nvPicPr>
          <p:cNvPr id="15" name="Picture 14">
            <a:extLst>
              <a:ext uri="{FF2B5EF4-FFF2-40B4-BE49-F238E27FC236}">
                <a16:creationId xmlns:a16="http://schemas.microsoft.com/office/drawing/2014/main" id="{3B331508-A82A-44B5-B9AB-DB7FD261FD65}"/>
              </a:ext>
            </a:extLst>
          </p:cNvPr>
          <p:cNvPicPr>
            <a:picLocks noChangeAspect="1"/>
          </p:cNvPicPr>
          <p:nvPr/>
        </p:nvPicPr>
        <p:blipFill>
          <a:blip r:embed="rId5"/>
          <a:stretch>
            <a:fillRect/>
          </a:stretch>
        </p:blipFill>
        <p:spPr>
          <a:xfrm>
            <a:off x="8869277" y="4230638"/>
            <a:ext cx="2464204" cy="1554480"/>
          </a:xfrm>
          <a:prstGeom prst="rect">
            <a:avLst/>
          </a:prstGeom>
        </p:spPr>
      </p:pic>
      <p:sp>
        <p:nvSpPr>
          <p:cNvPr id="11" name="Flowchart: Alternate Process 10">
            <a:extLst>
              <a:ext uri="{FF2B5EF4-FFF2-40B4-BE49-F238E27FC236}">
                <a16:creationId xmlns:a16="http://schemas.microsoft.com/office/drawing/2014/main" id="{4BF6B4E1-E158-49F4-A7A0-88D66C35A9BB}"/>
              </a:ext>
            </a:extLst>
          </p:cNvPr>
          <p:cNvSpPr/>
          <p:nvPr/>
        </p:nvSpPr>
        <p:spPr>
          <a:xfrm>
            <a:off x="8570438" y="4611732"/>
            <a:ext cx="2652712" cy="77440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Alternate Process 13">
            <a:extLst>
              <a:ext uri="{FF2B5EF4-FFF2-40B4-BE49-F238E27FC236}">
                <a16:creationId xmlns:a16="http://schemas.microsoft.com/office/drawing/2014/main" id="{8C546A4D-D410-47E2-BACE-8DC8270F19AE}"/>
              </a:ext>
            </a:extLst>
          </p:cNvPr>
          <p:cNvSpPr/>
          <p:nvPr/>
        </p:nvSpPr>
        <p:spPr>
          <a:xfrm>
            <a:off x="8673801" y="5958973"/>
            <a:ext cx="1507294" cy="38821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ED6DBCF7-C0D8-45FB-99AF-69B342364CB3}"/>
              </a:ext>
            </a:extLst>
          </p:cNvPr>
          <p:cNvSpPr/>
          <p:nvPr/>
        </p:nvSpPr>
        <p:spPr>
          <a:xfrm>
            <a:off x="8318767" y="483518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c</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lowchart: Alternate Process 20">
            <a:extLst>
              <a:ext uri="{FF2B5EF4-FFF2-40B4-BE49-F238E27FC236}">
                <a16:creationId xmlns:a16="http://schemas.microsoft.com/office/drawing/2014/main" id="{C67E7CD2-930F-4493-A595-D63C075AD326}"/>
              </a:ext>
            </a:extLst>
          </p:cNvPr>
          <p:cNvSpPr/>
          <p:nvPr/>
        </p:nvSpPr>
        <p:spPr>
          <a:xfrm>
            <a:off x="8565973" y="4211860"/>
            <a:ext cx="3070577" cy="38518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CFDF1CDE-1400-48E6-BA41-1E1C3C682A69}"/>
              </a:ext>
            </a:extLst>
          </p:cNvPr>
          <p:cNvSpPr/>
          <p:nvPr/>
        </p:nvSpPr>
        <p:spPr>
          <a:xfrm>
            <a:off x="8303938" y="42390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pic>
        <p:nvPicPr>
          <p:cNvPr id="3" name="Picture 2">
            <a:extLst>
              <a:ext uri="{FF2B5EF4-FFF2-40B4-BE49-F238E27FC236}">
                <a16:creationId xmlns:a16="http://schemas.microsoft.com/office/drawing/2014/main" id="{ACFC37DB-3AEB-4114-9798-57CC1E93C330}"/>
              </a:ext>
            </a:extLst>
          </p:cNvPr>
          <p:cNvPicPr>
            <a:picLocks noChangeAspect="1"/>
          </p:cNvPicPr>
          <p:nvPr/>
        </p:nvPicPr>
        <p:blipFill>
          <a:blip r:embed="rId6"/>
          <a:stretch>
            <a:fillRect/>
          </a:stretch>
        </p:blipFill>
        <p:spPr>
          <a:xfrm>
            <a:off x="9887328" y="3542322"/>
            <a:ext cx="2295525" cy="361950"/>
          </a:xfrm>
          <a:prstGeom prst="rect">
            <a:avLst/>
          </a:prstGeom>
        </p:spPr>
      </p:pic>
      <p:sp>
        <p:nvSpPr>
          <p:cNvPr id="18" name="Flowchart: Alternate Process 17">
            <a:extLst>
              <a:ext uri="{FF2B5EF4-FFF2-40B4-BE49-F238E27FC236}">
                <a16:creationId xmlns:a16="http://schemas.microsoft.com/office/drawing/2014/main" id="{963CAB6C-0393-4037-B966-2EC180885F3E}"/>
              </a:ext>
            </a:extLst>
          </p:cNvPr>
          <p:cNvSpPr/>
          <p:nvPr/>
        </p:nvSpPr>
        <p:spPr>
          <a:xfrm>
            <a:off x="9863608" y="3570930"/>
            <a:ext cx="2283004" cy="28110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44257941-D90C-4247-9A38-C8063C16515D}"/>
              </a:ext>
            </a:extLst>
          </p:cNvPr>
          <p:cNvSpPr/>
          <p:nvPr/>
        </p:nvSpPr>
        <p:spPr>
          <a:xfrm>
            <a:off x="9817938" y="329843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e</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Flowchart: Connector 12">
            <a:extLst>
              <a:ext uri="{FF2B5EF4-FFF2-40B4-BE49-F238E27FC236}">
                <a16:creationId xmlns:a16="http://schemas.microsoft.com/office/drawing/2014/main" id="{84F4FC3F-A334-4A18-A362-B72670EB4DB5}"/>
              </a:ext>
            </a:extLst>
          </p:cNvPr>
          <p:cNvSpPr/>
          <p:nvPr/>
        </p:nvSpPr>
        <p:spPr>
          <a:xfrm>
            <a:off x="8424503" y="599822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f</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1841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949B42A-73FC-4851-B6EC-5D87A801F3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5720"/>
            <a:ext cx="4572000" cy="6766560"/>
          </a:xfrm>
          <a:prstGeom prst="rect">
            <a:avLst/>
          </a:prstGeom>
          <a:noFill/>
          <a:ln>
            <a:noFill/>
          </a:ln>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7516227" cy="921249"/>
          </a:xfrm>
        </p:spPr>
        <p:txBody>
          <a:bodyPr anchor="t">
            <a:normAutofit fontScale="90000"/>
          </a:bodyPr>
          <a:lstStyle/>
          <a:p>
            <a:r>
              <a:rPr lang="en-US" dirty="0"/>
              <a:t>How to find the status of your permit – Issuance Prep</a:t>
            </a:r>
          </a:p>
        </p:txBody>
      </p:sp>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80106" y="1345223"/>
            <a:ext cx="7254982" cy="472146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a:t>
            </a:r>
          </a:p>
          <a:p>
            <a:pPr marL="457200" marR="0" lvl="0" indent="-457200" algn="l" defTabSz="914400" rtl="0" eaLnBrk="1" fontAlgn="auto" latinLnBrk="0" hangingPunct="1">
              <a:lnSpc>
                <a:spcPct val="90000"/>
              </a:lnSpc>
              <a:spcBef>
                <a:spcPts val="750"/>
              </a:spcBef>
              <a:spcAft>
                <a:spcPts val="0"/>
              </a:spcAft>
              <a:buClrTx/>
              <a:buSzTx/>
              <a:buFont typeface="+mj-lt"/>
              <a:buAutoNum type="arabicPeriod" startAt="6"/>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 on the individual permit:</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All previous tasks show as complete with a green check</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Issuance Prep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shows as in process with an hourglass</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Typically</a:t>
            </a:r>
            <a:r>
              <a:rPr lang="en-US" sz="1900" dirty="0">
                <a:solidFill>
                  <a:srgbClr val="003DA5">
                    <a:lumMod val="50000"/>
                  </a:srgbClr>
                </a:solidFill>
                <a:latin typeface="Calibri"/>
              </a:rPr>
              <a:t> documents reviewed during </a:t>
            </a:r>
            <a:r>
              <a:rPr lang="en-US" sz="1900" b="1" dirty="0">
                <a:solidFill>
                  <a:srgbClr val="003DA5">
                    <a:lumMod val="50000"/>
                  </a:srgbClr>
                </a:solidFill>
                <a:latin typeface="Calibri"/>
              </a:rPr>
              <a:t>Issuance Prep </a:t>
            </a:r>
            <a:r>
              <a:rPr lang="en-US" sz="1900" dirty="0">
                <a:solidFill>
                  <a:srgbClr val="003DA5">
                    <a:lumMod val="50000"/>
                  </a:srgbClr>
                </a:solidFill>
                <a:latin typeface="Calibri"/>
              </a:rPr>
              <a:t>have previously been submitted (e.g. bond, indemnity agreement) and the task status will stay as </a:t>
            </a:r>
            <a:r>
              <a:rPr lang="en-US" sz="1900" b="1" dirty="0">
                <a:solidFill>
                  <a:srgbClr val="003DA5">
                    <a:lumMod val="50000"/>
                  </a:srgbClr>
                </a:solidFill>
                <a:latin typeface="Calibri"/>
              </a:rPr>
              <a:t>In Process </a:t>
            </a:r>
            <a:r>
              <a:rPr lang="en-US" sz="1900" dirty="0">
                <a:solidFill>
                  <a:srgbClr val="003DA5">
                    <a:lumMod val="50000"/>
                  </a:srgbClr>
                </a:solidFill>
                <a:latin typeface="Calibri"/>
              </a:rPr>
              <a:t>unless a corrections is required, or the SIP PM indicates there is still a missing document to be submitted</a:t>
            </a: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lang="en-US" sz="1900" dirty="0">
              <a:solidFill>
                <a:srgbClr val="003DA5">
                  <a:lumMod val="50000"/>
                </a:srgbClr>
              </a:solidFill>
              <a:latin typeface="Calibri"/>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lang="en-US" sz="1900" dirty="0">
                <a:solidFill>
                  <a:srgbClr val="003DA5">
                    <a:lumMod val="50000"/>
                  </a:srgbClr>
                </a:solidFill>
                <a:latin typeface="Calibri"/>
              </a:rPr>
              <a:t>Once all documents are approved during </a:t>
            </a:r>
            <a:r>
              <a:rPr lang="en-US" sz="1900" b="1" dirty="0">
                <a:solidFill>
                  <a:srgbClr val="003DA5">
                    <a:lumMod val="50000"/>
                  </a:srgbClr>
                </a:solidFill>
                <a:latin typeface="Calibri"/>
              </a:rPr>
              <a:t>Issuance Prep</a:t>
            </a:r>
            <a:r>
              <a:rPr lang="en-US" sz="1900" dirty="0">
                <a:solidFill>
                  <a:srgbClr val="003DA5">
                    <a:lumMod val="50000"/>
                  </a:srgbClr>
                </a:solidFill>
                <a:latin typeface="Calibri"/>
              </a:rPr>
              <a:t>, the permit will sit in the </a:t>
            </a:r>
            <a:r>
              <a:rPr lang="en-US" sz="1900" b="1" dirty="0">
                <a:solidFill>
                  <a:srgbClr val="003DA5">
                    <a:lumMod val="50000"/>
                  </a:srgbClr>
                </a:solidFill>
                <a:latin typeface="Calibri"/>
              </a:rPr>
              <a:t>Waiting for Payment </a:t>
            </a:r>
            <a:r>
              <a:rPr lang="en-US" sz="1900" dirty="0">
                <a:solidFill>
                  <a:srgbClr val="003DA5">
                    <a:lumMod val="50000"/>
                  </a:srgbClr>
                </a:solidFill>
                <a:latin typeface="Calibri"/>
              </a:rPr>
              <a:t>record status until all fees due </a:t>
            </a:r>
            <a:r>
              <a:rPr lang="en-US" sz="1900">
                <a:solidFill>
                  <a:srgbClr val="003DA5">
                    <a:lumMod val="50000"/>
                  </a:srgbClr>
                </a:solidFill>
                <a:latin typeface="Calibri"/>
              </a:rPr>
              <a:t>are paid</a:t>
            </a: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9" name="Flowchart: Alternate Process 18">
            <a:extLst>
              <a:ext uri="{FF2B5EF4-FFF2-40B4-BE49-F238E27FC236}">
                <a16:creationId xmlns:a16="http://schemas.microsoft.com/office/drawing/2014/main" id="{5A884091-05D7-48DF-AFDF-8313AFE16D81}"/>
              </a:ext>
            </a:extLst>
          </p:cNvPr>
          <p:cNvSpPr/>
          <p:nvPr/>
        </p:nvSpPr>
        <p:spPr>
          <a:xfrm>
            <a:off x="7620000" y="2986956"/>
            <a:ext cx="1858108" cy="169934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7417366" y="368177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8" name="Flowchart: Alternate Process 7">
            <a:extLst>
              <a:ext uri="{FF2B5EF4-FFF2-40B4-BE49-F238E27FC236}">
                <a16:creationId xmlns:a16="http://schemas.microsoft.com/office/drawing/2014/main" id="{5A2B0730-59D8-464E-8E6A-5817E3B63D00}"/>
              </a:ext>
            </a:extLst>
          </p:cNvPr>
          <p:cNvSpPr/>
          <p:nvPr/>
        </p:nvSpPr>
        <p:spPr>
          <a:xfrm>
            <a:off x="8779537" y="1383340"/>
            <a:ext cx="502252"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4BF6B4E1-E158-49F4-A7A0-88D66C35A9BB}"/>
              </a:ext>
            </a:extLst>
          </p:cNvPr>
          <p:cNvSpPr/>
          <p:nvPr/>
        </p:nvSpPr>
        <p:spPr>
          <a:xfrm>
            <a:off x="8151752" y="5029568"/>
            <a:ext cx="2258340" cy="92940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Alternate Process 13">
            <a:extLst>
              <a:ext uri="{FF2B5EF4-FFF2-40B4-BE49-F238E27FC236}">
                <a16:creationId xmlns:a16="http://schemas.microsoft.com/office/drawing/2014/main" id="{8C546A4D-D410-47E2-BACE-8DC8270F19AE}"/>
              </a:ext>
            </a:extLst>
          </p:cNvPr>
          <p:cNvSpPr/>
          <p:nvPr/>
        </p:nvSpPr>
        <p:spPr>
          <a:xfrm>
            <a:off x="7650042" y="5958973"/>
            <a:ext cx="1507294" cy="55612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ED6DBCF7-C0D8-45FB-99AF-69B342364CB3}"/>
              </a:ext>
            </a:extLst>
          </p:cNvPr>
          <p:cNvSpPr/>
          <p:nvPr/>
        </p:nvSpPr>
        <p:spPr>
          <a:xfrm>
            <a:off x="7866840" y="532666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c</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lowchart: Alternate Process 20">
            <a:extLst>
              <a:ext uri="{FF2B5EF4-FFF2-40B4-BE49-F238E27FC236}">
                <a16:creationId xmlns:a16="http://schemas.microsoft.com/office/drawing/2014/main" id="{C67E7CD2-930F-4493-A595-D63C075AD326}"/>
              </a:ext>
            </a:extLst>
          </p:cNvPr>
          <p:cNvSpPr/>
          <p:nvPr/>
        </p:nvSpPr>
        <p:spPr>
          <a:xfrm>
            <a:off x="7594883" y="4688066"/>
            <a:ext cx="1883225" cy="30224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CFDF1CDE-1400-48E6-BA41-1E1C3C682A69}"/>
              </a:ext>
            </a:extLst>
          </p:cNvPr>
          <p:cNvSpPr/>
          <p:nvPr/>
        </p:nvSpPr>
        <p:spPr>
          <a:xfrm>
            <a:off x="7360205" y="465566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13" name="Flowchart: Connector 12">
            <a:extLst>
              <a:ext uri="{FF2B5EF4-FFF2-40B4-BE49-F238E27FC236}">
                <a16:creationId xmlns:a16="http://schemas.microsoft.com/office/drawing/2014/main" id="{84F4FC3F-A334-4A18-A362-B72670EB4DB5}"/>
              </a:ext>
            </a:extLst>
          </p:cNvPr>
          <p:cNvSpPr/>
          <p:nvPr/>
        </p:nvSpPr>
        <p:spPr>
          <a:xfrm>
            <a:off x="7406903" y="608331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Tree>
    <p:extLst>
      <p:ext uri="{BB962C8B-B14F-4D97-AF65-F5344CB8AC3E}">
        <p14:creationId xmlns:p14="http://schemas.microsoft.com/office/powerpoint/2010/main" val="2797847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DC8FF9-7165-4508-BA74-C2112C5C6DC9}"/>
              </a:ext>
            </a:extLst>
          </p:cNvPr>
          <p:cNvPicPr>
            <a:picLocks noChangeAspect="1"/>
          </p:cNvPicPr>
          <p:nvPr/>
        </p:nvPicPr>
        <p:blipFill rotWithShape="1">
          <a:blip r:embed="rId3"/>
          <a:srcRect l="2706" r="5379" b="15835"/>
          <a:stretch/>
        </p:blipFill>
        <p:spPr>
          <a:xfrm>
            <a:off x="4629149" y="136525"/>
            <a:ext cx="7441625" cy="296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10476030" y="2033513"/>
            <a:ext cx="887295"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3A926D3E-24C6-45C5-9738-3E16605AC16B}"/>
              </a:ext>
            </a:extLst>
          </p:cNvPr>
          <p:cNvSpPr/>
          <p:nvPr/>
        </p:nvSpPr>
        <p:spPr>
          <a:xfrm>
            <a:off x="10214409" y="174525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0" y="1500333"/>
            <a:ext cx="4210049"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 that are due before issuance</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From your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My Records: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status will show as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Waiting for Payment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Pay Fees Due</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link</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From the permit: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Fees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Pay Fees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Arial" panose="020B0604020202020204" pitchFamily="34" charset="0"/>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EB0CBF31-ADCE-45A9-B144-D8E7ADC78BB3}"/>
              </a:ext>
            </a:extLst>
          </p:cNvPr>
          <p:cNvPicPr>
            <a:picLocks noChangeAspect="1"/>
          </p:cNvPicPr>
          <p:nvPr/>
        </p:nvPicPr>
        <p:blipFill rotWithShape="1">
          <a:blip r:embed="rId4"/>
          <a:srcRect t="1674" r="27371" b="2591"/>
          <a:stretch/>
        </p:blipFill>
        <p:spPr>
          <a:xfrm>
            <a:off x="5450169" y="2673555"/>
            <a:ext cx="6000750" cy="4114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Flowchart: Alternate Process 14">
            <a:extLst>
              <a:ext uri="{FF2B5EF4-FFF2-40B4-BE49-F238E27FC236}">
                <a16:creationId xmlns:a16="http://schemas.microsoft.com/office/drawing/2014/main" id="{B33EF220-6C06-4047-82FA-FA164798A17F}"/>
              </a:ext>
            </a:extLst>
          </p:cNvPr>
          <p:cNvSpPr/>
          <p:nvPr/>
        </p:nvSpPr>
        <p:spPr>
          <a:xfrm>
            <a:off x="5580180" y="4214738"/>
            <a:ext cx="449145" cy="23343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7A3C84D3-B909-476D-A549-9C785C2C84DD}"/>
              </a:ext>
            </a:extLst>
          </p:cNvPr>
          <p:cNvSpPr/>
          <p:nvPr/>
        </p:nvSpPr>
        <p:spPr>
          <a:xfrm>
            <a:off x="10485555" y="5467350"/>
            <a:ext cx="534870" cy="24765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 name="Flowchart: Connector 16">
            <a:extLst>
              <a:ext uri="{FF2B5EF4-FFF2-40B4-BE49-F238E27FC236}">
                <a16:creationId xmlns:a16="http://schemas.microsoft.com/office/drawing/2014/main" id="{D88E6D1D-A9FF-41DA-BFA6-7737372B5A1B}"/>
              </a:ext>
            </a:extLst>
          </p:cNvPr>
          <p:cNvSpPr/>
          <p:nvPr/>
        </p:nvSpPr>
        <p:spPr>
          <a:xfrm>
            <a:off x="8172444" y="342846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635569A7-D4E8-47F8-AFEF-084029082285}"/>
              </a:ext>
            </a:extLst>
          </p:cNvPr>
          <p:cNvSpPr/>
          <p:nvPr/>
        </p:nvSpPr>
        <p:spPr>
          <a:xfrm>
            <a:off x="10742665" y="12909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20" name="Flowchart: Connector 19">
            <a:extLst>
              <a:ext uri="{FF2B5EF4-FFF2-40B4-BE49-F238E27FC236}">
                <a16:creationId xmlns:a16="http://schemas.microsoft.com/office/drawing/2014/main" id="{C38C70BC-7F7F-44B7-808C-57083DC85504}"/>
              </a:ext>
            </a:extLst>
          </p:cNvPr>
          <p:cNvSpPr/>
          <p:nvPr/>
        </p:nvSpPr>
        <p:spPr>
          <a:xfrm>
            <a:off x="10130521" y="543632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21" name="Flowchart: Alternate Process 20">
            <a:extLst>
              <a:ext uri="{FF2B5EF4-FFF2-40B4-BE49-F238E27FC236}">
                <a16:creationId xmlns:a16="http://schemas.microsoft.com/office/drawing/2014/main" id="{34996759-9A52-4725-9363-97EC7A28F476}"/>
              </a:ext>
            </a:extLst>
          </p:cNvPr>
          <p:cNvSpPr/>
          <p:nvPr/>
        </p:nvSpPr>
        <p:spPr>
          <a:xfrm>
            <a:off x="11445101" y="2026535"/>
            <a:ext cx="622184"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4E4ECD64-6373-46F1-8A3B-9FDF1C30E283}"/>
              </a:ext>
            </a:extLst>
          </p:cNvPr>
          <p:cNvSpPr/>
          <p:nvPr/>
        </p:nvSpPr>
        <p:spPr>
          <a:xfrm>
            <a:off x="11273402" y="174287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cxnSp>
        <p:nvCxnSpPr>
          <p:cNvPr id="22" name="Straight Arrow Connector 21">
            <a:extLst>
              <a:ext uri="{FF2B5EF4-FFF2-40B4-BE49-F238E27FC236}">
                <a16:creationId xmlns:a16="http://schemas.microsoft.com/office/drawing/2014/main" id="{59489D51-38D5-4BD6-ACF6-C3610CDECED8}"/>
              </a:ext>
            </a:extLst>
          </p:cNvPr>
          <p:cNvCxnSpPr>
            <a:cxnSpLocks/>
            <a:endCxn id="10" idx="6"/>
          </p:cNvCxnSpPr>
          <p:nvPr/>
        </p:nvCxnSpPr>
        <p:spPr>
          <a:xfrm flipH="1">
            <a:off x="10569443" y="1600610"/>
            <a:ext cx="350234" cy="29949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D6A37206-03E7-4865-B35E-48CC18883222}"/>
              </a:ext>
            </a:extLst>
          </p:cNvPr>
          <p:cNvCxnSpPr>
            <a:cxnSpLocks/>
            <a:stCxn id="19" idx="4"/>
            <a:endCxn id="13" idx="2"/>
          </p:cNvCxnSpPr>
          <p:nvPr/>
        </p:nvCxnSpPr>
        <p:spPr>
          <a:xfrm>
            <a:off x="10920182" y="1600610"/>
            <a:ext cx="353220" cy="29711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9" name="Straight Arrow Connector 28">
            <a:extLst>
              <a:ext uri="{FF2B5EF4-FFF2-40B4-BE49-F238E27FC236}">
                <a16:creationId xmlns:a16="http://schemas.microsoft.com/office/drawing/2014/main" id="{255C41E6-AA48-4607-A772-9E2E2B515DBD}"/>
              </a:ext>
            </a:extLst>
          </p:cNvPr>
          <p:cNvCxnSpPr>
            <a:cxnSpLocks/>
            <a:stCxn id="17" idx="4"/>
            <a:endCxn id="18" idx="6"/>
          </p:cNvCxnSpPr>
          <p:nvPr/>
        </p:nvCxnSpPr>
        <p:spPr>
          <a:xfrm flipH="1">
            <a:off x="6384359" y="3738177"/>
            <a:ext cx="1965602" cy="54807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33" name="Straight Arrow Connector 32">
            <a:extLst>
              <a:ext uri="{FF2B5EF4-FFF2-40B4-BE49-F238E27FC236}">
                <a16:creationId xmlns:a16="http://schemas.microsoft.com/office/drawing/2014/main" id="{A9F20B53-8C7E-484C-AE0A-867688DDF431}"/>
              </a:ext>
            </a:extLst>
          </p:cNvPr>
          <p:cNvCxnSpPr>
            <a:cxnSpLocks/>
            <a:stCxn id="17" idx="4"/>
            <a:endCxn id="20" idx="1"/>
          </p:cNvCxnSpPr>
          <p:nvPr/>
        </p:nvCxnSpPr>
        <p:spPr>
          <a:xfrm>
            <a:off x="8349961" y="3738177"/>
            <a:ext cx="1832554" cy="174350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8" name="Flowchart: Connector 17">
            <a:extLst>
              <a:ext uri="{FF2B5EF4-FFF2-40B4-BE49-F238E27FC236}">
                <a16:creationId xmlns:a16="http://schemas.microsoft.com/office/drawing/2014/main" id="{B463BA1F-6A08-4975-A82E-DC16B42CDBFB}"/>
              </a:ext>
            </a:extLst>
          </p:cNvPr>
          <p:cNvSpPr/>
          <p:nvPr/>
        </p:nvSpPr>
        <p:spPr>
          <a:xfrm>
            <a:off x="6029325" y="413139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Tree>
    <p:extLst>
      <p:ext uri="{BB962C8B-B14F-4D97-AF65-F5344CB8AC3E}">
        <p14:creationId xmlns:p14="http://schemas.microsoft.com/office/powerpoint/2010/main" val="800443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C67214-0B86-404C-AE30-1207FC91B6F1}"/>
              </a:ext>
            </a:extLst>
          </p:cNvPr>
          <p:cNvPicPr>
            <a:picLocks noChangeAspect="1"/>
          </p:cNvPicPr>
          <p:nvPr/>
        </p:nvPicPr>
        <p:blipFill>
          <a:blip r:embed="rId3"/>
          <a:stretch>
            <a:fillRect/>
          </a:stretch>
        </p:blipFill>
        <p:spPr>
          <a:xfrm>
            <a:off x="5976937" y="834409"/>
            <a:ext cx="5654235" cy="3474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203010" y="0"/>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6096000" y="3752850"/>
            <a:ext cx="1047750" cy="3138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3A926D3E-24C6-45C5-9738-3E16605AC16B}"/>
              </a:ext>
            </a:extLst>
          </p:cNvPr>
          <p:cNvSpPr/>
          <p:nvPr/>
        </p:nvSpPr>
        <p:spPr>
          <a:xfrm>
            <a:off x="5858952" y="351045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203010" y="1471556"/>
            <a:ext cx="4924425"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This will take you to the fees due for that application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pay for these fees,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Check Out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srgbClr val="FF0000"/>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FF0000"/>
                </a:solidFill>
                <a:effectLst/>
                <a:uLnTx/>
                <a:uFillTx/>
                <a:latin typeface="Calibri"/>
                <a:ea typeface="+mn-ea"/>
                <a:cs typeface="+mn-cs"/>
              </a:rPr>
              <a:t>Tip: </a:t>
            </a:r>
            <a:r>
              <a:rPr kumimoji="0" lang="en-US" sz="2800" b="0" i="1" u="none" strike="noStrike" kern="1200" cap="none" spc="0" normalizeH="0" baseline="0" noProof="0" dirty="0">
                <a:ln>
                  <a:noFill/>
                </a:ln>
                <a:solidFill>
                  <a:srgbClr val="FF0000"/>
                </a:solidFill>
                <a:effectLst/>
                <a:uLnTx/>
                <a:uFillTx/>
                <a:latin typeface="Calibri"/>
                <a:ea typeface="+mn-ea"/>
                <a:cs typeface="+mn-cs"/>
              </a:rPr>
              <a:t>Partial payments are not allowed. </a:t>
            </a:r>
            <a:endPar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Arial" panose="020B0604020202020204" pitchFamily="34" charset="0"/>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643907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9300E-CE50-42A9-8358-D215D5F30303}"/>
              </a:ext>
            </a:extLst>
          </p:cNvPr>
          <p:cNvPicPr>
            <a:picLocks noChangeAspect="1"/>
          </p:cNvPicPr>
          <p:nvPr/>
        </p:nvPicPr>
        <p:blipFill>
          <a:blip r:embed="rId3"/>
          <a:stretch>
            <a:fillRect/>
          </a:stretch>
        </p:blipFill>
        <p:spPr>
          <a:xfrm>
            <a:off x="5241735" y="682697"/>
            <a:ext cx="6890129" cy="466344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224664" y="0"/>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5354308" y="4915952"/>
            <a:ext cx="939396"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220170" y="1345479"/>
            <a:ext cx="4210049"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This will take you to your cart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pay all fees in your cart, 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Checkout</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you have fees in your cart for multiple permits, you can edit those fees by clicking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Edit Cart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3" name="Flowchart: Connector 12">
            <a:extLst>
              <a:ext uri="{FF2B5EF4-FFF2-40B4-BE49-F238E27FC236}">
                <a16:creationId xmlns:a16="http://schemas.microsoft.com/office/drawing/2014/main" id="{4E4ECD64-6373-46F1-8A3B-9FDF1C30E283}"/>
              </a:ext>
            </a:extLst>
          </p:cNvPr>
          <p:cNvSpPr/>
          <p:nvPr/>
        </p:nvSpPr>
        <p:spPr>
          <a:xfrm>
            <a:off x="5174582" y="462363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6</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6354539" y="4904590"/>
            <a:ext cx="939396"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81D48BC1-8AD6-44FF-B4E6-E862ECC53004}"/>
              </a:ext>
            </a:extLst>
          </p:cNvPr>
          <p:cNvSpPr/>
          <p:nvPr/>
        </p:nvSpPr>
        <p:spPr>
          <a:xfrm>
            <a:off x="6273979" y="463379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7</a:t>
            </a:r>
          </a:p>
        </p:txBody>
      </p:sp>
    </p:spTree>
    <p:extLst>
      <p:ext uri="{BB962C8B-B14F-4D97-AF65-F5344CB8AC3E}">
        <p14:creationId xmlns:p14="http://schemas.microsoft.com/office/powerpoint/2010/main" val="435674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544643-17F7-417B-83E9-2C88CB041DAC}"/>
              </a:ext>
            </a:extLst>
          </p:cNvPr>
          <p:cNvPicPr>
            <a:picLocks noChangeAspect="1"/>
          </p:cNvPicPr>
          <p:nvPr/>
        </p:nvPicPr>
        <p:blipFill>
          <a:blip r:embed="rId3"/>
          <a:stretch>
            <a:fillRect/>
          </a:stretch>
        </p:blipFill>
        <p:spPr>
          <a:xfrm>
            <a:off x="7487282" y="0"/>
            <a:ext cx="4704718" cy="6858000"/>
          </a:xfrm>
          <a:prstGeom prst="rect">
            <a:avLst/>
          </a:prstGeom>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161365" y="0"/>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7562850" y="6543820"/>
            <a:ext cx="1257300"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161365" y="1577803"/>
            <a:ext cx="6010275"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Enter credit card information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credit card billing information is the same as the address on the Portal account, check the box next to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Auto-fill with</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you don’t use the Auto-fill with option, enter all required information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Submit Payment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make the payment</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3" name="Flowchart: Connector 12">
            <a:extLst>
              <a:ext uri="{FF2B5EF4-FFF2-40B4-BE49-F238E27FC236}">
                <a16:creationId xmlns:a16="http://schemas.microsoft.com/office/drawing/2014/main" id="{4E4ECD64-6373-46F1-8A3B-9FDF1C30E283}"/>
              </a:ext>
            </a:extLst>
          </p:cNvPr>
          <p:cNvSpPr/>
          <p:nvPr/>
        </p:nvSpPr>
        <p:spPr>
          <a:xfrm>
            <a:off x="6834042" y="209137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8</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7562850" y="3362543"/>
            <a:ext cx="838199"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81D48BC1-8AD6-44FF-B4E6-E862ECC53004}"/>
              </a:ext>
            </a:extLst>
          </p:cNvPr>
          <p:cNvSpPr/>
          <p:nvPr/>
        </p:nvSpPr>
        <p:spPr>
          <a:xfrm>
            <a:off x="7207816" y="317882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9</a:t>
            </a:r>
          </a:p>
        </p:txBody>
      </p:sp>
      <p:sp>
        <p:nvSpPr>
          <p:cNvPr id="15" name="Left Brace 14">
            <a:extLst>
              <a:ext uri="{FF2B5EF4-FFF2-40B4-BE49-F238E27FC236}">
                <a16:creationId xmlns:a16="http://schemas.microsoft.com/office/drawing/2014/main" id="{A0DE46D3-CB3B-4FA4-B2D9-D6D69DC85303}"/>
              </a:ext>
            </a:extLst>
          </p:cNvPr>
          <p:cNvSpPr/>
          <p:nvPr/>
        </p:nvSpPr>
        <p:spPr>
          <a:xfrm>
            <a:off x="7180132" y="1577803"/>
            <a:ext cx="307150" cy="1336847"/>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7" name="Left Brace 16">
            <a:extLst>
              <a:ext uri="{FF2B5EF4-FFF2-40B4-BE49-F238E27FC236}">
                <a16:creationId xmlns:a16="http://schemas.microsoft.com/office/drawing/2014/main" id="{4921C522-9D0A-4976-AF1D-70802DF605B8}"/>
              </a:ext>
            </a:extLst>
          </p:cNvPr>
          <p:cNvSpPr/>
          <p:nvPr/>
        </p:nvSpPr>
        <p:spPr>
          <a:xfrm>
            <a:off x="7180132" y="3788497"/>
            <a:ext cx="307150" cy="2412278"/>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354D2B45-AF8A-414E-A434-B4A797726A13}"/>
              </a:ext>
            </a:extLst>
          </p:cNvPr>
          <p:cNvGrpSpPr/>
          <p:nvPr/>
        </p:nvGrpSpPr>
        <p:grpSpPr>
          <a:xfrm>
            <a:off x="6880996" y="4796084"/>
            <a:ext cx="367142" cy="276999"/>
            <a:chOff x="6888662" y="3638516"/>
            <a:chExt cx="367142" cy="276999"/>
          </a:xfrm>
        </p:grpSpPr>
        <p:sp>
          <p:nvSpPr>
            <p:cNvPr id="19" name="Flowchart: Connector 18">
              <a:extLst>
                <a:ext uri="{FF2B5EF4-FFF2-40B4-BE49-F238E27FC236}">
                  <a16:creationId xmlns:a16="http://schemas.microsoft.com/office/drawing/2014/main" id="{712D87A6-BD62-4249-A5C4-DEADB85A7BB5}"/>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C43C6BFE-098F-488C-BBD8-53FE45376687}"/>
                </a:ext>
              </a:extLst>
            </p:cNvPr>
            <p:cNvSpPr txBox="1"/>
            <p:nvPr/>
          </p:nvSpPr>
          <p:spPr>
            <a:xfrm>
              <a:off x="6888662" y="3638516"/>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10</a:t>
              </a:r>
            </a:p>
          </p:txBody>
        </p:sp>
      </p:grpSp>
      <p:grpSp>
        <p:nvGrpSpPr>
          <p:cNvPr id="21" name="Group 20">
            <a:extLst>
              <a:ext uri="{FF2B5EF4-FFF2-40B4-BE49-F238E27FC236}">
                <a16:creationId xmlns:a16="http://schemas.microsoft.com/office/drawing/2014/main" id="{C4E1C45B-45B4-4B9B-A39B-046F6C44EF60}"/>
              </a:ext>
            </a:extLst>
          </p:cNvPr>
          <p:cNvGrpSpPr/>
          <p:nvPr/>
        </p:nvGrpSpPr>
        <p:grpSpPr>
          <a:xfrm>
            <a:off x="7362773" y="6362243"/>
            <a:ext cx="367142" cy="276999"/>
            <a:chOff x="6888662" y="3638516"/>
            <a:chExt cx="367142" cy="276999"/>
          </a:xfrm>
        </p:grpSpPr>
        <p:sp>
          <p:nvSpPr>
            <p:cNvPr id="22" name="Flowchart: Connector 21">
              <a:extLst>
                <a:ext uri="{FF2B5EF4-FFF2-40B4-BE49-F238E27FC236}">
                  <a16:creationId xmlns:a16="http://schemas.microsoft.com/office/drawing/2014/main" id="{9E2ECFC5-A5CF-4095-86D2-DB275075013D}"/>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03D4523D-E372-47E0-ADEC-ACCFC0A7C17D}"/>
                </a:ext>
              </a:extLst>
            </p:cNvPr>
            <p:cNvSpPr txBox="1"/>
            <p:nvPr/>
          </p:nvSpPr>
          <p:spPr>
            <a:xfrm>
              <a:off x="6888662" y="3638516"/>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11</a:t>
              </a:r>
            </a:p>
          </p:txBody>
        </p:sp>
      </p:grpSp>
    </p:spTree>
    <p:extLst>
      <p:ext uri="{BB962C8B-B14F-4D97-AF65-F5344CB8AC3E}">
        <p14:creationId xmlns:p14="http://schemas.microsoft.com/office/powerpoint/2010/main" val="533406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24E204-FEAA-49FE-8C3F-6908C41C1984}"/>
              </a:ext>
            </a:extLst>
          </p:cNvPr>
          <p:cNvPicPr>
            <a:picLocks noChangeAspect="1"/>
          </p:cNvPicPr>
          <p:nvPr/>
        </p:nvPicPr>
        <p:blipFill rotWithShape="1">
          <a:blip r:embed="rId3"/>
          <a:srcRect b="19112"/>
          <a:stretch/>
        </p:blipFill>
        <p:spPr>
          <a:xfrm>
            <a:off x="5886450" y="2191652"/>
            <a:ext cx="6210300" cy="4553406"/>
          </a:xfrm>
          <a:prstGeom prst="rect">
            <a:avLst/>
          </a:prstGeom>
        </p:spPr>
      </p:pic>
      <p:pic>
        <p:nvPicPr>
          <p:cNvPr id="3" name="Picture 2">
            <a:extLst>
              <a:ext uri="{FF2B5EF4-FFF2-40B4-BE49-F238E27FC236}">
                <a16:creationId xmlns:a16="http://schemas.microsoft.com/office/drawing/2014/main" id="{220AF19E-003E-4D52-A22C-45900CB9C93F}"/>
              </a:ext>
            </a:extLst>
          </p:cNvPr>
          <p:cNvPicPr>
            <a:picLocks noChangeAspect="1"/>
          </p:cNvPicPr>
          <p:nvPr/>
        </p:nvPicPr>
        <p:blipFill>
          <a:blip r:embed="rId4"/>
          <a:stretch>
            <a:fillRect/>
          </a:stretch>
        </p:blipFill>
        <p:spPr>
          <a:xfrm>
            <a:off x="5886450" y="19916"/>
            <a:ext cx="6210300" cy="302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116894" y="1534391"/>
            <a:ext cx="5614559"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2"/>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This confirmation will show if the payment is successful </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2"/>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2"/>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print and/or view your receipt, 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Print/View Receipt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2"/>
              <a:tabLst/>
              <a:defRPr/>
            </a:pPr>
            <a:endParaRPr lang="en-US" sz="2500" dirty="0">
              <a:solidFill>
                <a:srgbClr val="003DA5">
                  <a:lumMod val="50000"/>
                </a:srgbClr>
              </a:solidFill>
              <a:latin typeface="Calibri"/>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2"/>
              <a:tabLst/>
              <a:defRPr/>
            </a:pPr>
            <a:r>
              <a:rPr lang="en-US" sz="2500" dirty="0">
                <a:solidFill>
                  <a:srgbClr val="003DA5">
                    <a:lumMod val="50000"/>
                  </a:srgbClr>
                </a:solidFill>
                <a:latin typeface="Calibri"/>
              </a:rPr>
              <a:t>Once all fees are paid, the permit will automatically issue</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5915024" y="2750277"/>
            <a:ext cx="119754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nvGrpSpPr>
          <p:cNvPr id="21" name="Group 20">
            <a:extLst>
              <a:ext uri="{FF2B5EF4-FFF2-40B4-BE49-F238E27FC236}">
                <a16:creationId xmlns:a16="http://schemas.microsoft.com/office/drawing/2014/main" id="{418B8622-C5BE-406B-B202-B5A1B9FF9DE8}"/>
              </a:ext>
            </a:extLst>
          </p:cNvPr>
          <p:cNvGrpSpPr/>
          <p:nvPr/>
        </p:nvGrpSpPr>
        <p:grpSpPr>
          <a:xfrm>
            <a:off x="5731453" y="2531520"/>
            <a:ext cx="367142" cy="276999"/>
            <a:chOff x="6888662" y="3638516"/>
            <a:chExt cx="367142" cy="276999"/>
          </a:xfrm>
        </p:grpSpPr>
        <p:sp>
          <p:nvSpPr>
            <p:cNvPr id="22" name="Flowchart: Connector 21">
              <a:extLst>
                <a:ext uri="{FF2B5EF4-FFF2-40B4-BE49-F238E27FC236}">
                  <a16:creationId xmlns:a16="http://schemas.microsoft.com/office/drawing/2014/main" id="{1D52D9DD-CB36-40B6-A0CD-637A0BDFE612}"/>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13E01071-670D-40FB-980B-4105F5D62C99}"/>
                </a:ext>
              </a:extLst>
            </p:cNvPr>
            <p:cNvSpPr txBox="1"/>
            <p:nvPr/>
          </p:nvSpPr>
          <p:spPr>
            <a:xfrm>
              <a:off x="6888662" y="3638516"/>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13</a:t>
              </a:r>
            </a:p>
          </p:txBody>
        </p:sp>
      </p:grpSp>
      <p:grpSp>
        <p:nvGrpSpPr>
          <p:cNvPr id="13" name="Group 12">
            <a:extLst>
              <a:ext uri="{FF2B5EF4-FFF2-40B4-BE49-F238E27FC236}">
                <a16:creationId xmlns:a16="http://schemas.microsoft.com/office/drawing/2014/main" id="{F9270F7B-A9EB-4E7A-8703-43E922F8051C}"/>
              </a:ext>
            </a:extLst>
          </p:cNvPr>
          <p:cNvGrpSpPr/>
          <p:nvPr/>
        </p:nvGrpSpPr>
        <p:grpSpPr>
          <a:xfrm>
            <a:off x="7865053" y="191732"/>
            <a:ext cx="367142" cy="276999"/>
            <a:chOff x="6888662" y="3638516"/>
            <a:chExt cx="367142" cy="276999"/>
          </a:xfrm>
        </p:grpSpPr>
        <p:sp>
          <p:nvSpPr>
            <p:cNvPr id="14" name="Flowchart: Connector 13">
              <a:extLst>
                <a:ext uri="{FF2B5EF4-FFF2-40B4-BE49-F238E27FC236}">
                  <a16:creationId xmlns:a16="http://schemas.microsoft.com/office/drawing/2014/main" id="{5B3C9F06-E7E6-4F3C-86E9-0197F5F5C9A1}"/>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C1717AB4-251D-4B4E-B438-86C6E672C7D6}"/>
                </a:ext>
              </a:extLst>
            </p:cNvPr>
            <p:cNvSpPr txBox="1"/>
            <p:nvPr/>
          </p:nvSpPr>
          <p:spPr>
            <a:xfrm>
              <a:off x="6888662" y="3638516"/>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12</a:t>
              </a:r>
            </a:p>
          </p:txBody>
        </p:sp>
      </p:grpSp>
    </p:spTree>
    <p:extLst>
      <p:ext uri="{BB962C8B-B14F-4D97-AF65-F5344CB8AC3E}">
        <p14:creationId xmlns:p14="http://schemas.microsoft.com/office/powerpoint/2010/main" val="192169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762000" y="559678"/>
            <a:ext cx="3567915" cy="4952492"/>
          </a:xfrm>
        </p:spPr>
        <p:txBody>
          <a:bodyPr>
            <a:normAutofit/>
          </a:bodyPr>
          <a:lstStyle/>
          <a:p>
            <a:r>
              <a:rPr lang="en-US" dirty="0">
                <a:solidFill>
                  <a:schemeClr val="bg1"/>
                </a:solidFill>
              </a:rPr>
              <a:t>Accela launch overview</a:t>
            </a:r>
          </a:p>
        </p:txBody>
      </p:sp>
      <p:cxnSp>
        <p:nvCxnSpPr>
          <p:cNvPr id="15" name="Straight Connector 14">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6">
            <a:extLst>
              <a:ext uri="{FF2B5EF4-FFF2-40B4-BE49-F238E27FC236}">
                <a16:creationId xmlns:a16="http://schemas.microsoft.com/office/drawing/2014/main" id="{81E5DA7B-E4A1-4997-BC5C-1F368CD5A0BA}"/>
              </a:ext>
            </a:extLst>
          </p:cNvPr>
          <p:cNvGraphicFramePr>
            <a:graphicFrameLocks noGrp="1"/>
          </p:cNvGraphicFramePr>
          <p:nvPr>
            <p:ph idx="1"/>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318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1371-6AC8-4AC7-9EFD-94A7D6718D9A}"/>
              </a:ext>
            </a:extLst>
          </p:cNvPr>
          <p:cNvSpPr>
            <a:spLocks noGrp="1"/>
          </p:cNvSpPr>
          <p:nvPr>
            <p:ph type="title"/>
          </p:nvPr>
        </p:nvSpPr>
        <p:spPr>
          <a:xfrm>
            <a:off x="1913468" y="365125"/>
            <a:ext cx="9440332" cy="1325563"/>
          </a:xfrm>
        </p:spPr>
        <p:txBody>
          <a:bodyPr>
            <a:normAutofit/>
          </a:bodyPr>
          <a:lstStyle/>
          <a:p>
            <a:r>
              <a:rPr lang="en-US" sz="4600"/>
              <a:t>How to schedule a Pre-con meeting</a:t>
            </a:r>
          </a:p>
        </p:txBody>
      </p:sp>
      <p:sp>
        <p:nvSpPr>
          <p:cNvPr id="15" name="Rectangle 14">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Meeting">
            <a:extLst>
              <a:ext uri="{FF2B5EF4-FFF2-40B4-BE49-F238E27FC236}">
                <a16:creationId xmlns:a16="http://schemas.microsoft.com/office/drawing/2014/main" id="{A3C0C264-9CCA-44A9-881D-7619CA691B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8A4C7289-55DD-4200-BBD8-2B64CE187CFA}"/>
              </a:ext>
            </a:extLst>
          </p:cNvPr>
          <p:cNvSpPr>
            <a:spLocks noGrp="1"/>
          </p:cNvSpPr>
          <p:nvPr>
            <p:ph idx="1"/>
          </p:nvPr>
        </p:nvSpPr>
        <p:spPr>
          <a:xfrm>
            <a:off x="838200" y="1825625"/>
            <a:ext cx="10515600" cy="4351338"/>
          </a:xfrm>
        </p:spPr>
        <p:txBody>
          <a:bodyPr>
            <a:normAutofit/>
          </a:bodyPr>
          <a:lstStyle/>
          <a:p>
            <a:pPr marL="0" indent="0">
              <a:buNone/>
            </a:pPr>
            <a:r>
              <a:rPr lang="en-US"/>
              <a:t>Process change highlights:</a:t>
            </a:r>
          </a:p>
          <a:p>
            <a:pPr lvl="1"/>
            <a:r>
              <a:rPr lang="en-US"/>
              <a:t>Most projects will complete the pre-con review process prior to permit issuance</a:t>
            </a:r>
          </a:p>
          <a:p>
            <a:pPr lvl="1"/>
            <a:r>
              <a:rPr lang="en-US"/>
              <a:t>Pre-con meetings will be held after permit issuance</a:t>
            </a:r>
          </a:p>
          <a:p>
            <a:pPr marL="0" indent="0">
              <a:buNone/>
            </a:pPr>
            <a:endParaRPr lang="en-US"/>
          </a:p>
          <a:p>
            <a:pPr marL="0" indent="0">
              <a:buNone/>
            </a:pPr>
            <a:r>
              <a:rPr lang="en-US"/>
              <a:t>To request a pre-con meeting, email the SIP PM after permit issuance </a:t>
            </a:r>
          </a:p>
          <a:p>
            <a:pPr lvl="1"/>
            <a:r>
              <a:rPr lang="en-US"/>
              <a:t>The SIP PM will schedule a pre-con meeting and invite the assigned SIP Inspector and other applicable City Inspectors to the meeting.</a:t>
            </a:r>
          </a:p>
          <a:p>
            <a:pPr lvl="1"/>
            <a:r>
              <a:rPr lang="en-US"/>
              <a:t>All inspection requests will happen through Accela and SIP Inspector will be the main point of contact</a:t>
            </a:r>
          </a:p>
          <a:p>
            <a:pPr lvl="1"/>
            <a:r>
              <a:rPr lang="en-US"/>
              <a:t>Most pre-con meetings will be held virtually through MS Teams or WebEx</a:t>
            </a:r>
          </a:p>
          <a:p>
            <a:pPr marL="0" indent="0">
              <a:buNone/>
            </a:pPr>
            <a:endParaRPr lang="en-US"/>
          </a:p>
        </p:txBody>
      </p:sp>
    </p:spTree>
    <p:extLst>
      <p:ext uri="{BB962C8B-B14F-4D97-AF65-F5344CB8AC3E}">
        <p14:creationId xmlns:p14="http://schemas.microsoft.com/office/powerpoint/2010/main" val="3642547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950976" y="700186"/>
            <a:ext cx="5374494" cy="1188720"/>
          </a:xfrm>
        </p:spPr>
        <p:txBody>
          <a:bodyPr vert="horz" lIns="91440" tIns="45720" rIns="91440" bIns="45720" rtlCol="0" anchor="ctr">
            <a:normAutofit/>
          </a:bodyPr>
          <a:lstStyle/>
          <a:p>
            <a:pPr defTabSz="914400"/>
            <a:r>
              <a:rPr lang="en-US" sz="4000" dirty="0">
                <a:solidFill>
                  <a:schemeClr val="bg1"/>
                </a:solidFill>
              </a:rPr>
              <a:t>How to respond to 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923495" y="2224207"/>
            <a:ext cx="5374494" cy="37883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Corrections can be required in the </a:t>
            </a:r>
            <a:r>
              <a:rPr kumimoji="0" lang="en-US" sz="2800" b="1" i="0" u="none" strike="noStrike" kern="1200" cap="none" spc="0" normalizeH="0" baseline="0" noProof="0" dirty="0">
                <a:ln>
                  <a:noFill/>
                </a:ln>
                <a:solidFill>
                  <a:prstClr val="white"/>
                </a:solidFill>
                <a:effectLst/>
                <a:uLnTx/>
                <a:uFillTx/>
                <a:latin typeface="Calibri"/>
                <a:ea typeface="+mn-ea"/>
                <a:cs typeface="+mn-cs"/>
              </a:rPr>
              <a:t>Screening</a:t>
            </a:r>
            <a:r>
              <a:rPr kumimoji="0" lang="en-US" sz="2800" b="0" i="0" u="none" strike="noStrike" kern="1200" cap="none" spc="0" normalizeH="0" baseline="0" noProof="0" dirty="0">
                <a:ln>
                  <a:noFill/>
                </a:ln>
                <a:solidFill>
                  <a:prstClr val="white"/>
                </a:solidFill>
                <a:effectLst/>
                <a:uLnTx/>
                <a:uFillTx/>
                <a:latin typeface="Calibri"/>
                <a:ea typeface="+mn-ea"/>
                <a:cs typeface="+mn-cs"/>
              </a:rPr>
              <a:t> or </a:t>
            </a:r>
            <a:r>
              <a:rPr kumimoji="0" lang="en-US" sz="2800" b="1" i="0" u="none" strike="noStrike" kern="1200" cap="none" spc="0" normalizeH="0" baseline="0" noProof="0" dirty="0">
                <a:ln>
                  <a:noFill/>
                </a:ln>
                <a:solidFill>
                  <a:prstClr val="white"/>
                </a:solidFill>
                <a:effectLst/>
                <a:uLnTx/>
                <a:uFillTx/>
                <a:latin typeface="Calibri"/>
                <a:ea typeface="+mn-ea"/>
                <a:cs typeface="+mn-cs"/>
              </a:rPr>
              <a:t>Review Evaluation </a:t>
            </a:r>
            <a:r>
              <a:rPr kumimoji="0" lang="en-US" sz="2800" b="0" i="0" u="none" strike="noStrike" kern="1200" cap="none" spc="0" normalizeH="0" baseline="0" noProof="0" dirty="0">
                <a:ln>
                  <a:noFill/>
                </a:ln>
                <a:solidFill>
                  <a:prstClr val="white"/>
                </a:solidFill>
                <a:effectLst/>
                <a:uLnTx/>
                <a:uFillTx/>
                <a:latin typeface="Calibri"/>
                <a:ea typeface="+mn-ea"/>
                <a:cs typeface="+mn-cs"/>
              </a:rPr>
              <a:t>task for each review phase</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Once the task is set to request corrections, the record status will change from </a:t>
            </a:r>
            <a:r>
              <a:rPr kumimoji="0" lang="en-US" sz="2800" b="1" i="0" u="none" strike="noStrike" kern="1200" cap="none" spc="0" normalizeH="0" baseline="0" noProof="0" dirty="0">
                <a:ln>
                  <a:noFill/>
                </a:ln>
                <a:solidFill>
                  <a:prstClr val="white"/>
                </a:solidFill>
                <a:effectLst/>
                <a:uLnTx/>
                <a:uFillTx/>
                <a:latin typeface="Calibri"/>
                <a:ea typeface="+mn-ea"/>
                <a:cs typeface="+mn-cs"/>
              </a:rPr>
              <a:t>In Process </a:t>
            </a:r>
            <a:r>
              <a:rPr kumimoji="0" lang="en-US" sz="2800" b="0" i="0" u="none" strike="noStrike" kern="1200" cap="none" spc="0" normalizeH="0" baseline="0" noProof="0" dirty="0">
                <a:ln>
                  <a:noFill/>
                </a:ln>
                <a:solidFill>
                  <a:prstClr val="white"/>
                </a:solidFill>
                <a:effectLst/>
                <a:uLnTx/>
                <a:uFillTx/>
                <a:latin typeface="Calibri"/>
                <a:ea typeface="+mn-ea"/>
                <a:cs typeface="+mn-cs"/>
              </a:rPr>
              <a:t>to </a:t>
            </a:r>
            <a:r>
              <a:rPr kumimoji="0" lang="en-US" sz="2800" b="1" i="0" u="none" strike="noStrike" kern="1200" cap="none" spc="0" normalizeH="0" baseline="0" noProof="0" dirty="0">
                <a:ln>
                  <a:noFill/>
                </a:ln>
                <a:solidFill>
                  <a:prstClr val="white"/>
                </a:solidFill>
                <a:effectLst/>
                <a:uLnTx/>
                <a:uFillTx/>
                <a:latin typeface="Calibri"/>
                <a:ea typeface="+mn-ea"/>
                <a:cs typeface="+mn-cs"/>
              </a:rPr>
              <a:t>Awaiting Corrections</a:t>
            </a: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EE5EF76-67F3-4797-9F08-91FBEF3439C6}"/>
              </a:ext>
            </a:extLst>
          </p:cNvPr>
          <p:cNvPicPr>
            <a:picLocks noChangeAspect="1"/>
          </p:cNvPicPr>
          <p:nvPr/>
        </p:nvPicPr>
        <p:blipFill rotWithShape="1">
          <a:blip r:embed="rId3"/>
          <a:srcRect l="5295" r="11420"/>
          <a:stretch/>
        </p:blipFill>
        <p:spPr>
          <a:xfrm>
            <a:off x="6614160" y="700186"/>
            <a:ext cx="5577840" cy="4666598"/>
          </a:xfrm>
          <a:prstGeom prst="rect">
            <a:avLst/>
          </a:prstGeom>
        </p:spPr>
      </p:pic>
    </p:spTree>
    <p:extLst>
      <p:ext uri="{BB962C8B-B14F-4D97-AF65-F5344CB8AC3E}">
        <p14:creationId xmlns:p14="http://schemas.microsoft.com/office/powerpoint/2010/main" val="1184371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5679067-A76B-49CF-9972-6D632A938198}"/>
              </a:ext>
            </a:extLst>
          </p:cNvPr>
          <p:cNvPicPr/>
          <p:nvPr/>
        </p:nvPicPr>
        <p:blipFill>
          <a:blip r:embed="rId3"/>
          <a:stretch>
            <a:fillRect/>
          </a:stretch>
        </p:blipFill>
        <p:spPr>
          <a:xfrm>
            <a:off x="4420801" y="2645370"/>
            <a:ext cx="7498080" cy="3017520"/>
          </a:xfrm>
          <a:prstGeom prst="rect">
            <a:avLst/>
          </a:prstGeom>
          <a:effectLst>
            <a:outerShdw blurRad="63500" sx="102000" sy="102000" algn="ctr" rotWithShape="0">
              <a:prstClr val="black">
                <a:alpha val="40000"/>
              </a:prstClr>
            </a:outerShdw>
          </a:effectLst>
        </p:spPr>
      </p:pic>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a:solidFill>
                  <a:schemeClr val="bg1"/>
                </a:solidFill>
              </a:rPr>
              <a:t>How to respond to 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167639" y="2466975"/>
            <a:ext cx="3803904" cy="3805809"/>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My Records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page,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of the permit will show as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Awaiting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blue hyperlink permit number</a:t>
            </a: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6" name="Flowchart: Alternate Process 5">
            <a:extLst>
              <a:ext uri="{FF2B5EF4-FFF2-40B4-BE49-F238E27FC236}">
                <a16:creationId xmlns:a16="http://schemas.microsoft.com/office/drawing/2014/main" id="{97227AF7-B8AB-478A-99EF-336293DA03CA}"/>
              </a:ext>
            </a:extLst>
          </p:cNvPr>
          <p:cNvSpPr/>
          <p:nvPr/>
        </p:nvSpPr>
        <p:spPr>
          <a:xfrm>
            <a:off x="10203883" y="3365956"/>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Flowchart: Alternate Process 8">
            <a:extLst>
              <a:ext uri="{FF2B5EF4-FFF2-40B4-BE49-F238E27FC236}">
                <a16:creationId xmlns:a16="http://schemas.microsoft.com/office/drawing/2014/main" id="{8D579934-9E02-465E-882F-72AE724D8EE1}"/>
              </a:ext>
            </a:extLst>
          </p:cNvPr>
          <p:cNvSpPr/>
          <p:nvPr/>
        </p:nvSpPr>
        <p:spPr>
          <a:xfrm>
            <a:off x="10303497" y="5175703"/>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4E00A7DE-1D2F-4B26-B15A-751FF1192FBB}"/>
              </a:ext>
            </a:extLst>
          </p:cNvPr>
          <p:cNvSpPr/>
          <p:nvPr/>
        </p:nvSpPr>
        <p:spPr>
          <a:xfrm>
            <a:off x="9069493" y="421502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cxnSp>
        <p:nvCxnSpPr>
          <p:cNvPr id="11" name="Straight Arrow Connector 10">
            <a:extLst>
              <a:ext uri="{FF2B5EF4-FFF2-40B4-BE49-F238E27FC236}">
                <a16:creationId xmlns:a16="http://schemas.microsoft.com/office/drawing/2014/main" id="{0BECCD40-759E-4935-AA24-A5D5EB7053BB}"/>
              </a:ext>
            </a:extLst>
          </p:cNvPr>
          <p:cNvCxnSpPr>
            <a:cxnSpLocks/>
            <a:stCxn id="10" idx="6"/>
            <a:endCxn id="6" idx="1"/>
          </p:cNvCxnSpPr>
          <p:nvPr/>
        </p:nvCxnSpPr>
        <p:spPr>
          <a:xfrm flipV="1">
            <a:off x="9424527" y="3511778"/>
            <a:ext cx="779356" cy="85810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ED0C30D7-DBFA-4B3C-B8C6-11ACC0B7765D}"/>
              </a:ext>
            </a:extLst>
          </p:cNvPr>
          <p:cNvCxnSpPr>
            <a:cxnSpLocks/>
            <a:stCxn id="10" idx="6"/>
            <a:endCxn id="9" idx="1"/>
          </p:cNvCxnSpPr>
          <p:nvPr/>
        </p:nvCxnSpPr>
        <p:spPr>
          <a:xfrm>
            <a:off x="9424527" y="4369879"/>
            <a:ext cx="878970" cy="95164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4" name="Flowchart: Alternate Process 13">
            <a:extLst>
              <a:ext uri="{FF2B5EF4-FFF2-40B4-BE49-F238E27FC236}">
                <a16:creationId xmlns:a16="http://schemas.microsoft.com/office/drawing/2014/main" id="{61BEF058-3B5E-4BBD-87DF-64B54325593A}"/>
              </a:ext>
            </a:extLst>
          </p:cNvPr>
          <p:cNvSpPr/>
          <p:nvPr/>
        </p:nvSpPr>
        <p:spPr>
          <a:xfrm>
            <a:off x="5249151" y="5218790"/>
            <a:ext cx="84684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5030030" y="50118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455568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215427" y="2198412"/>
            <a:ext cx="4638631" cy="3785616"/>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red banner will indicate what document is required</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View Condition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button for more information about each document/condition</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Review Evaluation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shows an asterisk indicating there has been at least one corrections cycle</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Screening</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shows as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In Process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with the hourglass because that is the beginning of the review process </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A4D2915B-93C2-4084-8647-BA30F56D5D7D}"/>
              </a:ext>
            </a:extLst>
          </p:cNvPr>
          <p:cNvGrpSpPr/>
          <p:nvPr/>
        </p:nvGrpSpPr>
        <p:grpSpPr>
          <a:xfrm>
            <a:off x="4837116" y="692519"/>
            <a:ext cx="4131489" cy="5683494"/>
            <a:chOff x="7610343" y="735381"/>
            <a:chExt cx="4131489" cy="5683494"/>
          </a:xfrm>
          <a:effectLst>
            <a:outerShdw blurRad="63500" sx="102000" sy="102000" algn="ctr" rotWithShape="0">
              <a:prstClr val="black">
                <a:alpha val="40000"/>
              </a:prstClr>
            </a:outerShdw>
          </a:effectLst>
        </p:grpSpPr>
        <p:pic>
          <p:nvPicPr>
            <p:cNvPr id="26" name="Picture 25">
              <a:extLst>
                <a:ext uri="{FF2B5EF4-FFF2-40B4-BE49-F238E27FC236}">
                  <a16:creationId xmlns:a16="http://schemas.microsoft.com/office/drawing/2014/main" id="{614C4097-D0B9-4ACA-9531-D68908E66B5B}"/>
                </a:ext>
              </a:extLst>
            </p:cNvPr>
            <p:cNvPicPr>
              <a:picLocks noChangeAspect="1"/>
            </p:cNvPicPr>
            <p:nvPr/>
          </p:nvPicPr>
          <p:blipFill rotWithShape="1">
            <a:blip r:embed="rId3"/>
            <a:srcRect r="19377" b="14391"/>
            <a:stretch/>
          </p:blipFill>
          <p:spPr>
            <a:xfrm>
              <a:off x="7610343" y="735381"/>
              <a:ext cx="4131489" cy="5683494"/>
            </a:xfrm>
            <a:prstGeom prst="rect">
              <a:avLst/>
            </a:prstGeom>
          </p:spPr>
        </p:pic>
        <p:pic>
          <p:nvPicPr>
            <p:cNvPr id="27" name="Picture 26">
              <a:extLst>
                <a:ext uri="{FF2B5EF4-FFF2-40B4-BE49-F238E27FC236}">
                  <a16:creationId xmlns:a16="http://schemas.microsoft.com/office/drawing/2014/main" id="{FA9439E8-B972-43D5-B23D-A7CAD8C1A8C6}"/>
                </a:ext>
              </a:extLst>
            </p:cNvPr>
            <p:cNvPicPr>
              <a:picLocks noChangeAspect="1"/>
            </p:cNvPicPr>
            <p:nvPr/>
          </p:nvPicPr>
          <p:blipFill rotWithShape="1">
            <a:blip r:embed="rId4"/>
            <a:srcRect l="29298" t="15287"/>
            <a:stretch/>
          </p:blipFill>
          <p:spPr>
            <a:xfrm>
              <a:off x="7610343" y="5769330"/>
              <a:ext cx="229539" cy="253022"/>
            </a:xfrm>
            <a:prstGeom prst="rect">
              <a:avLst/>
            </a:prstGeom>
          </p:spPr>
        </p:pic>
      </p:grpSp>
      <p:grpSp>
        <p:nvGrpSpPr>
          <p:cNvPr id="17" name="Group 16">
            <a:extLst>
              <a:ext uri="{FF2B5EF4-FFF2-40B4-BE49-F238E27FC236}">
                <a16:creationId xmlns:a16="http://schemas.microsoft.com/office/drawing/2014/main" id="{AC0633A8-F9FE-4999-B589-DB1DA77CF75F}"/>
              </a:ext>
            </a:extLst>
          </p:cNvPr>
          <p:cNvGrpSpPr/>
          <p:nvPr/>
        </p:nvGrpSpPr>
        <p:grpSpPr>
          <a:xfrm>
            <a:off x="8681243" y="91440"/>
            <a:ext cx="3510757" cy="6675120"/>
            <a:chOff x="8681243" y="91440"/>
            <a:chExt cx="3510757" cy="6675120"/>
          </a:xfrm>
          <a:effectLst>
            <a:outerShdw blurRad="63500" sx="102000" sy="102000" algn="ctr" rotWithShape="0">
              <a:prstClr val="black">
                <a:alpha val="40000"/>
              </a:prstClr>
            </a:outerShdw>
          </a:effectLst>
        </p:grpSpPr>
        <p:pic>
          <p:nvPicPr>
            <p:cNvPr id="18" name="Picture 17">
              <a:extLst>
                <a:ext uri="{FF2B5EF4-FFF2-40B4-BE49-F238E27FC236}">
                  <a16:creationId xmlns:a16="http://schemas.microsoft.com/office/drawing/2014/main" id="{D7CD0468-876E-4657-895D-0F5007FF1F3E}"/>
                </a:ext>
              </a:extLst>
            </p:cNvPr>
            <p:cNvPicPr>
              <a:picLocks noChangeAspect="1"/>
            </p:cNvPicPr>
            <p:nvPr/>
          </p:nvPicPr>
          <p:blipFill>
            <a:blip r:embed="rId5"/>
            <a:stretch>
              <a:fillRect/>
            </a:stretch>
          </p:blipFill>
          <p:spPr>
            <a:xfrm>
              <a:off x="8681243" y="91440"/>
              <a:ext cx="3510757" cy="6675120"/>
            </a:xfrm>
            <a:prstGeom prst="rect">
              <a:avLst/>
            </a:prstGeom>
          </p:spPr>
        </p:pic>
        <p:pic>
          <p:nvPicPr>
            <p:cNvPr id="19" name="Picture 18">
              <a:extLst>
                <a:ext uri="{FF2B5EF4-FFF2-40B4-BE49-F238E27FC236}">
                  <a16:creationId xmlns:a16="http://schemas.microsoft.com/office/drawing/2014/main" id="{70102D4D-759C-41EA-AC18-BB5AF820488B}"/>
                </a:ext>
              </a:extLst>
            </p:cNvPr>
            <p:cNvPicPr>
              <a:picLocks noChangeAspect="1"/>
            </p:cNvPicPr>
            <p:nvPr/>
          </p:nvPicPr>
          <p:blipFill rotWithShape="1">
            <a:blip r:embed="rId4"/>
            <a:srcRect l="22309" t="15868" b="-1"/>
            <a:stretch/>
          </p:blipFill>
          <p:spPr>
            <a:xfrm>
              <a:off x="9093416" y="4554308"/>
              <a:ext cx="252228" cy="251288"/>
            </a:xfrm>
            <a:prstGeom prst="rect">
              <a:avLst/>
            </a:prstGeom>
          </p:spPr>
        </p:pic>
      </p:grpSp>
      <p:sp>
        <p:nvSpPr>
          <p:cNvPr id="6" name="Flowchart: Alternate Process 5">
            <a:extLst>
              <a:ext uri="{FF2B5EF4-FFF2-40B4-BE49-F238E27FC236}">
                <a16:creationId xmlns:a16="http://schemas.microsoft.com/office/drawing/2014/main" id="{97227AF7-B8AB-478A-99EF-336293DA03CA}"/>
              </a:ext>
            </a:extLst>
          </p:cNvPr>
          <p:cNvSpPr/>
          <p:nvPr/>
        </p:nvSpPr>
        <p:spPr>
          <a:xfrm>
            <a:off x="6048651" y="2380682"/>
            <a:ext cx="730218" cy="24900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5871134" y="211350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4" name="Flowchart: Alternate Process 13">
            <a:extLst>
              <a:ext uri="{FF2B5EF4-FFF2-40B4-BE49-F238E27FC236}">
                <a16:creationId xmlns:a16="http://schemas.microsoft.com/office/drawing/2014/main" id="{61BEF058-3B5E-4BBD-87DF-64B54325593A}"/>
              </a:ext>
            </a:extLst>
          </p:cNvPr>
          <p:cNvSpPr/>
          <p:nvPr/>
        </p:nvSpPr>
        <p:spPr>
          <a:xfrm>
            <a:off x="9056150" y="4727924"/>
            <a:ext cx="198698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5BF4D09A-F3BA-4527-B275-7DD91282A6DA}"/>
              </a:ext>
            </a:extLst>
          </p:cNvPr>
          <p:cNvSpPr/>
          <p:nvPr/>
        </p:nvSpPr>
        <p:spPr>
          <a:xfrm>
            <a:off x="8716934" y="470916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pic>
        <p:nvPicPr>
          <p:cNvPr id="28" name="Picture 27">
            <a:extLst>
              <a:ext uri="{FF2B5EF4-FFF2-40B4-BE49-F238E27FC236}">
                <a16:creationId xmlns:a16="http://schemas.microsoft.com/office/drawing/2014/main" id="{3185454E-57D6-4666-8BBE-3649B4C5C8FC}"/>
              </a:ext>
            </a:extLst>
          </p:cNvPr>
          <p:cNvPicPr>
            <a:picLocks noChangeAspect="1"/>
          </p:cNvPicPr>
          <p:nvPr/>
        </p:nvPicPr>
        <p:blipFill rotWithShape="1">
          <a:blip r:embed="rId4"/>
          <a:srcRect l="29298" t="15287"/>
          <a:stretch/>
        </p:blipFill>
        <p:spPr>
          <a:xfrm>
            <a:off x="8701094" y="5218790"/>
            <a:ext cx="229539" cy="253022"/>
          </a:xfrm>
          <a:prstGeom prst="rect">
            <a:avLst/>
          </a:prstGeom>
        </p:spPr>
      </p:pic>
      <p:pic>
        <p:nvPicPr>
          <p:cNvPr id="3" name="Picture 2">
            <a:extLst>
              <a:ext uri="{FF2B5EF4-FFF2-40B4-BE49-F238E27FC236}">
                <a16:creationId xmlns:a16="http://schemas.microsoft.com/office/drawing/2014/main" id="{5170CBD9-1F88-40D2-ABD0-33222C901B34}"/>
              </a:ext>
            </a:extLst>
          </p:cNvPr>
          <p:cNvPicPr>
            <a:picLocks noChangeAspect="1"/>
          </p:cNvPicPr>
          <p:nvPr/>
        </p:nvPicPr>
        <p:blipFill rotWithShape="1">
          <a:blip r:embed="rId6"/>
          <a:srcRect r="38619"/>
          <a:stretch/>
        </p:blipFill>
        <p:spPr>
          <a:xfrm>
            <a:off x="4840048" y="2671740"/>
            <a:ext cx="3841196" cy="866775"/>
          </a:xfrm>
          <a:prstGeom prst="rect">
            <a:avLst/>
          </a:prstGeom>
        </p:spPr>
      </p:pic>
      <p:pic>
        <p:nvPicPr>
          <p:cNvPr id="4" name="Picture 3">
            <a:extLst>
              <a:ext uri="{FF2B5EF4-FFF2-40B4-BE49-F238E27FC236}">
                <a16:creationId xmlns:a16="http://schemas.microsoft.com/office/drawing/2014/main" id="{FCD283A0-DF75-4B4F-B9DF-2833B80813BA}"/>
              </a:ext>
            </a:extLst>
          </p:cNvPr>
          <p:cNvPicPr>
            <a:picLocks noChangeAspect="1"/>
          </p:cNvPicPr>
          <p:nvPr/>
        </p:nvPicPr>
        <p:blipFill rotWithShape="1">
          <a:blip r:embed="rId6"/>
          <a:srcRect l="73557" t="49538"/>
          <a:stretch/>
        </p:blipFill>
        <p:spPr>
          <a:xfrm>
            <a:off x="6983562" y="3597352"/>
            <a:ext cx="1654785" cy="437389"/>
          </a:xfrm>
          <a:prstGeom prst="rect">
            <a:avLst/>
          </a:prstGeom>
        </p:spPr>
      </p:pic>
      <p:sp>
        <p:nvSpPr>
          <p:cNvPr id="10" name="Flowchart: Connector 9">
            <a:extLst>
              <a:ext uri="{FF2B5EF4-FFF2-40B4-BE49-F238E27FC236}">
                <a16:creationId xmlns:a16="http://schemas.microsoft.com/office/drawing/2014/main" id="{4E00A7DE-1D2F-4B26-B15A-751FF1192FBB}"/>
              </a:ext>
            </a:extLst>
          </p:cNvPr>
          <p:cNvSpPr/>
          <p:nvPr/>
        </p:nvSpPr>
        <p:spPr>
          <a:xfrm>
            <a:off x="6695661" y="363218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32" name="Flowchart: Connector 31">
            <a:extLst>
              <a:ext uri="{FF2B5EF4-FFF2-40B4-BE49-F238E27FC236}">
                <a16:creationId xmlns:a16="http://schemas.microsoft.com/office/drawing/2014/main" id="{217E5875-CB20-436B-93ED-BF1BDA637340}"/>
              </a:ext>
            </a:extLst>
          </p:cNvPr>
          <p:cNvSpPr/>
          <p:nvPr/>
        </p:nvSpPr>
        <p:spPr>
          <a:xfrm>
            <a:off x="7236942" y="262969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a</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3" name="Straight Arrow Connector 32">
            <a:extLst>
              <a:ext uri="{FF2B5EF4-FFF2-40B4-BE49-F238E27FC236}">
                <a16:creationId xmlns:a16="http://schemas.microsoft.com/office/drawing/2014/main" id="{86AEFAB0-D323-42C9-A136-1476A4A5C4FB}"/>
              </a:ext>
            </a:extLst>
          </p:cNvPr>
          <p:cNvCxnSpPr>
            <a:cxnSpLocks/>
            <a:stCxn id="32" idx="4"/>
          </p:cNvCxnSpPr>
          <p:nvPr/>
        </p:nvCxnSpPr>
        <p:spPr>
          <a:xfrm flipH="1">
            <a:off x="7377507" y="2939399"/>
            <a:ext cx="36952" cy="22762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6" name="Flowchart: Alternate Process 35">
            <a:extLst>
              <a:ext uri="{FF2B5EF4-FFF2-40B4-BE49-F238E27FC236}">
                <a16:creationId xmlns:a16="http://schemas.microsoft.com/office/drawing/2014/main" id="{8792446E-DCE3-4C58-ABAC-F14DA4DC4FD0}"/>
              </a:ext>
            </a:extLst>
          </p:cNvPr>
          <p:cNvSpPr/>
          <p:nvPr/>
        </p:nvSpPr>
        <p:spPr>
          <a:xfrm>
            <a:off x="9011501" y="4281079"/>
            <a:ext cx="198698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D92B4833-13BC-48EF-977D-C6C834414EF9}"/>
              </a:ext>
            </a:extLst>
          </p:cNvPr>
          <p:cNvSpPr/>
          <p:nvPr/>
        </p:nvSpPr>
        <p:spPr>
          <a:xfrm>
            <a:off x="8698990" y="426301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Tree>
    <p:extLst>
      <p:ext uri="{BB962C8B-B14F-4D97-AF65-F5344CB8AC3E}">
        <p14:creationId xmlns:p14="http://schemas.microsoft.com/office/powerpoint/2010/main" val="3299721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0592245" cy="1181100"/>
          </a:xfrm>
        </p:spPr>
        <p:txBody>
          <a:bodyPr>
            <a:normAutofit fontScale="90000"/>
          </a:bodyPr>
          <a:lstStyle/>
          <a:p>
            <a:r>
              <a:rPr lang="en-US" dirty="0"/>
              <a:t>Corrections and Corrections Response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294830" y="1181100"/>
            <a:ext cx="8601520" cy="342219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document is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p>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Response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document is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a:t>
            </a:r>
            <a:r>
              <a:rPr kumimoji="0" lang="en-US" sz="2200" b="0" i="1" u="none" strike="noStrike" kern="1200" cap="none" spc="0" normalizeH="0" baseline="0" noProof="0" dirty="0">
                <a:ln>
                  <a:noFill/>
                </a:ln>
                <a:solidFill>
                  <a:srgbClr val="003DA5">
                    <a:lumMod val="50000"/>
                  </a:srgbClr>
                </a:solidFill>
                <a:effectLst/>
                <a:uLnTx/>
                <a:uFillTx/>
                <a:latin typeface="Calibri"/>
                <a:ea typeface="+mn-ea"/>
                <a:cs typeface="+mn-cs"/>
              </a:rPr>
              <a:t>with</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your responses added</a:t>
            </a: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If there is a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Response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condition requirement, you will need to upload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with your responses </a:t>
            </a: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9958374-C08B-4EBE-A787-D07FCBCBE41B}"/>
              </a:ext>
            </a:extLst>
          </p:cNvPr>
          <p:cNvPicPr>
            <a:picLocks noChangeAspect="1"/>
          </p:cNvPicPr>
          <p:nvPr/>
        </p:nvPicPr>
        <p:blipFill>
          <a:blip r:embed="rId3"/>
          <a:stretch>
            <a:fillRect/>
          </a:stretch>
        </p:blipFill>
        <p:spPr>
          <a:xfrm>
            <a:off x="0" y="4110072"/>
            <a:ext cx="12192000" cy="1762055"/>
          </a:xfrm>
          <a:prstGeom prst="rect">
            <a:avLst/>
          </a:prstGeom>
        </p:spPr>
      </p:pic>
    </p:spTree>
    <p:extLst>
      <p:ext uri="{BB962C8B-B14F-4D97-AF65-F5344CB8AC3E}">
        <p14:creationId xmlns:p14="http://schemas.microsoft.com/office/powerpoint/2010/main" val="2828130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186D3B-562A-443A-B5A8-47E13C7B43CF}"/>
              </a:ext>
            </a:extLst>
          </p:cNvPr>
          <p:cNvPicPr>
            <a:picLocks noChangeAspect="1"/>
          </p:cNvPicPr>
          <p:nvPr/>
        </p:nvPicPr>
        <p:blipFill>
          <a:blip r:embed="rId3"/>
          <a:stretch>
            <a:fillRect/>
          </a:stretch>
        </p:blipFill>
        <p:spPr>
          <a:xfrm>
            <a:off x="6993828" y="1162153"/>
            <a:ext cx="4133850" cy="2019300"/>
          </a:xfrm>
          <a:prstGeom prst="rect">
            <a:avLst/>
          </a:prstGeom>
        </p:spPr>
      </p:pic>
      <p:pic>
        <p:nvPicPr>
          <p:cNvPr id="1026" name="Picture 1">
            <a:extLst>
              <a:ext uri="{FF2B5EF4-FFF2-40B4-BE49-F238E27FC236}">
                <a16:creationId xmlns:a16="http://schemas.microsoft.com/office/drawing/2014/main" id="{92584327-2EEA-4A3D-BEA4-F72E514CE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506" y="3275836"/>
            <a:ext cx="5485737"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1125645" cy="1181100"/>
          </a:xfrm>
        </p:spPr>
        <p:txBody>
          <a:bodyPr>
            <a:normAutofit fontScale="90000"/>
          </a:bodyPr>
          <a:lstStyle/>
          <a:p>
            <a:r>
              <a:rPr lang="en-US" dirty="0"/>
              <a:t>How to find the Street Use Comment Sheet and other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81481" y="1181101"/>
            <a:ext cx="6017885" cy="4810124"/>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To download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 Attachments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tab of your permit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Find the most current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Corrections</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document in the attachments list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 document blue hyperlink</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Download to your computer</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Add responses to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Repeat for any other documents needed (e.g. marked up plans, printed permit etc.)</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When revised documents are ready, upload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 </a:t>
            </a:r>
            <a:r>
              <a:rPr kumimoji="0" lang="en-US" sz="1900" b="0" i="1" u="none" strike="noStrike" kern="1200" cap="none" spc="0" normalizeH="0" baseline="0" noProof="0" dirty="0">
                <a:ln>
                  <a:noFill/>
                </a:ln>
                <a:solidFill>
                  <a:srgbClr val="003DA5">
                    <a:lumMod val="50000"/>
                  </a:srgbClr>
                </a:solidFill>
                <a:effectLst/>
                <a:uLnTx/>
                <a:uFillTx/>
                <a:latin typeface="Calibri"/>
                <a:ea typeface="+mn-ea"/>
                <a:cs typeface="+mn-cs"/>
              </a:rPr>
              <a:t>with</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your responses as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Corrections Response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document</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7" name="Flowchart: Alternate Process 6">
            <a:extLst>
              <a:ext uri="{FF2B5EF4-FFF2-40B4-BE49-F238E27FC236}">
                <a16:creationId xmlns:a16="http://schemas.microsoft.com/office/drawing/2014/main" id="{F403D8B0-44F7-4477-A39A-C948F32C1852}"/>
              </a:ext>
            </a:extLst>
          </p:cNvPr>
          <p:cNvSpPr/>
          <p:nvPr/>
        </p:nvSpPr>
        <p:spPr>
          <a:xfrm>
            <a:off x="9639432" y="2445732"/>
            <a:ext cx="808320" cy="19885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8" name="Flowchart: Connector 7">
            <a:extLst>
              <a:ext uri="{FF2B5EF4-FFF2-40B4-BE49-F238E27FC236}">
                <a16:creationId xmlns:a16="http://schemas.microsoft.com/office/drawing/2014/main" id="{186B3A6C-8007-43D8-8A5F-1B72C56611ED}"/>
              </a:ext>
            </a:extLst>
          </p:cNvPr>
          <p:cNvSpPr/>
          <p:nvPr/>
        </p:nvSpPr>
        <p:spPr>
          <a:xfrm>
            <a:off x="9461915" y="21785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3" name="Flowchart: Connector 12">
            <a:extLst>
              <a:ext uri="{FF2B5EF4-FFF2-40B4-BE49-F238E27FC236}">
                <a16:creationId xmlns:a16="http://schemas.microsoft.com/office/drawing/2014/main" id="{D7F64706-FAEB-442F-B8F0-F9B9F2C11B90}"/>
              </a:ext>
            </a:extLst>
          </p:cNvPr>
          <p:cNvSpPr/>
          <p:nvPr/>
        </p:nvSpPr>
        <p:spPr>
          <a:xfrm>
            <a:off x="10270235" y="38029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cxnSp>
        <p:nvCxnSpPr>
          <p:cNvPr id="14" name="Straight Arrow Connector 13">
            <a:extLst>
              <a:ext uri="{FF2B5EF4-FFF2-40B4-BE49-F238E27FC236}">
                <a16:creationId xmlns:a16="http://schemas.microsoft.com/office/drawing/2014/main" id="{C0A47971-08E9-47CE-917C-B870426B91AE}"/>
              </a:ext>
            </a:extLst>
          </p:cNvPr>
          <p:cNvCxnSpPr>
            <a:cxnSpLocks/>
            <a:stCxn id="13" idx="3"/>
          </p:cNvCxnSpPr>
          <p:nvPr/>
        </p:nvCxnSpPr>
        <p:spPr>
          <a:xfrm flipH="1">
            <a:off x="10090454" y="4067269"/>
            <a:ext cx="231775" cy="52786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7" name="Arrow: Right 16">
            <a:extLst>
              <a:ext uri="{FF2B5EF4-FFF2-40B4-BE49-F238E27FC236}">
                <a16:creationId xmlns:a16="http://schemas.microsoft.com/office/drawing/2014/main" id="{8F502DDD-2C34-4C12-AAA7-1E4EEBBF97D1}"/>
              </a:ext>
            </a:extLst>
          </p:cNvPr>
          <p:cNvSpPr/>
          <p:nvPr/>
        </p:nvSpPr>
        <p:spPr>
          <a:xfrm rot="5400000">
            <a:off x="9839609" y="1886342"/>
            <a:ext cx="733462"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TextBox 17">
            <a:extLst>
              <a:ext uri="{FF2B5EF4-FFF2-40B4-BE49-F238E27FC236}">
                <a16:creationId xmlns:a16="http://schemas.microsoft.com/office/drawing/2014/main" id="{8DA5D88B-ECBA-4C24-8626-8C843F3A8CB5}"/>
              </a:ext>
            </a:extLst>
          </p:cNvPr>
          <p:cNvSpPr txBox="1"/>
          <p:nvPr/>
        </p:nvSpPr>
        <p:spPr>
          <a:xfrm>
            <a:off x="9816949" y="469822"/>
            <a:ext cx="2089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Also access to the printed permit and marked up documents</a:t>
            </a:r>
          </a:p>
        </p:txBody>
      </p:sp>
      <p:pic>
        <p:nvPicPr>
          <p:cNvPr id="9" name="Picture 8">
            <a:extLst>
              <a:ext uri="{FF2B5EF4-FFF2-40B4-BE49-F238E27FC236}">
                <a16:creationId xmlns:a16="http://schemas.microsoft.com/office/drawing/2014/main" id="{B74318FE-2F58-42D0-B210-559180B2DBBC}"/>
              </a:ext>
            </a:extLst>
          </p:cNvPr>
          <p:cNvPicPr>
            <a:picLocks noChangeAspect="1"/>
          </p:cNvPicPr>
          <p:nvPr/>
        </p:nvPicPr>
        <p:blipFill>
          <a:blip r:embed="rId5"/>
          <a:stretch>
            <a:fillRect/>
          </a:stretch>
        </p:blipFill>
        <p:spPr>
          <a:xfrm>
            <a:off x="6272898" y="4547494"/>
            <a:ext cx="787061" cy="128016"/>
          </a:xfrm>
          <a:prstGeom prst="rect">
            <a:avLst/>
          </a:prstGeom>
        </p:spPr>
      </p:pic>
      <p:sp>
        <p:nvSpPr>
          <p:cNvPr id="12" name="Flowchart: Connector 11">
            <a:extLst>
              <a:ext uri="{FF2B5EF4-FFF2-40B4-BE49-F238E27FC236}">
                <a16:creationId xmlns:a16="http://schemas.microsoft.com/office/drawing/2014/main" id="{D00358E8-9E3C-4108-B066-F8DCFDA80056}"/>
              </a:ext>
            </a:extLst>
          </p:cNvPr>
          <p:cNvSpPr/>
          <p:nvPr/>
        </p:nvSpPr>
        <p:spPr>
          <a:xfrm>
            <a:off x="5995989" y="428542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Tree>
    <p:extLst>
      <p:ext uri="{BB962C8B-B14F-4D97-AF65-F5344CB8AC3E}">
        <p14:creationId xmlns:p14="http://schemas.microsoft.com/office/powerpoint/2010/main" val="2428791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287908" y="2372868"/>
            <a:ext cx="5137786" cy="3660185"/>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4"/>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Attachments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Select</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Choose the desired document from your computer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Document Type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drop-down menu, select the type of document required by the condition(s)</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1900" b="1" i="1" u="none" strike="noStrike" kern="1200" cap="none" spc="0" normalizeH="0" baseline="0" noProof="0" dirty="0">
                <a:ln>
                  <a:noFill/>
                </a:ln>
                <a:solidFill>
                  <a:srgbClr val="FF0000"/>
                </a:solidFill>
                <a:effectLst/>
                <a:uLnTx/>
                <a:uFillTx/>
                <a:latin typeface="Calibri"/>
                <a:ea typeface="+mn-ea"/>
                <a:cs typeface="+mn-cs"/>
              </a:rPr>
              <a:t>Tip: </a:t>
            </a:r>
            <a:r>
              <a:rPr kumimoji="0" lang="en-US" sz="1900" b="0" i="1" u="none" strike="noStrike" kern="1200" cap="none" spc="0" normalizeH="0" baseline="0" noProof="0" dirty="0">
                <a:ln>
                  <a:noFill/>
                </a:ln>
                <a:solidFill>
                  <a:srgbClr val="FF0000"/>
                </a:solidFill>
                <a:effectLst/>
                <a:uLnTx/>
                <a:uFillTx/>
                <a:latin typeface="Calibri"/>
                <a:ea typeface="+mn-ea"/>
                <a:cs typeface="+mn-cs"/>
              </a:rPr>
              <a:t>For us to perform efficient plan review, only upload PDF documents.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Add a description (optional)</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Save</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To upload another document, repeat these steps</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213A0A4D-D15C-4717-82F5-349A0CE42C66}"/>
              </a:ext>
            </a:extLst>
          </p:cNvPr>
          <p:cNvPicPr>
            <a:picLocks noChangeAspect="1"/>
          </p:cNvPicPr>
          <p:nvPr/>
        </p:nvPicPr>
        <p:blipFill>
          <a:blip r:embed="rId3"/>
          <a:stretch>
            <a:fillRect/>
          </a:stretch>
        </p:blipFill>
        <p:spPr>
          <a:xfrm>
            <a:off x="6958082" y="456804"/>
            <a:ext cx="4133850" cy="2019300"/>
          </a:xfrm>
          <a:prstGeom prst="rect">
            <a:avLst/>
          </a:prstGeom>
        </p:spPr>
      </p:pic>
      <p:sp>
        <p:nvSpPr>
          <p:cNvPr id="6" name="Flowchart: Alternate Process 5">
            <a:extLst>
              <a:ext uri="{FF2B5EF4-FFF2-40B4-BE49-F238E27FC236}">
                <a16:creationId xmlns:a16="http://schemas.microsoft.com/office/drawing/2014/main" id="{97227AF7-B8AB-478A-99EF-336293DA03CA}"/>
              </a:ext>
            </a:extLst>
          </p:cNvPr>
          <p:cNvSpPr/>
          <p:nvPr/>
        </p:nvSpPr>
        <p:spPr>
          <a:xfrm>
            <a:off x="9582282" y="1768319"/>
            <a:ext cx="808320" cy="23809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9404765" y="154038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pic>
        <p:nvPicPr>
          <p:cNvPr id="22" name="Picture 21">
            <a:extLst>
              <a:ext uri="{FF2B5EF4-FFF2-40B4-BE49-F238E27FC236}">
                <a16:creationId xmlns:a16="http://schemas.microsoft.com/office/drawing/2014/main" id="{0D7049F3-09FC-4F56-9E7F-DCE304B5F6DF}"/>
              </a:ext>
            </a:extLst>
          </p:cNvPr>
          <p:cNvPicPr>
            <a:picLocks noChangeAspect="1"/>
          </p:cNvPicPr>
          <p:nvPr/>
        </p:nvPicPr>
        <p:blipFill rotWithShape="1">
          <a:blip r:embed="rId4"/>
          <a:srcRect l="1141" r="19509"/>
          <a:stretch/>
        </p:blipFill>
        <p:spPr>
          <a:xfrm>
            <a:off x="5439829" y="2077225"/>
            <a:ext cx="6726724" cy="1943100"/>
          </a:xfrm>
          <a:prstGeom prst="rect">
            <a:avLst/>
          </a:prstGeom>
        </p:spPr>
      </p:pic>
      <p:sp>
        <p:nvSpPr>
          <p:cNvPr id="20" name="Flowchart: Alternate Process 19">
            <a:extLst>
              <a:ext uri="{FF2B5EF4-FFF2-40B4-BE49-F238E27FC236}">
                <a16:creationId xmlns:a16="http://schemas.microsoft.com/office/drawing/2014/main" id="{8825CE5E-323B-4FBC-99F7-90FF1394630D}"/>
              </a:ext>
            </a:extLst>
          </p:cNvPr>
          <p:cNvSpPr/>
          <p:nvPr/>
        </p:nvSpPr>
        <p:spPr>
          <a:xfrm>
            <a:off x="5601770" y="3638972"/>
            <a:ext cx="494230" cy="2553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472664B0-8ABB-44BD-9E68-9A6793CEA5F3}"/>
              </a:ext>
            </a:extLst>
          </p:cNvPr>
          <p:cNvSpPr/>
          <p:nvPr/>
        </p:nvSpPr>
        <p:spPr>
          <a:xfrm>
            <a:off x="5439829" y="336105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pic>
        <p:nvPicPr>
          <p:cNvPr id="19" name="Picture 18">
            <a:extLst>
              <a:ext uri="{FF2B5EF4-FFF2-40B4-BE49-F238E27FC236}">
                <a16:creationId xmlns:a16="http://schemas.microsoft.com/office/drawing/2014/main" id="{BB2E78DE-0B32-42F2-AE6B-C33D051BCD74}"/>
              </a:ext>
            </a:extLst>
          </p:cNvPr>
          <p:cNvPicPr>
            <a:picLocks noChangeAspect="1"/>
          </p:cNvPicPr>
          <p:nvPr/>
        </p:nvPicPr>
        <p:blipFill rotWithShape="1">
          <a:blip r:embed="rId5"/>
          <a:srcRect t="35615" r="38382" b="13797"/>
          <a:stretch/>
        </p:blipFill>
        <p:spPr>
          <a:xfrm>
            <a:off x="7139287" y="3738399"/>
            <a:ext cx="4348361" cy="2011680"/>
          </a:xfrm>
          <a:prstGeom prst="rect">
            <a:avLst/>
          </a:prstGeom>
          <a:ln>
            <a:noFill/>
          </a:ln>
          <a:effectLst>
            <a:outerShdw blurRad="292100" dist="139700" dir="2700000" algn="tl" rotWithShape="0">
              <a:srgbClr val="333333">
                <a:alpha val="65000"/>
              </a:srgbClr>
            </a:outerShdw>
          </a:effectLst>
        </p:spPr>
      </p:pic>
      <p:sp>
        <p:nvSpPr>
          <p:cNvPr id="26" name="Flowchart: Alternate Process 25">
            <a:extLst>
              <a:ext uri="{FF2B5EF4-FFF2-40B4-BE49-F238E27FC236}">
                <a16:creationId xmlns:a16="http://schemas.microsoft.com/office/drawing/2014/main" id="{0BFEDA92-7767-491C-B99C-57D54BB7F1BD}"/>
              </a:ext>
            </a:extLst>
          </p:cNvPr>
          <p:cNvSpPr/>
          <p:nvPr/>
        </p:nvSpPr>
        <p:spPr>
          <a:xfrm>
            <a:off x="7331846" y="5471949"/>
            <a:ext cx="398058" cy="20731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7" name="Flowchart: Alternate Process 26">
            <a:extLst>
              <a:ext uri="{FF2B5EF4-FFF2-40B4-BE49-F238E27FC236}">
                <a16:creationId xmlns:a16="http://schemas.microsoft.com/office/drawing/2014/main" id="{1DDFDFFE-1E45-459D-BE5D-00500B47DEA5}"/>
              </a:ext>
            </a:extLst>
          </p:cNvPr>
          <p:cNvSpPr/>
          <p:nvPr/>
        </p:nvSpPr>
        <p:spPr>
          <a:xfrm>
            <a:off x="7331846" y="4472246"/>
            <a:ext cx="3941358" cy="9288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 name="Flowchart: Connector 27">
            <a:extLst>
              <a:ext uri="{FF2B5EF4-FFF2-40B4-BE49-F238E27FC236}">
                <a16:creationId xmlns:a16="http://schemas.microsoft.com/office/drawing/2014/main" id="{8A39BF65-D4E7-4E46-8111-CD931260C1BA}"/>
              </a:ext>
            </a:extLst>
          </p:cNvPr>
          <p:cNvSpPr/>
          <p:nvPr/>
        </p:nvSpPr>
        <p:spPr>
          <a:xfrm>
            <a:off x="7042457" y="390953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29" name="Flowchart: Connector 28">
            <a:extLst>
              <a:ext uri="{FF2B5EF4-FFF2-40B4-BE49-F238E27FC236}">
                <a16:creationId xmlns:a16="http://schemas.microsoft.com/office/drawing/2014/main" id="{B94560D3-B208-4BA4-9830-44A90B9BA5ED}"/>
              </a:ext>
            </a:extLst>
          </p:cNvPr>
          <p:cNvSpPr/>
          <p:nvPr/>
        </p:nvSpPr>
        <p:spPr>
          <a:xfrm>
            <a:off x="7042457" y="474117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30" name="Flowchart: Connector 29">
            <a:extLst>
              <a:ext uri="{FF2B5EF4-FFF2-40B4-BE49-F238E27FC236}">
                <a16:creationId xmlns:a16="http://schemas.microsoft.com/office/drawing/2014/main" id="{75804F12-ADDA-4079-B3F5-17ADC4BDF3B2}"/>
              </a:ext>
            </a:extLst>
          </p:cNvPr>
          <p:cNvSpPr/>
          <p:nvPr/>
        </p:nvSpPr>
        <p:spPr>
          <a:xfrm>
            <a:off x="6963211" y="539806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pic>
        <p:nvPicPr>
          <p:cNvPr id="23" name="Picture 22">
            <a:extLst>
              <a:ext uri="{FF2B5EF4-FFF2-40B4-BE49-F238E27FC236}">
                <a16:creationId xmlns:a16="http://schemas.microsoft.com/office/drawing/2014/main" id="{B366A368-7F09-4998-BD26-75770815D324}"/>
              </a:ext>
            </a:extLst>
          </p:cNvPr>
          <p:cNvPicPr>
            <a:picLocks noChangeAspect="1"/>
          </p:cNvPicPr>
          <p:nvPr/>
        </p:nvPicPr>
        <p:blipFill rotWithShape="1">
          <a:blip r:embed="rId6"/>
          <a:srcRect t="28531" b="16856"/>
          <a:stretch/>
        </p:blipFill>
        <p:spPr>
          <a:xfrm>
            <a:off x="7397187" y="4258891"/>
            <a:ext cx="895350" cy="142609"/>
          </a:xfrm>
          <a:prstGeom prst="rect">
            <a:avLst/>
          </a:prstGeom>
        </p:spPr>
      </p:pic>
      <p:sp>
        <p:nvSpPr>
          <p:cNvPr id="31" name="Rectangle 30">
            <a:extLst>
              <a:ext uri="{FF2B5EF4-FFF2-40B4-BE49-F238E27FC236}">
                <a16:creationId xmlns:a16="http://schemas.microsoft.com/office/drawing/2014/main" id="{02628820-CADB-45F1-BD15-4ADE0E505C94}"/>
              </a:ext>
            </a:extLst>
          </p:cNvPr>
          <p:cNvSpPr/>
          <p:nvPr/>
        </p:nvSpPr>
        <p:spPr>
          <a:xfrm>
            <a:off x="7397187" y="4623980"/>
            <a:ext cx="2012707" cy="17605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5" name="Flowchart: Alternate Process 24">
            <a:extLst>
              <a:ext uri="{FF2B5EF4-FFF2-40B4-BE49-F238E27FC236}">
                <a16:creationId xmlns:a16="http://schemas.microsoft.com/office/drawing/2014/main" id="{728CF72A-6CB6-4796-ADFF-8ADFB19F6420}"/>
              </a:ext>
            </a:extLst>
          </p:cNvPr>
          <p:cNvSpPr/>
          <p:nvPr/>
        </p:nvSpPr>
        <p:spPr>
          <a:xfrm>
            <a:off x="7300661" y="4115955"/>
            <a:ext cx="1143617" cy="356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91804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141212" y="2430018"/>
            <a:ext cx="3796203" cy="366018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all required documents have been uploaded and there are no more conditions due to submit corrections, the status of your permit will change from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Awaiting Corrections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Submitted</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A0A5098F-80ED-4C93-9F72-53630604F754}"/>
              </a:ext>
            </a:extLst>
          </p:cNvPr>
          <p:cNvPicPr/>
          <p:nvPr/>
        </p:nvPicPr>
        <p:blipFill>
          <a:blip r:embed="rId3"/>
          <a:stretch>
            <a:fillRect/>
          </a:stretch>
        </p:blipFill>
        <p:spPr>
          <a:xfrm>
            <a:off x="4253541" y="2386584"/>
            <a:ext cx="7223760" cy="3108960"/>
          </a:xfrm>
          <a:prstGeom prst="rect">
            <a:avLst/>
          </a:prstGeom>
          <a:effectLst>
            <a:outerShdw blurRad="63500" sx="102000" sy="102000" algn="ctr" rotWithShape="0">
              <a:prstClr val="black">
                <a:alpha val="40000"/>
              </a:prstClr>
            </a:outerShdw>
          </a:effectLst>
        </p:spPr>
      </p:pic>
      <p:sp>
        <p:nvSpPr>
          <p:cNvPr id="10" name="Flowchart: Alternate Process 9">
            <a:extLst>
              <a:ext uri="{FF2B5EF4-FFF2-40B4-BE49-F238E27FC236}">
                <a16:creationId xmlns:a16="http://schemas.microsoft.com/office/drawing/2014/main" id="{47EB7F02-F280-411E-A144-A94DDD9ABF8E}"/>
              </a:ext>
            </a:extLst>
          </p:cNvPr>
          <p:cNvSpPr/>
          <p:nvPr/>
        </p:nvSpPr>
        <p:spPr>
          <a:xfrm>
            <a:off x="9954033" y="5070824"/>
            <a:ext cx="980265" cy="23809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9783255" y="48125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5</a:t>
            </a:r>
          </a:p>
        </p:txBody>
      </p:sp>
    </p:spTree>
    <p:extLst>
      <p:ext uri="{BB962C8B-B14F-4D97-AF65-F5344CB8AC3E}">
        <p14:creationId xmlns:p14="http://schemas.microsoft.com/office/powerpoint/2010/main" val="3734847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3666212" cy="4387511"/>
          </a:xfrm>
          <a:prstGeom prst="rect">
            <a:avLst/>
          </a:prstGeom>
        </p:spPr>
        <p:txBody>
          <a:bodyPr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make a change to an issued permit</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permit is in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Issued</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stage, under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Action</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From the record page,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20D0C345-C406-464F-80D1-327E0087A97A}"/>
              </a:ext>
            </a:extLst>
          </p:cNvPr>
          <p:cNvPicPr>
            <a:picLocks noChangeAspect="1"/>
          </p:cNvPicPr>
          <p:nvPr/>
        </p:nvPicPr>
        <p:blipFill>
          <a:blip r:embed="rId3"/>
          <a:stretch>
            <a:fillRect/>
          </a:stretch>
        </p:blipFill>
        <p:spPr>
          <a:xfrm>
            <a:off x="4115979" y="789287"/>
            <a:ext cx="8076021" cy="2286000"/>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57BABD91-346F-4D56-93CC-97A0EE47A449}"/>
              </a:ext>
            </a:extLst>
          </p:cNvPr>
          <p:cNvPicPr>
            <a:picLocks noChangeAspect="1"/>
          </p:cNvPicPr>
          <p:nvPr/>
        </p:nvPicPr>
        <p:blipFill>
          <a:blip r:embed="rId4"/>
          <a:stretch>
            <a:fillRect/>
          </a:stretch>
        </p:blipFill>
        <p:spPr>
          <a:xfrm>
            <a:off x="7634195" y="3039763"/>
            <a:ext cx="3124200" cy="3028950"/>
          </a:xfrm>
          <a:prstGeom prst="rect">
            <a:avLst/>
          </a:prstGeom>
          <a:effectLst>
            <a:outerShdw blurRad="63500" sx="102000" sy="102000" algn="ctr" rotWithShape="0">
              <a:prstClr val="black">
                <a:alpha val="40000"/>
              </a:prstClr>
            </a:outerShdw>
          </a:effectLst>
        </p:spPr>
      </p:pic>
      <p:sp>
        <p:nvSpPr>
          <p:cNvPr id="12" name="Flowchart: Alternate Process 11">
            <a:extLst>
              <a:ext uri="{FF2B5EF4-FFF2-40B4-BE49-F238E27FC236}">
                <a16:creationId xmlns:a16="http://schemas.microsoft.com/office/drawing/2014/main" id="{74BF3E4B-89EC-4B35-832C-BE164418932E}"/>
              </a:ext>
            </a:extLst>
          </p:cNvPr>
          <p:cNvSpPr/>
          <p:nvPr/>
        </p:nvSpPr>
        <p:spPr>
          <a:xfrm>
            <a:off x="11204948" y="2521372"/>
            <a:ext cx="987051"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10661656" y="165397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7" name="Flowchart: Alternate Process 16">
            <a:extLst>
              <a:ext uri="{FF2B5EF4-FFF2-40B4-BE49-F238E27FC236}">
                <a16:creationId xmlns:a16="http://schemas.microsoft.com/office/drawing/2014/main" id="{B00B14B0-5469-4F1A-9ECD-8229963D9AF6}"/>
              </a:ext>
            </a:extLst>
          </p:cNvPr>
          <p:cNvSpPr/>
          <p:nvPr/>
        </p:nvSpPr>
        <p:spPr>
          <a:xfrm>
            <a:off x="10012643" y="2521372"/>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610D5A54-7199-4C91-BEA2-31B839C28C79}"/>
              </a:ext>
            </a:extLst>
          </p:cNvPr>
          <p:cNvCxnSpPr>
            <a:cxnSpLocks/>
            <a:stCxn id="15" idx="4"/>
            <a:endCxn id="17" idx="0"/>
          </p:cNvCxnSpPr>
          <p:nvPr/>
        </p:nvCxnSpPr>
        <p:spPr>
          <a:xfrm flipH="1">
            <a:off x="10385519" y="1963685"/>
            <a:ext cx="453654"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7EC7805B-2CE0-4A87-BA1B-19D3006232B1}"/>
              </a:ext>
            </a:extLst>
          </p:cNvPr>
          <p:cNvCxnSpPr>
            <a:cxnSpLocks/>
            <a:stCxn id="15" idx="4"/>
            <a:endCxn id="12" idx="0"/>
          </p:cNvCxnSpPr>
          <p:nvPr/>
        </p:nvCxnSpPr>
        <p:spPr>
          <a:xfrm>
            <a:off x="10839173" y="1963685"/>
            <a:ext cx="859301"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5" name="Flowchart: Alternate Process 24">
            <a:extLst>
              <a:ext uri="{FF2B5EF4-FFF2-40B4-BE49-F238E27FC236}">
                <a16:creationId xmlns:a16="http://schemas.microsoft.com/office/drawing/2014/main" id="{75F002BF-372D-406A-96F0-A5F4B09CA485}"/>
              </a:ext>
            </a:extLst>
          </p:cNvPr>
          <p:cNvSpPr/>
          <p:nvPr/>
        </p:nvSpPr>
        <p:spPr>
          <a:xfrm>
            <a:off x="7634195" y="5767755"/>
            <a:ext cx="1193282" cy="23739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7456678" y="550015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3081194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A2C4BF-87D1-422D-AB4A-C47ABAE0FE57}"/>
              </a:ext>
            </a:extLst>
          </p:cNvPr>
          <p:cNvPicPr>
            <a:picLocks noChangeAspect="1"/>
          </p:cNvPicPr>
          <p:nvPr/>
        </p:nvPicPr>
        <p:blipFill>
          <a:blip r:embed="rId3"/>
          <a:stretch>
            <a:fillRect/>
          </a:stretch>
        </p:blipFill>
        <p:spPr>
          <a:xfrm>
            <a:off x="5264872" y="80504"/>
            <a:ext cx="6353175" cy="5962650"/>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4125650"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make a change to an issued permit</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the appropriate amendment (aka modification) type </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start the amendment application process</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5418447" y="5678030"/>
            <a:ext cx="1559869"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4565369" y="327414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4" name="Left Brace 13">
            <a:extLst>
              <a:ext uri="{FF2B5EF4-FFF2-40B4-BE49-F238E27FC236}">
                <a16:creationId xmlns:a16="http://schemas.microsoft.com/office/drawing/2014/main" id="{5F9F7A3B-4F76-417D-99E4-FDC9F82DB8E7}"/>
              </a:ext>
            </a:extLst>
          </p:cNvPr>
          <p:cNvSpPr/>
          <p:nvPr/>
        </p:nvSpPr>
        <p:spPr>
          <a:xfrm>
            <a:off x="4964708" y="1682581"/>
            <a:ext cx="307150" cy="3501064"/>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264872" y="545854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10" name="TextBox 9">
            <a:extLst>
              <a:ext uri="{FF2B5EF4-FFF2-40B4-BE49-F238E27FC236}">
                <a16:creationId xmlns:a16="http://schemas.microsoft.com/office/drawing/2014/main" id="{AAB211C5-73FE-47C8-8EAA-BAB322DEB72D}"/>
              </a:ext>
            </a:extLst>
          </p:cNvPr>
          <p:cNvSpPr txBox="1"/>
          <p:nvPr/>
        </p:nvSpPr>
        <p:spPr>
          <a:xfrm>
            <a:off x="8441459" y="3796271"/>
            <a:ext cx="28194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9933"/>
                </a:solidFill>
                <a:latin typeface="Calibri"/>
              </a:rPr>
              <a:t>Only used when the Pre-con is not completed prior to issuance (e.g. King County CSO projects)</a:t>
            </a:r>
            <a:endParaRPr kumimoji="0" lang="en-US" sz="1800" b="1" i="0" u="none" strike="noStrike" kern="1200" cap="none" spc="0" normalizeH="0" baseline="0" noProof="0" dirty="0">
              <a:ln>
                <a:noFill/>
              </a:ln>
              <a:solidFill>
                <a:srgbClr val="FF9933"/>
              </a:solidFill>
              <a:effectLst/>
              <a:uLnTx/>
              <a:uFillTx/>
              <a:latin typeface="Calibri"/>
              <a:ea typeface="+mn-ea"/>
              <a:cs typeface="+mn-cs"/>
            </a:endParaRPr>
          </a:p>
        </p:txBody>
      </p:sp>
      <p:sp>
        <p:nvSpPr>
          <p:cNvPr id="17" name="Arrow: Right 16">
            <a:extLst>
              <a:ext uri="{FF2B5EF4-FFF2-40B4-BE49-F238E27FC236}">
                <a16:creationId xmlns:a16="http://schemas.microsoft.com/office/drawing/2014/main" id="{6891AB68-A298-4717-9F3E-B8A26ED4FB38}"/>
              </a:ext>
            </a:extLst>
          </p:cNvPr>
          <p:cNvSpPr/>
          <p:nvPr/>
        </p:nvSpPr>
        <p:spPr>
          <a:xfrm rot="10800000">
            <a:off x="7340421" y="3956853"/>
            <a:ext cx="969926"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5731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0F15F1F-152D-4905-9CE2-11B7407C8E9F}"/>
              </a:ext>
            </a:extLst>
          </p:cNvPr>
          <p:cNvSpPr>
            <a:spLocks noGrp="1"/>
          </p:cNvSpPr>
          <p:nvPr>
            <p:ph type="title"/>
          </p:nvPr>
        </p:nvSpPr>
        <p:spPr>
          <a:xfrm>
            <a:off x="594360" y="637125"/>
            <a:ext cx="3802276" cy="5256371"/>
          </a:xfrm>
        </p:spPr>
        <p:txBody>
          <a:bodyPr vert="horz" lIns="91440" tIns="45720" rIns="91440" bIns="45720" rtlCol="0" anchor="ctr">
            <a:normAutofit/>
          </a:bodyPr>
          <a:lstStyle/>
          <a:p>
            <a:pPr defTabSz="914400"/>
            <a:r>
              <a:rPr lang="en-US" sz="4800" kern="1200" dirty="0">
                <a:solidFill>
                  <a:schemeClr val="tx1"/>
                </a:solidFill>
                <a:latin typeface="+mj-lt"/>
                <a:ea typeface="+mj-ea"/>
                <a:cs typeface="+mj-cs"/>
              </a:rPr>
              <a:t>Permit types - what’s coming in November </a:t>
            </a:r>
            <a:br>
              <a:rPr lang="en-US"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C0EACBDE-14E3-4D44-8B3D-254094B8DCDD}"/>
              </a:ext>
            </a:extLst>
          </p:cNvPr>
          <p:cNvGraphicFramePr>
            <a:graphicFrameLocks noGrp="1"/>
          </p:cNvGraphicFramePr>
          <p:nvPr>
            <p:ph sz="half"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Alternate Process 5">
            <a:extLst>
              <a:ext uri="{FF2B5EF4-FFF2-40B4-BE49-F238E27FC236}">
                <a16:creationId xmlns:a16="http://schemas.microsoft.com/office/drawing/2014/main" id="{874F757A-D1E2-4B5E-AEAC-A54021A44B73}"/>
              </a:ext>
            </a:extLst>
          </p:cNvPr>
          <p:cNvSpPr/>
          <p:nvPr/>
        </p:nvSpPr>
        <p:spPr>
          <a:xfrm>
            <a:off x="7552592" y="4528038"/>
            <a:ext cx="3103686" cy="844062"/>
          </a:xfrm>
          <a:prstGeom prst="flowChartAlternateProcess">
            <a:avLst/>
          </a:prstGeom>
          <a:noFill/>
          <a:ln w="76200" cap="flat" cmpd="sng">
            <a:solidFill>
              <a:srgbClr val="FF00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64213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49" y="1581606"/>
            <a:ext cx="4188311" cy="4664189"/>
          </a:xfrm>
          <a:prstGeom prst="rect">
            <a:avLst/>
          </a:prstGeom>
        </p:spPr>
        <p:txBody>
          <a:bodyPr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withdraw an application</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permit is in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Initiated</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stage, under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Action</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srgbClr val="FF0000"/>
                </a:solidFill>
                <a:effectLst/>
                <a:uLnTx/>
                <a:uFillTx/>
                <a:latin typeface="Calibri"/>
                <a:ea typeface="+mn-ea"/>
                <a:cs typeface="+mn-cs"/>
              </a:rPr>
              <a:t>Tip: </a:t>
            </a:r>
            <a:r>
              <a:rPr kumimoji="0" lang="en-US" sz="2200" b="0" i="1" u="none" strike="noStrike" kern="1200" cap="none" spc="0" normalizeH="0" baseline="0" noProof="0" dirty="0">
                <a:ln>
                  <a:noFill/>
                </a:ln>
                <a:solidFill>
                  <a:srgbClr val="FF0000"/>
                </a:solidFill>
                <a:effectLst/>
                <a:uLnTx/>
                <a:uFillTx/>
                <a:latin typeface="Calibri"/>
                <a:ea typeface="+mn-ea"/>
                <a:cs typeface="+mn-cs"/>
              </a:rPr>
              <a:t>This is only available between application submitted and when SU staff claims the application for processing.</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SU Withdrawal</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start the withdrawal</a:t>
            </a:r>
          </a:p>
        </p:txBody>
      </p:sp>
      <p:pic>
        <p:nvPicPr>
          <p:cNvPr id="24" name="Picture 23">
            <a:extLst>
              <a:ext uri="{FF2B5EF4-FFF2-40B4-BE49-F238E27FC236}">
                <a16:creationId xmlns:a16="http://schemas.microsoft.com/office/drawing/2014/main" id="{8AF76471-4FB6-4E36-8C71-AA328E8EF4E5}"/>
              </a:ext>
            </a:extLst>
          </p:cNvPr>
          <p:cNvPicPr>
            <a:picLocks noChangeAspect="1"/>
          </p:cNvPicPr>
          <p:nvPr/>
        </p:nvPicPr>
        <p:blipFill>
          <a:blip r:embed="rId3"/>
          <a:stretch>
            <a:fillRect/>
          </a:stretch>
        </p:blipFill>
        <p:spPr>
          <a:xfrm>
            <a:off x="4115979" y="640909"/>
            <a:ext cx="8076021" cy="2286000"/>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87CAA24E-EE5E-4BEA-9551-FB8177850E6D}"/>
              </a:ext>
            </a:extLst>
          </p:cNvPr>
          <p:cNvPicPr>
            <a:picLocks noChangeAspect="1"/>
          </p:cNvPicPr>
          <p:nvPr/>
        </p:nvPicPr>
        <p:blipFill rotWithShape="1">
          <a:blip r:embed="rId4"/>
          <a:srcRect t="11575"/>
          <a:stretch/>
        </p:blipFill>
        <p:spPr>
          <a:xfrm>
            <a:off x="5942425" y="2790332"/>
            <a:ext cx="3881438" cy="2638865"/>
          </a:xfrm>
          <a:prstGeom prst="rect">
            <a:avLst/>
          </a:prstGeom>
          <a:effectLst>
            <a:outerShdw blurRad="63500" sx="102000" sy="102000" algn="ctr" rotWithShape="0">
              <a:prstClr val="black">
                <a:alpha val="40000"/>
              </a:prstClr>
            </a:outerShdw>
          </a:effectLst>
        </p:spPr>
      </p:pic>
      <p:sp>
        <p:nvSpPr>
          <p:cNvPr id="12" name="Flowchart: Alternate Process 11">
            <a:extLst>
              <a:ext uri="{FF2B5EF4-FFF2-40B4-BE49-F238E27FC236}">
                <a16:creationId xmlns:a16="http://schemas.microsoft.com/office/drawing/2014/main" id="{74BF3E4B-89EC-4B35-832C-BE164418932E}"/>
              </a:ext>
            </a:extLst>
          </p:cNvPr>
          <p:cNvSpPr/>
          <p:nvPr/>
        </p:nvSpPr>
        <p:spPr>
          <a:xfrm>
            <a:off x="5946168" y="5155812"/>
            <a:ext cx="1184394" cy="2733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792593" y="4936327"/>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21" name="Flowchart: Connector 20">
            <a:extLst>
              <a:ext uri="{FF2B5EF4-FFF2-40B4-BE49-F238E27FC236}">
                <a16:creationId xmlns:a16="http://schemas.microsoft.com/office/drawing/2014/main" id="{85A4A888-D497-4E6B-9853-47F41337CE89}"/>
              </a:ext>
            </a:extLst>
          </p:cNvPr>
          <p:cNvSpPr/>
          <p:nvPr/>
        </p:nvSpPr>
        <p:spPr>
          <a:xfrm>
            <a:off x="5298241" y="3650321"/>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cxnSp>
        <p:nvCxnSpPr>
          <p:cNvPr id="23" name="Straight Arrow Connector 22">
            <a:extLst>
              <a:ext uri="{FF2B5EF4-FFF2-40B4-BE49-F238E27FC236}">
                <a16:creationId xmlns:a16="http://schemas.microsoft.com/office/drawing/2014/main" id="{2214547D-9236-4440-B6B9-6C600E8D619F}"/>
              </a:ext>
            </a:extLst>
          </p:cNvPr>
          <p:cNvCxnSpPr>
            <a:cxnSpLocks/>
            <a:stCxn id="21" idx="5"/>
          </p:cNvCxnSpPr>
          <p:nvPr/>
        </p:nvCxnSpPr>
        <p:spPr>
          <a:xfrm>
            <a:off x="5574185" y="3914673"/>
            <a:ext cx="439753" cy="49906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5" name="Flowchart: Connector 14">
            <a:extLst>
              <a:ext uri="{FF2B5EF4-FFF2-40B4-BE49-F238E27FC236}">
                <a16:creationId xmlns:a16="http://schemas.microsoft.com/office/drawing/2014/main" id="{8F002270-4F1F-476B-B23D-AA249BB90718}"/>
              </a:ext>
            </a:extLst>
          </p:cNvPr>
          <p:cNvSpPr/>
          <p:nvPr/>
        </p:nvSpPr>
        <p:spPr>
          <a:xfrm>
            <a:off x="10664861" y="15196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7" name="Flowchart: Alternate Process 16">
            <a:extLst>
              <a:ext uri="{FF2B5EF4-FFF2-40B4-BE49-F238E27FC236}">
                <a16:creationId xmlns:a16="http://schemas.microsoft.com/office/drawing/2014/main" id="{5829057E-7BD4-4FFD-992D-44649C760A66}"/>
              </a:ext>
            </a:extLst>
          </p:cNvPr>
          <p:cNvSpPr/>
          <p:nvPr/>
        </p:nvSpPr>
        <p:spPr>
          <a:xfrm>
            <a:off x="11277598" y="2386995"/>
            <a:ext cx="914401"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20" name="Straight Arrow Connector 19">
            <a:extLst>
              <a:ext uri="{FF2B5EF4-FFF2-40B4-BE49-F238E27FC236}">
                <a16:creationId xmlns:a16="http://schemas.microsoft.com/office/drawing/2014/main" id="{DA3A14A0-6626-4F43-92E1-D1452AF8E867}"/>
              </a:ext>
            </a:extLst>
          </p:cNvPr>
          <p:cNvCxnSpPr>
            <a:cxnSpLocks/>
            <a:stCxn id="15" idx="4"/>
            <a:endCxn id="17" idx="0"/>
          </p:cNvCxnSpPr>
          <p:nvPr/>
        </p:nvCxnSpPr>
        <p:spPr>
          <a:xfrm>
            <a:off x="10842378" y="1829308"/>
            <a:ext cx="892421"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5" name="Picture 24">
            <a:extLst>
              <a:ext uri="{FF2B5EF4-FFF2-40B4-BE49-F238E27FC236}">
                <a16:creationId xmlns:a16="http://schemas.microsoft.com/office/drawing/2014/main" id="{6CBF4E22-C0E5-43BD-AB50-7245CEC3D56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0045592" y="2264469"/>
            <a:ext cx="914400" cy="380010"/>
          </a:xfrm>
          <a:prstGeom prst="rect">
            <a:avLst/>
          </a:prstGeom>
        </p:spPr>
      </p:pic>
      <p:sp>
        <p:nvSpPr>
          <p:cNvPr id="18" name="Flowchart: Alternate Process 17">
            <a:extLst>
              <a:ext uri="{FF2B5EF4-FFF2-40B4-BE49-F238E27FC236}">
                <a16:creationId xmlns:a16="http://schemas.microsoft.com/office/drawing/2014/main" id="{78966274-8235-48DC-AA65-4A311BE57F97}"/>
              </a:ext>
            </a:extLst>
          </p:cNvPr>
          <p:cNvSpPr/>
          <p:nvPr/>
        </p:nvSpPr>
        <p:spPr>
          <a:xfrm>
            <a:off x="10045592" y="2386995"/>
            <a:ext cx="75639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9" name="Straight Arrow Connector 18">
            <a:extLst>
              <a:ext uri="{FF2B5EF4-FFF2-40B4-BE49-F238E27FC236}">
                <a16:creationId xmlns:a16="http://schemas.microsoft.com/office/drawing/2014/main" id="{B508AF72-3F5C-43D4-A035-6B217E69AC34}"/>
              </a:ext>
            </a:extLst>
          </p:cNvPr>
          <p:cNvCxnSpPr>
            <a:cxnSpLocks/>
            <a:stCxn id="15" idx="4"/>
            <a:endCxn id="18" idx="0"/>
          </p:cNvCxnSpPr>
          <p:nvPr/>
        </p:nvCxnSpPr>
        <p:spPr>
          <a:xfrm flipH="1">
            <a:off x="10423791" y="1829308"/>
            <a:ext cx="418587"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25159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B65EA2-36E8-46BE-9416-87BD48DDDCBD}"/>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defTabSz="914400"/>
            <a:r>
              <a:rPr lang="en-US" sz="3200" kern="1200">
                <a:solidFill>
                  <a:srgbClr val="FFFFFF"/>
                </a:solidFill>
                <a:latin typeface="+mj-lt"/>
                <a:ea typeface="+mj-ea"/>
                <a:cs typeface="+mj-cs"/>
              </a:rPr>
              <a:t>Inspections by permit type</a:t>
            </a:r>
          </a:p>
        </p:txBody>
      </p:sp>
      <p:graphicFrame>
        <p:nvGraphicFramePr>
          <p:cNvPr id="8" name="Table 7">
            <a:extLst>
              <a:ext uri="{FF2B5EF4-FFF2-40B4-BE49-F238E27FC236}">
                <a16:creationId xmlns:a16="http://schemas.microsoft.com/office/drawing/2014/main" id="{052D7E72-40AA-43E2-9510-9A1CA312AB28}"/>
              </a:ext>
            </a:extLst>
          </p:cNvPr>
          <p:cNvGraphicFramePr>
            <a:graphicFrameLocks noGrp="1"/>
          </p:cNvGraphicFramePr>
          <p:nvPr/>
        </p:nvGraphicFramePr>
        <p:xfrm>
          <a:off x="4086225" y="297750"/>
          <a:ext cx="7987243" cy="5578817"/>
        </p:xfrm>
        <a:graphic>
          <a:graphicData uri="http://schemas.openxmlformats.org/drawingml/2006/table">
            <a:tbl>
              <a:tblPr firstRow="1" bandRow="1">
                <a:tableStyleId>{93296810-A885-4BE3-A3E7-6D5BEEA58F35}</a:tableStyleId>
              </a:tblPr>
              <a:tblGrid>
                <a:gridCol w="1766758">
                  <a:extLst>
                    <a:ext uri="{9D8B030D-6E8A-4147-A177-3AD203B41FA5}">
                      <a16:colId xmlns:a16="http://schemas.microsoft.com/office/drawing/2014/main" val="4201058208"/>
                    </a:ext>
                  </a:extLst>
                </a:gridCol>
                <a:gridCol w="1207869">
                  <a:extLst>
                    <a:ext uri="{9D8B030D-6E8A-4147-A177-3AD203B41FA5}">
                      <a16:colId xmlns:a16="http://schemas.microsoft.com/office/drawing/2014/main" val="3725958659"/>
                    </a:ext>
                  </a:extLst>
                </a:gridCol>
                <a:gridCol w="1024816">
                  <a:extLst>
                    <a:ext uri="{9D8B030D-6E8A-4147-A177-3AD203B41FA5}">
                      <a16:colId xmlns:a16="http://schemas.microsoft.com/office/drawing/2014/main" val="1494125419"/>
                    </a:ext>
                  </a:extLst>
                </a:gridCol>
                <a:gridCol w="939800">
                  <a:extLst>
                    <a:ext uri="{9D8B030D-6E8A-4147-A177-3AD203B41FA5}">
                      <a16:colId xmlns:a16="http://schemas.microsoft.com/office/drawing/2014/main" val="2972688474"/>
                    </a:ext>
                  </a:extLst>
                </a:gridCol>
                <a:gridCol w="1193800">
                  <a:extLst>
                    <a:ext uri="{9D8B030D-6E8A-4147-A177-3AD203B41FA5}">
                      <a16:colId xmlns:a16="http://schemas.microsoft.com/office/drawing/2014/main" val="3407742429"/>
                    </a:ext>
                  </a:extLst>
                </a:gridCol>
                <a:gridCol w="922866">
                  <a:extLst>
                    <a:ext uri="{9D8B030D-6E8A-4147-A177-3AD203B41FA5}">
                      <a16:colId xmlns:a16="http://schemas.microsoft.com/office/drawing/2014/main" val="3174392192"/>
                    </a:ext>
                  </a:extLst>
                </a:gridCol>
                <a:gridCol w="931334">
                  <a:extLst>
                    <a:ext uri="{9D8B030D-6E8A-4147-A177-3AD203B41FA5}">
                      <a16:colId xmlns:a16="http://schemas.microsoft.com/office/drawing/2014/main" val="3051023672"/>
                    </a:ext>
                  </a:extLst>
                </a:gridCol>
              </a:tblGrid>
              <a:tr h="564887">
                <a:tc>
                  <a:txBody>
                    <a:bodyPr/>
                    <a:lstStyle/>
                    <a:p>
                      <a:pPr marL="0" marR="0" algn="ctr" fontAlgn="b">
                        <a:lnSpc>
                          <a:spcPct val="107000"/>
                        </a:lnSpc>
                        <a:spcBef>
                          <a:spcPts val="0"/>
                        </a:spcBef>
                        <a:spcAft>
                          <a:spcPts val="0"/>
                        </a:spcAft>
                      </a:pPr>
                      <a:r>
                        <a:rPr lang="en-US" sz="1700" kern="120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b"/>
                </a:tc>
                <a:tc>
                  <a:txBody>
                    <a:bodyPr/>
                    <a:lstStyle/>
                    <a:p>
                      <a:pPr marL="0" marR="0" algn="ctr" fontAlgn="b">
                        <a:lnSpc>
                          <a:spcPct val="107000"/>
                        </a:lnSpc>
                        <a:spcBef>
                          <a:spcPts val="0"/>
                        </a:spcBef>
                        <a:spcAft>
                          <a:spcPts val="0"/>
                        </a:spcAft>
                      </a:pPr>
                      <a:r>
                        <a:rPr lang="en-US" sz="1600" kern="1200" dirty="0">
                          <a:effectLst/>
                        </a:rPr>
                        <a:t>ROW Construction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Minor Utility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Heavy Crane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ROW Maintenance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SIP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UMP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196451496"/>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Initial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634960919"/>
                  </a:ext>
                </a:extLst>
              </a:tr>
              <a:tr h="334262">
                <a:tc>
                  <a:txBody>
                    <a:bodyPr/>
                    <a:lstStyle/>
                    <a:p>
                      <a:pPr marL="0" marR="0" algn="l" fontAlgn="t">
                        <a:lnSpc>
                          <a:spcPct val="107000"/>
                        </a:lnSpc>
                        <a:spcBef>
                          <a:spcPts val="0"/>
                        </a:spcBef>
                        <a:spcAft>
                          <a:spcPts val="0"/>
                        </a:spcAft>
                      </a:pPr>
                      <a:r>
                        <a:rPr lang="en-US" sz="1700" b="1" kern="1200" dirty="0">
                          <a:solidFill>
                            <a:schemeClr val="bg1"/>
                          </a:solidFill>
                          <a:effectLst/>
                        </a:rPr>
                        <a:t>Interim - Amend</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677923053"/>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Interim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383865176"/>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Site</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1540949188"/>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Reinspection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864669954"/>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Restoration</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15749117"/>
                  </a:ext>
                </a:extLst>
              </a:tr>
              <a:tr h="334262">
                <a:tc>
                  <a:txBody>
                    <a:bodyPr/>
                    <a:lstStyle/>
                    <a:p>
                      <a:pPr marL="0" marR="0" algn="l" fontAlgn="t">
                        <a:lnSpc>
                          <a:spcPct val="107000"/>
                        </a:lnSpc>
                        <a:spcBef>
                          <a:spcPts val="0"/>
                        </a:spcBef>
                        <a:spcAft>
                          <a:spcPts val="0"/>
                        </a:spcAft>
                      </a:pPr>
                      <a:r>
                        <a:rPr lang="en-US" sz="1700" b="1" kern="1200" dirty="0">
                          <a:solidFill>
                            <a:schemeClr val="bg1"/>
                          </a:solidFill>
                          <a:effectLst/>
                        </a:rPr>
                        <a:t>Curb Ramp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702211195"/>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Off Hours</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248993706"/>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Mark Out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585793773"/>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Pre-Con Meeting</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1723803618"/>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Final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365098803"/>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SDOT Asset</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2833068440"/>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Utility</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849057592"/>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Acceptance</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69622272"/>
                  </a:ext>
                </a:extLst>
              </a:tr>
              <a:tr h="334262">
                <a:tc>
                  <a:txBody>
                    <a:bodyPr/>
                    <a:lstStyle/>
                    <a:p>
                      <a:pPr marL="0" marR="0" algn="l" fontAlgn="t">
                        <a:lnSpc>
                          <a:spcPct val="107000"/>
                        </a:lnSpc>
                        <a:spcBef>
                          <a:spcPts val="0"/>
                        </a:spcBef>
                        <a:spcAft>
                          <a:spcPts val="0"/>
                        </a:spcAft>
                      </a:pPr>
                      <a:r>
                        <a:rPr lang="en-US" sz="1700" b="1" kern="1200" dirty="0">
                          <a:solidFill>
                            <a:schemeClr val="bg1"/>
                          </a:solidFill>
                          <a:effectLst/>
                        </a:rPr>
                        <a:t>Bond Release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198728984"/>
                  </a:ext>
                </a:extLst>
              </a:tr>
            </a:tbl>
          </a:graphicData>
        </a:graphic>
      </p:graphicFrame>
      <p:sp>
        <p:nvSpPr>
          <p:cNvPr id="6" name="Flowchart: Alternate Process 5">
            <a:extLst>
              <a:ext uri="{FF2B5EF4-FFF2-40B4-BE49-F238E27FC236}">
                <a16:creationId xmlns:a16="http://schemas.microsoft.com/office/drawing/2014/main" id="{F52BABCC-276B-4F34-B98D-2B733631AE40}"/>
              </a:ext>
            </a:extLst>
          </p:cNvPr>
          <p:cNvSpPr/>
          <p:nvPr/>
        </p:nvSpPr>
        <p:spPr>
          <a:xfrm>
            <a:off x="10212309" y="297749"/>
            <a:ext cx="956556" cy="5578817"/>
          </a:xfrm>
          <a:prstGeom prst="flowChartAlternateProcess">
            <a:avLst/>
          </a:prstGeom>
          <a:noFill/>
          <a:ln w="762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23095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B65EA2-36E8-46BE-9416-87BD48DDDCBD}"/>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defTabSz="914400"/>
            <a:r>
              <a:rPr lang="en-US" sz="3200" kern="1200" dirty="0">
                <a:solidFill>
                  <a:srgbClr val="FFFFFF"/>
                </a:solidFill>
                <a:latin typeface="+mj-lt"/>
                <a:ea typeface="+mj-ea"/>
                <a:cs typeface="+mj-cs"/>
              </a:rPr>
              <a:t>SIP Inspection Type Changes</a:t>
            </a:r>
          </a:p>
        </p:txBody>
      </p:sp>
      <p:pic>
        <p:nvPicPr>
          <p:cNvPr id="1026" name="Picture 5">
            <a:extLst>
              <a:ext uri="{FF2B5EF4-FFF2-40B4-BE49-F238E27FC236}">
                <a16:creationId xmlns:a16="http://schemas.microsoft.com/office/drawing/2014/main" id="{D9FEB621-8568-48B4-BFA6-692F2CE0A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652" y="122296"/>
            <a:ext cx="7145339"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426A1B3-E8EA-43E0-A98F-37F942614B5D}"/>
              </a:ext>
            </a:extLst>
          </p:cNvPr>
          <p:cNvSpPr/>
          <p:nvPr/>
        </p:nvSpPr>
        <p:spPr>
          <a:xfrm>
            <a:off x="4031318" y="2927997"/>
            <a:ext cx="7754815" cy="3170099"/>
          </a:xfrm>
          <a:prstGeom prst="rect">
            <a:avLst/>
          </a:prstGeom>
        </p:spPr>
        <p:txBody>
          <a:bodyPr wrap="square">
            <a:spAutoFit/>
          </a:bodyPr>
          <a:lstStyle/>
          <a:p>
            <a:r>
              <a:rPr lang="en-US" sz="2400" dirty="0">
                <a:solidFill>
                  <a:schemeClr val="tx1">
                    <a:lumMod val="50000"/>
                  </a:schemeClr>
                </a:solidFill>
                <a:ea typeface="Times New Roman" panose="02020603050405020304" pitchFamily="18" charset="0"/>
                <a:cs typeface="Calibri" panose="020F0502020204030204" pitchFamily="34" charset="0"/>
              </a:rPr>
              <a:t>A change in inspection types to align processes across different permit types:</a:t>
            </a:r>
          </a:p>
          <a:p>
            <a:pPr marL="285750" indent="-285750">
              <a:buFont typeface="Arial" panose="020B0604020202020204" pitchFamily="34" charset="0"/>
              <a:buChar char="•"/>
            </a:pPr>
            <a:r>
              <a:rPr lang="en-US" sz="2200" dirty="0">
                <a:solidFill>
                  <a:schemeClr val="tx1">
                    <a:lumMod val="50000"/>
                  </a:schemeClr>
                </a:solidFill>
                <a:ea typeface="Times New Roman" panose="02020603050405020304" pitchFamily="18" charset="0"/>
                <a:cs typeface="Calibri" panose="020F0502020204030204" pitchFamily="34" charset="0"/>
              </a:rPr>
              <a:t>The </a:t>
            </a:r>
            <a:r>
              <a:rPr lang="en-US" sz="2200" b="1" dirty="0">
                <a:solidFill>
                  <a:schemeClr val="tx1">
                    <a:lumMod val="50000"/>
                  </a:schemeClr>
                </a:solidFill>
                <a:ea typeface="Times New Roman" panose="02020603050405020304" pitchFamily="18" charset="0"/>
                <a:cs typeface="Calibri" panose="020F0502020204030204" pitchFamily="34" charset="0"/>
              </a:rPr>
              <a:t>Final</a:t>
            </a:r>
            <a:r>
              <a:rPr lang="en-US" sz="2200" dirty="0">
                <a:solidFill>
                  <a:schemeClr val="tx1">
                    <a:lumMod val="50000"/>
                  </a:schemeClr>
                </a:solidFill>
                <a:ea typeface="Times New Roman" panose="02020603050405020304" pitchFamily="18" charset="0"/>
                <a:cs typeface="Calibri" panose="020F0502020204030204" pitchFamily="34" charset="0"/>
              </a:rPr>
              <a:t> inspection indicates all work is complete, the right-of-way is clear, and all infrastructure is properly installed</a:t>
            </a:r>
          </a:p>
          <a:p>
            <a:pPr marL="285750" indent="-285750">
              <a:buFont typeface="Arial" panose="020B0604020202020204" pitchFamily="34" charset="0"/>
              <a:buChar char="•"/>
            </a:pPr>
            <a:endParaRPr lang="en-US" sz="2200" dirty="0">
              <a:solidFill>
                <a:schemeClr val="tx1">
                  <a:lumMod val="50000"/>
                </a:schemeClr>
              </a:solidFill>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200" dirty="0">
                <a:solidFill>
                  <a:schemeClr val="tx1">
                    <a:lumMod val="50000"/>
                  </a:schemeClr>
                </a:solidFill>
                <a:ea typeface="Times New Roman" panose="02020603050405020304" pitchFamily="18" charset="0"/>
                <a:cs typeface="Calibri" panose="020F0502020204030204" pitchFamily="34" charset="0"/>
              </a:rPr>
              <a:t>The </a:t>
            </a:r>
            <a:r>
              <a:rPr lang="en-US" sz="2200" b="1" dirty="0">
                <a:solidFill>
                  <a:schemeClr val="tx1">
                    <a:lumMod val="50000"/>
                  </a:schemeClr>
                </a:solidFill>
                <a:ea typeface="Times New Roman" panose="02020603050405020304" pitchFamily="18" charset="0"/>
                <a:cs typeface="Calibri" panose="020F0502020204030204" pitchFamily="34" charset="0"/>
              </a:rPr>
              <a:t>Bond Release </a:t>
            </a:r>
            <a:r>
              <a:rPr lang="en-US" sz="2200" dirty="0">
                <a:solidFill>
                  <a:schemeClr val="tx1">
                    <a:lumMod val="50000"/>
                  </a:schemeClr>
                </a:solidFill>
                <a:ea typeface="Times New Roman" panose="02020603050405020304" pitchFamily="18" charset="0"/>
                <a:cs typeface="Calibri" panose="020F0502020204030204" pitchFamily="34" charset="0"/>
              </a:rPr>
              <a:t>inspection indicates the asset has been accepted and restoration is functioning without defect after the 12- month warranty period</a:t>
            </a:r>
          </a:p>
          <a:p>
            <a:endParaRPr lang="en-US" sz="2000" dirty="0">
              <a:solidFill>
                <a:schemeClr val="tx1">
                  <a:lumMod val="50000"/>
                </a:schemeClr>
              </a:solidFill>
            </a:endParaRPr>
          </a:p>
        </p:txBody>
      </p:sp>
    </p:spTree>
    <p:extLst>
      <p:ext uri="{BB962C8B-B14F-4D97-AF65-F5344CB8AC3E}">
        <p14:creationId xmlns:p14="http://schemas.microsoft.com/office/powerpoint/2010/main" val="1667081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B65EA2-36E8-46BE-9416-87BD48DDDCB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Notifications by permit type</a:t>
            </a:r>
          </a:p>
        </p:txBody>
      </p:sp>
      <p:graphicFrame>
        <p:nvGraphicFramePr>
          <p:cNvPr id="3" name="Table 2">
            <a:extLst>
              <a:ext uri="{FF2B5EF4-FFF2-40B4-BE49-F238E27FC236}">
                <a16:creationId xmlns:a16="http://schemas.microsoft.com/office/drawing/2014/main" id="{DE0D504B-15FA-4570-8924-1FAF21EBE3C3}"/>
              </a:ext>
            </a:extLst>
          </p:cNvPr>
          <p:cNvGraphicFramePr>
            <a:graphicFrameLocks noGrp="1"/>
          </p:cNvGraphicFramePr>
          <p:nvPr/>
        </p:nvGraphicFramePr>
        <p:xfrm>
          <a:off x="556531" y="1538956"/>
          <a:ext cx="11210925" cy="4661234"/>
        </p:xfrm>
        <a:graphic>
          <a:graphicData uri="http://schemas.openxmlformats.org/drawingml/2006/table">
            <a:tbl>
              <a:tblPr firstRow="1" bandRow="1">
                <a:tableStyleId>{37CE84F3-28C3-443E-9E96-99CF82512B78}</a:tableStyleId>
              </a:tblPr>
              <a:tblGrid>
                <a:gridCol w="1993247">
                  <a:extLst>
                    <a:ext uri="{9D8B030D-6E8A-4147-A177-3AD203B41FA5}">
                      <a16:colId xmlns:a16="http://schemas.microsoft.com/office/drawing/2014/main" val="942790770"/>
                    </a:ext>
                  </a:extLst>
                </a:gridCol>
                <a:gridCol w="1575362">
                  <a:extLst>
                    <a:ext uri="{9D8B030D-6E8A-4147-A177-3AD203B41FA5}">
                      <a16:colId xmlns:a16="http://schemas.microsoft.com/office/drawing/2014/main" val="657788205"/>
                    </a:ext>
                  </a:extLst>
                </a:gridCol>
                <a:gridCol w="1480059">
                  <a:extLst>
                    <a:ext uri="{9D8B030D-6E8A-4147-A177-3AD203B41FA5}">
                      <a16:colId xmlns:a16="http://schemas.microsoft.com/office/drawing/2014/main" val="3256950950"/>
                    </a:ext>
                  </a:extLst>
                </a:gridCol>
                <a:gridCol w="1535910">
                  <a:extLst>
                    <a:ext uri="{9D8B030D-6E8A-4147-A177-3AD203B41FA5}">
                      <a16:colId xmlns:a16="http://schemas.microsoft.com/office/drawing/2014/main" val="944466094"/>
                    </a:ext>
                  </a:extLst>
                </a:gridCol>
                <a:gridCol w="1666229">
                  <a:extLst>
                    <a:ext uri="{9D8B030D-6E8A-4147-A177-3AD203B41FA5}">
                      <a16:colId xmlns:a16="http://schemas.microsoft.com/office/drawing/2014/main" val="1823223548"/>
                    </a:ext>
                  </a:extLst>
                </a:gridCol>
                <a:gridCol w="1408080">
                  <a:extLst>
                    <a:ext uri="{9D8B030D-6E8A-4147-A177-3AD203B41FA5}">
                      <a16:colId xmlns:a16="http://schemas.microsoft.com/office/drawing/2014/main" val="922576072"/>
                    </a:ext>
                  </a:extLst>
                </a:gridCol>
                <a:gridCol w="1552038">
                  <a:extLst>
                    <a:ext uri="{9D8B030D-6E8A-4147-A177-3AD203B41FA5}">
                      <a16:colId xmlns:a16="http://schemas.microsoft.com/office/drawing/2014/main" val="2367858658"/>
                    </a:ext>
                  </a:extLst>
                </a:gridCol>
              </a:tblGrid>
              <a:tr h="643411">
                <a:tc>
                  <a:txBody>
                    <a:bodyPr/>
                    <a:lstStyle/>
                    <a:p>
                      <a:pPr marL="0" marR="0" algn="ctr" fontAlgn="b">
                        <a:lnSpc>
                          <a:spcPct val="107000"/>
                        </a:lnSpc>
                        <a:spcBef>
                          <a:spcPts val="0"/>
                        </a:spcBef>
                        <a:spcAft>
                          <a:spcPts val="0"/>
                        </a:spcAft>
                      </a:pPr>
                      <a:r>
                        <a:rPr lang="en-US" sz="2100" kern="1200">
                          <a:solidFill>
                            <a:schemeClr val="bg1"/>
                          </a:solidFill>
                          <a:effectLst/>
                        </a:rPr>
                        <a:t> </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b">
                    <a:solidFill>
                      <a:schemeClr val="accent2"/>
                    </a:solidFill>
                  </a:tcPr>
                </a:tc>
                <a:tc>
                  <a:txBody>
                    <a:bodyPr/>
                    <a:lstStyle/>
                    <a:p>
                      <a:pPr marL="0" marR="0" algn="ctr" fontAlgn="b">
                        <a:lnSpc>
                          <a:spcPct val="107000"/>
                        </a:lnSpc>
                        <a:spcBef>
                          <a:spcPts val="0"/>
                        </a:spcBef>
                        <a:spcAft>
                          <a:spcPts val="0"/>
                        </a:spcAft>
                      </a:pPr>
                      <a:r>
                        <a:rPr lang="en-US" sz="2100" kern="1200">
                          <a:solidFill>
                            <a:schemeClr val="bg1"/>
                          </a:solidFill>
                          <a:effectLst/>
                        </a:rPr>
                        <a:t>ROW Construction </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a:solidFill>
                            <a:schemeClr val="bg1"/>
                          </a:solidFill>
                          <a:effectLst/>
                        </a:rPr>
                        <a:t>Minor Utility</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dirty="0">
                          <a:solidFill>
                            <a:schemeClr val="bg1"/>
                          </a:solidFill>
                          <a:effectLst/>
                        </a:rPr>
                        <a:t>Heavy Crane</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a:solidFill>
                            <a:schemeClr val="bg1"/>
                          </a:solidFill>
                          <a:effectLst/>
                        </a:rPr>
                        <a:t>ROW Maintenance</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dirty="0">
                          <a:solidFill>
                            <a:schemeClr val="bg1"/>
                          </a:solidFill>
                          <a:effectLst/>
                        </a:rPr>
                        <a:t>SIP</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dirty="0">
                          <a:solidFill>
                            <a:schemeClr val="bg1"/>
                          </a:solidFill>
                          <a:effectLst/>
                        </a:rPr>
                        <a:t>UMP</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extLst>
                  <a:ext uri="{0D108BD9-81ED-4DB2-BD59-A6C34878D82A}">
                    <a16:rowId xmlns:a16="http://schemas.microsoft.com/office/drawing/2014/main" val="125208029"/>
                  </a:ext>
                </a:extLst>
              </a:tr>
              <a:tr h="552077">
                <a:tc>
                  <a:txBody>
                    <a:bodyPr/>
                    <a:lstStyle/>
                    <a:p>
                      <a:pPr marL="0" marR="0" algn="l" fontAlgn="t">
                        <a:lnSpc>
                          <a:spcPct val="107000"/>
                        </a:lnSpc>
                        <a:spcBef>
                          <a:spcPts val="0"/>
                        </a:spcBef>
                        <a:spcAft>
                          <a:spcPts val="0"/>
                        </a:spcAft>
                      </a:pPr>
                      <a:r>
                        <a:rPr lang="en-US" sz="2100" b="1" kern="1200" dirty="0">
                          <a:solidFill>
                            <a:schemeClr val="bg1"/>
                          </a:solidFill>
                          <a:effectLst/>
                        </a:rPr>
                        <a:t>Job Start</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464659874"/>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Site</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extLst>
                  <a:ext uri="{0D108BD9-81ED-4DB2-BD59-A6C34878D82A}">
                    <a16:rowId xmlns:a16="http://schemas.microsoft.com/office/drawing/2014/main" val="3954766048"/>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Restoration</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1021574778"/>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Curb Ramp  </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extLst>
                  <a:ext uri="{0D108BD9-81ED-4DB2-BD59-A6C34878D82A}">
                    <a16:rowId xmlns:a16="http://schemas.microsoft.com/office/drawing/2014/main" val="245507752"/>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Mark Out </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2888272154"/>
                  </a:ext>
                </a:extLst>
              </a:tr>
              <a:tr h="552077">
                <a:tc>
                  <a:txBody>
                    <a:bodyPr/>
                    <a:lstStyle/>
                    <a:p>
                      <a:pPr marL="0" marR="0" algn="l" fontAlgn="t">
                        <a:lnSpc>
                          <a:spcPct val="107000"/>
                        </a:lnSpc>
                        <a:spcBef>
                          <a:spcPts val="0"/>
                        </a:spcBef>
                        <a:spcAft>
                          <a:spcPts val="0"/>
                        </a:spcAft>
                      </a:pPr>
                      <a:r>
                        <a:rPr lang="en-US" sz="2100" b="1" kern="1200" dirty="0">
                          <a:solidFill>
                            <a:schemeClr val="bg1"/>
                          </a:solidFill>
                          <a:effectLst/>
                        </a:rPr>
                        <a:t>Off Hours*</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extLst>
                  <a:ext uri="{0D108BD9-81ED-4DB2-BD59-A6C34878D82A}">
                    <a16:rowId xmlns:a16="http://schemas.microsoft.com/office/drawing/2014/main" val="2508250544"/>
                  </a:ext>
                </a:extLst>
              </a:tr>
              <a:tr h="552077">
                <a:tc>
                  <a:txBody>
                    <a:bodyPr/>
                    <a:lstStyle/>
                    <a:p>
                      <a:pPr marL="0" marR="0" algn="l" fontAlgn="t">
                        <a:lnSpc>
                          <a:spcPct val="107000"/>
                        </a:lnSpc>
                        <a:spcBef>
                          <a:spcPts val="0"/>
                        </a:spcBef>
                        <a:spcAft>
                          <a:spcPts val="0"/>
                        </a:spcAft>
                      </a:pPr>
                      <a:r>
                        <a:rPr lang="en-US" sz="2100" b="1" kern="1200" dirty="0">
                          <a:solidFill>
                            <a:schemeClr val="bg1"/>
                          </a:solidFill>
                          <a:effectLst/>
                        </a:rPr>
                        <a:t>Pre-Con Meeting*</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1226459660"/>
                  </a:ext>
                </a:extLst>
              </a:tr>
            </a:tbl>
          </a:graphicData>
        </a:graphic>
      </p:graphicFrame>
      <p:sp>
        <p:nvSpPr>
          <p:cNvPr id="6" name="Flowchart: Alternate Process 5">
            <a:extLst>
              <a:ext uri="{FF2B5EF4-FFF2-40B4-BE49-F238E27FC236}">
                <a16:creationId xmlns:a16="http://schemas.microsoft.com/office/drawing/2014/main" id="{68B34A51-A941-406D-A606-D66E42743C52}"/>
              </a:ext>
            </a:extLst>
          </p:cNvPr>
          <p:cNvSpPr/>
          <p:nvPr/>
        </p:nvSpPr>
        <p:spPr>
          <a:xfrm>
            <a:off x="8783941" y="1532898"/>
            <a:ext cx="1515092" cy="4661234"/>
          </a:xfrm>
          <a:prstGeom prst="flowChartAlternateProcess">
            <a:avLst/>
          </a:prstGeom>
          <a:noFill/>
          <a:ln w="76200" cap="flat" cmpd="sng">
            <a:solidFill>
              <a:schemeClr val="accent6"/>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52419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12007" y="3307821"/>
            <a:ext cx="5883993" cy="2330979"/>
          </a:xfrm>
        </p:spPr>
        <p:txBody>
          <a:bodyPr>
            <a:normAutofit/>
          </a:bodyPr>
          <a:lstStyle/>
          <a:p>
            <a:pPr marL="0" indent="0">
              <a:buNone/>
            </a:pPr>
            <a:r>
              <a:rPr lang="en-US" b="1" dirty="0"/>
              <a:t>Off-Hours</a:t>
            </a:r>
          </a:p>
          <a:p>
            <a:pPr lvl="1"/>
            <a:r>
              <a:rPr lang="en-US" dirty="0"/>
              <a:t>Work outside of normal working hours, 8:00 AM - 5:00 PM Monday through Friday</a:t>
            </a:r>
          </a:p>
          <a:p>
            <a:pPr lvl="1"/>
            <a:r>
              <a:rPr lang="en-US" b="1" dirty="0"/>
              <a:t>3-business days </a:t>
            </a:r>
            <a:r>
              <a:rPr lang="en-US" dirty="0"/>
              <a:t>in advance notice required</a:t>
            </a:r>
          </a:p>
          <a:p>
            <a:pPr lvl="1"/>
            <a:r>
              <a:rPr lang="en-US" dirty="0"/>
              <a:t>Email </a:t>
            </a:r>
            <a:r>
              <a:rPr lang="en-US" u="sng" dirty="0">
                <a:hlinkClick r:id="rId2"/>
              </a:rPr>
              <a:t>DOT_StUse_OffHours_Inspection@seattle.gov</a:t>
            </a:r>
            <a:endParaRPr lang="en-US" u="sng" dirty="0"/>
          </a:p>
          <a:p>
            <a:pPr marL="342900" lvl="1"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212007" y="227765"/>
            <a:ext cx="7968172" cy="1325563"/>
          </a:xfrm>
        </p:spPr>
        <p:txBody>
          <a:bodyPr>
            <a:normAutofit/>
          </a:bodyPr>
          <a:lstStyle/>
          <a:p>
            <a:r>
              <a:rPr lang="en-US" dirty="0"/>
              <a:t>How to schedule an inspection not available on the Portal</a:t>
            </a:r>
          </a:p>
        </p:txBody>
      </p:sp>
      <p:sp>
        <p:nvSpPr>
          <p:cNvPr id="9" name="Content Placeholder 4">
            <a:extLst>
              <a:ext uri="{FF2B5EF4-FFF2-40B4-BE49-F238E27FC236}">
                <a16:creationId xmlns:a16="http://schemas.microsoft.com/office/drawing/2014/main" id="{BE646D02-2980-4C9E-88A6-1CB278493BBC}"/>
              </a:ext>
            </a:extLst>
          </p:cNvPr>
          <p:cNvSpPr txBox="1">
            <a:spLocks/>
          </p:cNvSpPr>
          <p:nvPr/>
        </p:nvSpPr>
        <p:spPr>
          <a:xfrm>
            <a:off x="6593331" y="1429490"/>
            <a:ext cx="5469715" cy="258107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Pre-con Meeting</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Required on UMPs and SIPs only</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DA5">
                    <a:lumMod val="50000"/>
                  </a:srgbClr>
                </a:solidFill>
                <a:effectLst/>
                <a:uLnTx/>
                <a:uFillTx/>
                <a:latin typeface="Calibri"/>
                <a:ea typeface="+mn-ea"/>
                <a:cs typeface="+mn-cs"/>
              </a:rPr>
              <a:t>For SIPs, the SIP Project Manager will schedule</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DA5">
                    <a:lumMod val="50000"/>
                  </a:srgbClr>
                </a:solidFill>
                <a:effectLst/>
                <a:uLnTx/>
                <a:uFillTx/>
                <a:latin typeface="Calibri"/>
                <a:ea typeface="+mn-ea"/>
                <a:cs typeface="+mn-cs"/>
              </a:rPr>
              <a:t>For UMPs, the assigned inspector will schedule</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To request a Pre-con Meeting for non-UMP and non-SIP permits, email the assigned St Use Inspector</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0" name="Graphic 9" descr="Construction worker">
            <a:extLst>
              <a:ext uri="{FF2B5EF4-FFF2-40B4-BE49-F238E27FC236}">
                <a16:creationId xmlns:a16="http://schemas.microsoft.com/office/drawing/2014/main" id="{F07EDC35-8A86-4982-91AA-D1D0009ED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600" y="1722756"/>
            <a:ext cx="1554480" cy="1554480"/>
          </a:xfrm>
          <a:prstGeom prst="rect">
            <a:avLst/>
          </a:prstGeom>
        </p:spPr>
      </p:pic>
      <p:pic>
        <p:nvPicPr>
          <p:cNvPr id="12" name="Graphic 11" descr="Meeting">
            <a:extLst>
              <a:ext uri="{FF2B5EF4-FFF2-40B4-BE49-F238E27FC236}">
                <a16:creationId xmlns:a16="http://schemas.microsoft.com/office/drawing/2014/main" id="{807A72E0-44CF-4E9B-B5B2-023CB271C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59758" y="3691151"/>
            <a:ext cx="1737360" cy="1737360"/>
          </a:xfrm>
          <a:prstGeom prst="rect">
            <a:avLst/>
          </a:prstGeom>
        </p:spPr>
      </p:pic>
    </p:spTree>
    <p:extLst>
      <p:ext uri="{BB962C8B-B14F-4D97-AF65-F5344CB8AC3E}">
        <p14:creationId xmlns:p14="http://schemas.microsoft.com/office/powerpoint/2010/main" val="3071886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202161" y="184152"/>
            <a:ext cx="4238170" cy="1325563"/>
          </a:xfrm>
        </p:spPr>
        <p:txBody>
          <a:bodyPr>
            <a:normAutofit fontScale="90000"/>
          </a:bodyPr>
          <a:lstStyle/>
          <a:p>
            <a:r>
              <a:rPr lang="en-US" dirty="0"/>
              <a:t>How to schedule an inspection from the Portal</a:t>
            </a:r>
          </a:p>
        </p:txBody>
      </p:sp>
      <p:sp>
        <p:nvSpPr>
          <p:cNvPr id="3" name="Content Placeholder 2">
            <a:extLst>
              <a:ext uri="{FF2B5EF4-FFF2-40B4-BE49-F238E27FC236}">
                <a16:creationId xmlns:a16="http://schemas.microsoft.com/office/drawing/2014/main" id="{C395CAB2-C4E7-4055-B07C-68B7D7FE0716}"/>
              </a:ext>
            </a:extLst>
          </p:cNvPr>
          <p:cNvSpPr>
            <a:spLocks noGrp="1"/>
          </p:cNvSpPr>
          <p:nvPr>
            <p:ph idx="1"/>
          </p:nvPr>
        </p:nvSpPr>
        <p:spPr>
          <a:xfrm>
            <a:off x="191123" y="1838325"/>
            <a:ext cx="4458135" cy="3657599"/>
          </a:xfrm>
        </p:spPr>
        <p:txBody>
          <a:bodyPr>
            <a:normAutofit/>
          </a:bodyPr>
          <a:lstStyle/>
          <a:p>
            <a:pPr marL="0" indent="0">
              <a:buNone/>
            </a:pPr>
            <a:r>
              <a:rPr lang="en-US" b="1" dirty="0"/>
              <a:t>How to schedule an inspection</a:t>
            </a:r>
          </a:p>
          <a:p>
            <a:pPr marL="457200" indent="-457200">
              <a:buFont typeface="+mj-lt"/>
              <a:buAutoNum type="arabicPeriod"/>
            </a:pPr>
            <a:r>
              <a:rPr lang="en-US" dirty="0"/>
              <a:t>Click the </a:t>
            </a:r>
            <a:r>
              <a:rPr lang="en-US" b="1" dirty="0"/>
              <a:t>Inspections </a:t>
            </a:r>
            <a:r>
              <a:rPr lang="en-US" dirty="0"/>
              <a:t>tab</a:t>
            </a:r>
          </a:p>
          <a:p>
            <a:pPr marL="457200" indent="-457200">
              <a:buFont typeface="+mj-lt"/>
              <a:buAutoNum type="arabicPeriod"/>
            </a:pPr>
            <a:endParaRPr lang="en-US" dirty="0"/>
          </a:p>
          <a:p>
            <a:pPr marL="457200" indent="-457200">
              <a:buFont typeface="+mj-lt"/>
              <a:buAutoNum type="arabicPeriod"/>
            </a:pPr>
            <a:r>
              <a:rPr lang="en-US" dirty="0"/>
              <a:t>In the Inspections section on the permit select </a:t>
            </a:r>
            <a:r>
              <a:rPr lang="en-US" b="1" dirty="0"/>
              <a:t>Actions</a:t>
            </a:r>
            <a:r>
              <a:rPr lang="en-US" dirty="0"/>
              <a:t> and then </a:t>
            </a:r>
            <a:r>
              <a:rPr lang="en-US" b="1" dirty="0"/>
              <a:t>Schedule</a:t>
            </a:r>
          </a:p>
          <a:p>
            <a:pPr marL="457200" indent="-457200">
              <a:buFont typeface="+mj-lt"/>
              <a:buAutoNum type="arabicPeriod"/>
            </a:pPr>
            <a:endParaRPr lang="en-US" b="1" dirty="0"/>
          </a:p>
          <a:p>
            <a:pPr marL="0" indent="0">
              <a:buNone/>
            </a:pPr>
            <a:r>
              <a:rPr lang="en-US" b="1" i="1" dirty="0">
                <a:solidFill>
                  <a:srgbClr val="FF0000"/>
                </a:solidFill>
              </a:rPr>
              <a:t>Tip: </a:t>
            </a:r>
            <a:r>
              <a:rPr lang="en-US" i="1" dirty="0">
                <a:solidFill>
                  <a:srgbClr val="FF0000"/>
                </a:solidFill>
              </a:rPr>
              <a:t>You do not have to be logged in to schedule an inspection.</a:t>
            </a:r>
          </a:p>
        </p:txBody>
      </p:sp>
      <p:pic>
        <p:nvPicPr>
          <p:cNvPr id="6" name="Picture 5">
            <a:extLst>
              <a:ext uri="{FF2B5EF4-FFF2-40B4-BE49-F238E27FC236}">
                <a16:creationId xmlns:a16="http://schemas.microsoft.com/office/drawing/2014/main" id="{95FD9321-431D-4128-9335-B3605D2C7D77}"/>
              </a:ext>
            </a:extLst>
          </p:cNvPr>
          <p:cNvPicPr>
            <a:picLocks noChangeAspect="1"/>
          </p:cNvPicPr>
          <p:nvPr/>
        </p:nvPicPr>
        <p:blipFill>
          <a:blip r:embed="rId2"/>
          <a:stretch>
            <a:fillRect/>
          </a:stretch>
        </p:blipFill>
        <p:spPr>
          <a:xfrm>
            <a:off x="4660296" y="365127"/>
            <a:ext cx="7329543" cy="5774792"/>
          </a:xfrm>
          <a:prstGeom prst="rect">
            <a:avLst/>
          </a:prstGeom>
          <a:ln>
            <a:noFill/>
          </a:ln>
          <a:effectLst>
            <a:outerShdw blurRad="292100" dist="139700" dir="2700000" algn="tl" rotWithShape="0">
              <a:srgbClr val="333333">
                <a:alpha val="65000"/>
              </a:srgbClr>
            </a:outerShdw>
          </a:effectLst>
        </p:spPr>
      </p:pic>
      <p:sp>
        <p:nvSpPr>
          <p:cNvPr id="9" name="Flowchart: Connector 8">
            <a:extLst>
              <a:ext uri="{FF2B5EF4-FFF2-40B4-BE49-F238E27FC236}">
                <a16:creationId xmlns:a16="http://schemas.microsoft.com/office/drawing/2014/main" id="{BD06C6F0-BEC9-4A4D-8A83-4B57B419D004}"/>
              </a:ext>
            </a:extLst>
          </p:cNvPr>
          <p:cNvSpPr/>
          <p:nvPr/>
        </p:nvSpPr>
        <p:spPr>
          <a:xfrm>
            <a:off x="8424687" y="357998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cxnSp>
        <p:nvCxnSpPr>
          <p:cNvPr id="11" name="Straight Arrow Connector 10">
            <a:extLst>
              <a:ext uri="{FF2B5EF4-FFF2-40B4-BE49-F238E27FC236}">
                <a16:creationId xmlns:a16="http://schemas.microsoft.com/office/drawing/2014/main" id="{6E5EE0DD-E91C-4AEE-949E-A08457BA3091}"/>
              </a:ext>
            </a:extLst>
          </p:cNvPr>
          <p:cNvCxnSpPr>
            <a:cxnSpLocks/>
            <a:stCxn id="9" idx="3"/>
          </p:cNvCxnSpPr>
          <p:nvPr/>
        </p:nvCxnSpPr>
        <p:spPr>
          <a:xfrm flipH="1">
            <a:off x="8105777" y="3844340"/>
            <a:ext cx="370904" cy="19426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313DD443-F621-4D9D-B7ED-AD037C272A0F}"/>
              </a:ext>
            </a:extLst>
          </p:cNvPr>
          <p:cNvCxnSpPr>
            <a:cxnSpLocks/>
            <a:stCxn id="9" idx="3"/>
          </p:cNvCxnSpPr>
          <p:nvPr/>
        </p:nvCxnSpPr>
        <p:spPr>
          <a:xfrm flipH="1">
            <a:off x="8204722" y="3844340"/>
            <a:ext cx="271959" cy="45626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6" name="Flowchart: Alternate Process 15">
            <a:extLst>
              <a:ext uri="{FF2B5EF4-FFF2-40B4-BE49-F238E27FC236}">
                <a16:creationId xmlns:a16="http://schemas.microsoft.com/office/drawing/2014/main" id="{ABAEB742-B283-4BDA-A8DE-2B6CA2D92489}"/>
              </a:ext>
            </a:extLst>
          </p:cNvPr>
          <p:cNvSpPr/>
          <p:nvPr/>
        </p:nvSpPr>
        <p:spPr>
          <a:xfrm>
            <a:off x="7551812" y="3911483"/>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4CB071C-A8CD-4445-9783-7C3319D0520C}"/>
              </a:ext>
            </a:extLst>
          </p:cNvPr>
          <p:cNvSpPr/>
          <p:nvPr/>
        </p:nvSpPr>
        <p:spPr>
          <a:xfrm>
            <a:off x="7661795" y="4300604"/>
            <a:ext cx="542927" cy="19426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C07B6736-12D1-4724-8063-A411F2CBFBC0}"/>
              </a:ext>
            </a:extLst>
          </p:cNvPr>
          <p:cNvSpPr/>
          <p:nvPr/>
        </p:nvSpPr>
        <p:spPr>
          <a:xfrm>
            <a:off x="7969029" y="120000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20" name="Flowchart: Alternate Process 19">
            <a:extLst>
              <a:ext uri="{FF2B5EF4-FFF2-40B4-BE49-F238E27FC236}">
                <a16:creationId xmlns:a16="http://schemas.microsoft.com/office/drawing/2014/main" id="{94871CAB-95BC-48F7-8826-3BC36918BD00}"/>
              </a:ext>
            </a:extLst>
          </p:cNvPr>
          <p:cNvSpPr/>
          <p:nvPr/>
        </p:nvSpPr>
        <p:spPr>
          <a:xfrm>
            <a:off x="7395788" y="1385999"/>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C10C3157-5A6A-4BD7-B330-2643D2099C0B}"/>
              </a:ext>
            </a:extLst>
          </p:cNvPr>
          <p:cNvPicPr>
            <a:picLocks noChangeAspect="1"/>
          </p:cNvPicPr>
          <p:nvPr/>
        </p:nvPicPr>
        <p:blipFill>
          <a:blip r:embed="rId3"/>
          <a:stretch>
            <a:fillRect/>
          </a:stretch>
        </p:blipFill>
        <p:spPr>
          <a:xfrm>
            <a:off x="4776088" y="389733"/>
            <a:ext cx="2139947" cy="457200"/>
          </a:xfrm>
          <a:prstGeom prst="rect">
            <a:avLst/>
          </a:prstGeom>
        </p:spPr>
      </p:pic>
      <p:pic>
        <p:nvPicPr>
          <p:cNvPr id="14" name="Picture 13">
            <a:extLst>
              <a:ext uri="{FF2B5EF4-FFF2-40B4-BE49-F238E27FC236}">
                <a16:creationId xmlns:a16="http://schemas.microsoft.com/office/drawing/2014/main" id="{9D5435C9-3390-48A9-B6A0-4EAF573B08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699073" y="3881504"/>
            <a:ext cx="2581275" cy="419100"/>
          </a:xfrm>
          <a:prstGeom prst="rect">
            <a:avLst/>
          </a:prstGeom>
        </p:spPr>
      </p:pic>
    </p:spTree>
    <p:extLst>
      <p:ext uri="{BB962C8B-B14F-4D97-AF65-F5344CB8AC3E}">
        <p14:creationId xmlns:p14="http://schemas.microsoft.com/office/powerpoint/2010/main" val="732641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149161" y="1804872"/>
            <a:ext cx="4723922" cy="4312180"/>
          </a:xfrm>
        </p:spPr>
        <p:txBody>
          <a:bodyPr>
            <a:normAutofit lnSpcReduction="10000"/>
          </a:bodyPr>
          <a:lstStyle/>
          <a:p>
            <a:pPr marL="0" indent="0">
              <a:buNone/>
            </a:pPr>
            <a:r>
              <a:rPr lang="en-US" b="1" dirty="0"/>
              <a:t>How to schedule an inspection</a:t>
            </a:r>
          </a:p>
          <a:p>
            <a:pPr marL="457200" indent="-457200">
              <a:buFont typeface="+mj-lt"/>
              <a:buAutoNum type="arabicPeriod" startAt="3"/>
            </a:pPr>
            <a:r>
              <a:rPr lang="en-US" dirty="0"/>
              <a:t>Select date on the calendar in the timeframe allotted based on the issued start date and duration and click the </a:t>
            </a:r>
            <a:r>
              <a:rPr lang="en-US" b="1" dirty="0"/>
              <a:t>Continue</a:t>
            </a:r>
            <a:r>
              <a:rPr lang="en-US" dirty="0"/>
              <a:t> button</a:t>
            </a:r>
          </a:p>
          <a:p>
            <a:pPr marL="457200" indent="-457200">
              <a:buFont typeface="+mj-lt"/>
              <a:buAutoNum type="arabicPeriod" startAt="3"/>
            </a:pPr>
            <a:r>
              <a:rPr lang="en-US" dirty="0"/>
              <a:t>The contact for the inspection will default to the </a:t>
            </a:r>
            <a:r>
              <a:rPr lang="en-US" b="1" dirty="0"/>
              <a:t>Applicant</a:t>
            </a:r>
          </a:p>
          <a:p>
            <a:pPr marL="457200" indent="-457200">
              <a:buFont typeface="+mj-lt"/>
              <a:buAutoNum type="arabicPeriod" startAt="3"/>
            </a:pPr>
            <a:r>
              <a:rPr lang="en-US" dirty="0"/>
              <a:t>To update the onsite contact for this inspection, click  </a:t>
            </a:r>
            <a:r>
              <a:rPr lang="en-US" b="1" dirty="0"/>
              <a:t>Change Contact </a:t>
            </a:r>
            <a:r>
              <a:rPr lang="en-US" dirty="0"/>
              <a:t>and fill out the required information</a:t>
            </a:r>
          </a:p>
          <a:p>
            <a:pPr marL="457200" indent="-457200">
              <a:buFont typeface="+mj-lt"/>
              <a:buAutoNum type="arabicPeriod" startAt="3"/>
            </a:pPr>
            <a:r>
              <a:rPr lang="en-US" dirty="0"/>
              <a:t>Click the </a:t>
            </a:r>
            <a:r>
              <a:rPr lang="en-US" b="1" dirty="0"/>
              <a:t>Submit </a:t>
            </a:r>
            <a:r>
              <a:rPr lang="en-US" dirty="0"/>
              <a:t>button</a:t>
            </a:r>
          </a:p>
        </p:txBody>
      </p:sp>
      <p:pic>
        <p:nvPicPr>
          <p:cNvPr id="2" name="Picture 1">
            <a:extLst>
              <a:ext uri="{FF2B5EF4-FFF2-40B4-BE49-F238E27FC236}">
                <a16:creationId xmlns:a16="http://schemas.microsoft.com/office/drawing/2014/main" id="{BE9F91FB-92FA-4E7E-B61D-900889A31F9E}"/>
              </a:ext>
            </a:extLst>
          </p:cNvPr>
          <p:cNvPicPr>
            <a:picLocks noChangeAspect="1"/>
          </p:cNvPicPr>
          <p:nvPr/>
        </p:nvPicPr>
        <p:blipFill rotWithShape="1">
          <a:blip r:embed="rId2"/>
          <a:srcRect l="2226" t="1017" r="1584" b="1380"/>
          <a:stretch/>
        </p:blipFill>
        <p:spPr>
          <a:xfrm>
            <a:off x="4873083" y="0"/>
            <a:ext cx="7258966" cy="6024282"/>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05D29BA4-E0C1-460B-8E51-6823346A3271}"/>
              </a:ext>
            </a:extLst>
          </p:cNvPr>
          <p:cNvSpPr>
            <a:spLocks noGrp="1"/>
          </p:cNvSpPr>
          <p:nvPr>
            <p:ph type="title"/>
          </p:nvPr>
        </p:nvSpPr>
        <p:spPr>
          <a:xfrm>
            <a:off x="202161" y="184152"/>
            <a:ext cx="4238170" cy="1325563"/>
          </a:xfrm>
        </p:spPr>
        <p:txBody>
          <a:bodyPr>
            <a:normAutofit fontScale="90000"/>
          </a:bodyPr>
          <a:lstStyle/>
          <a:p>
            <a:r>
              <a:rPr lang="en-US" dirty="0"/>
              <a:t>How to schedule an inspection from the Portal</a:t>
            </a:r>
          </a:p>
        </p:txBody>
      </p:sp>
    </p:spTree>
    <p:extLst>
      <p:ext uri="{BB962C8B-B14F-4D97-AF65-F5344CB8AC3E}">
        <p14:creationId xmlns:p14="http://schemas.microsoft.com/office/powerpoint/2010/main" val="2647629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02161" y="1876369"/>
            <a:ext cx="4588933" cy="4312180"/>
          </a:xfrm>
        </p:spPr>
        <p:txBody>
          <a:bodyPr>
            <a:normAutofit/>
          </a:bodyPr>
          <a:lstStyle/>
          <a:p>
            <a:pPr marL="0" indent="0">
              <a:buNone/>
            </a:pPr>
            <a:r>
              <a:rPr lang="en-US" b="1" dirty="0"/>
              <a:t>How to schedule an inspection</a:t>
            </a:r>
          </a:p>
          <a:p>
            <a:pPr marL="457200" indent="-457200">
              <a:buFont typeface="+mj-lt"/>
              <a:buAutoNum type="arabicPeriod" startAt="7"/>
            </a:pPr>
            <a:r>
              <a:rPr lang="en-US" dirty="0"/>
              <a:t>Add notes for the inspector (e.g. time of day, details of work etc.)</a:t>
            </a:r>
          </a:p>
          <a:p>
            <a:pPr marL="457200" indent="-457200">
              <a:buFont typeface="+mj-lt"/>
              <a:buAutoNum type="arabicPeriod" startAt="7"/>
            </a:pPr>
            <a:endParaRPr lang="en-US" dirty="0"/>
          </a:p>
          <a:p>
            <a:pPr marL="457200" indent="-457200">
              <a:buFont typeface="+mj-lt"/>
              <a:buAutoNum type="arabicPeriod" startAt="7"/>
            </a:pPr>
            <a:r>
              <a:rPr lang="en-US" dirty="0"/>
              <a:t>Click the </a:t>
            </a:r>
            <a:r>
              <a:rPr lang="en-US" b="1" dirty="0"/>
              <a:t>Finish</a:t>
            </a:r>
            <a:r>
              <a:rPr lang="en-US" dirty="0"/>
              <a:t> button</a:t>
            </a:r>
            <a:endParaRPr lang="en-US" b="1" dirty="0"/>
          </a:p>
        </p:txBody>
      </p:sp>
      <p:pic>
        <p:nvPicPr>
          <p:cNvPr id="2" name="Picture 1">
            <a:extLst>
              <a:ext uri="{FF2B5EF4-FFF2-40B4-BE49-F238E27FC236}">
                <a16:creationId xmlns:a16="http://schemas.microsoft.com/office/drawing/2014/main" id="{D4238ED0-583A-45E8-9F14-0009D36083FD}"/>
              </a:ext>
            </a:extLst>
          </p:cNvPr>
          <p:cNvPicPr>
            <a:picLocks noChangeAspect="1"/>
          </p:cNvPicPr>
          <p:nvPr/>
        </p:nvPicPr>
        <p:blipFill>
          <a:blip r:embed="rId2"/>
          <a:stretch>
            <a:fillRect/>
          </a:stretch>
        </p:blipFill>
        <p:spPr>
          <a:xfrm>
            <a:off x="6462711" y="444721"/>
            <a:ext cx="4848576" cy="5120640"/>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7AF783A5-3A09-4723-8235-3493068A0413}"/>
              </a:ext>
            </a:extLst>
          </p:cNvPr>
          <p:cNvSpPr txBox="1">
            <a:spLocks/>
          </p:cNvSpPr>
          <p:nvPr/>
        </p:nvSpPr>
        <p:spPr>
          <a:xfrm>
            <a:off x="202161" y="248807"/>
            <a:ext cx="4231294" cy="145992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3DA5">
                    <a:lumMod val="50000"/>
                  </a:srgbClr>
                </a:solidFill>
                <a:effectLst/>
                <a:uLnTx/>
                <a:uFillTx/>
                <a:latin typeface="Seattle Text"/>
                <a:ea typeface="+mj-ea"/>
                <a:cs typeface="+mj-cs"/>
              </a:rPr>
              <a:t>How to schedule an inspection from the Portal</a:t>
            </a:r>
          </a:p>
        </p:txBody>
      </p:sp>
    </p:spTree>
    <p:extLst>
      <p:ext uri="{BB962C8B-B14F-4D97-AF65-F5344CB8AC3E}">
        <p14:creationId xmlns:p14="http://schemas.microsoft.com/office/powerpoint/2010/main" val="3158418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12538" y="1778289"/>
            <a:ext cx="4269596" cy="4303753"/>
          </a:xfrm>
        </p:spPr>
        <p:txBody>
          <a:bodyPr>
            <a:normAutofit fontScale="92500" lnSpcReduction="10000"/>
          </a:bodyPr>
          <a:lstStyle/>
          <a:p>
            <a:pPr marL="0" indent="0">
              <a:buNone/>
            </a:pPr>
            <a:r>
              <a:rPr lang="en-US" b="1" dirty="0"/>
              <a:t>How to reschedule an inspection</a:t>
            </a:r>
          </a:p>
          <a:p>
            <a:pPr marL="0" indent="0">
              <a:buNone/>
            </a:pPr>
            <a:endParaRPr lang="en-US" dirty="0"/>
          </a:p>
          <a:p>
            <a:pPr marL="457200" indent="-457200">
              <a:buFont typeface="+mj-lt"/>
              <a:buAutoNum type="arabicPeriod" startAt="9"/>
            </a:pPr>
            <a:r>
              <a:rPr lang="en-US" dirty="0"/>
              <a:t>On the Inspections tab on the permit, select </a:t>
            </a:r>
            <a:r>
              <a:rPr lang="en-US" b="1" dirty="0"/>
              <a:t>Actions</a:t>
            </a:r>
            <a:r>
              <a:rPr lang="en-US" dirty="0"/>
              <a:t> and then </a:t>
            </a:r>
            <a:r>
              <a:rPr lang="en-US" b="1" dirty="0"/>
              <a:t>Reschedule</a:t>
            </a:r>
          </a:p>
          <a:p>
            <a:pPr marL="457200" indent="-457200">
              <a:buFont typeface="+mj-lt"/>
              <a:buAutoNum type="arabicPeriod" startAt="9"/>
            </a:pPr>
            <a:endParaRPr lang="en-US" dirty="0"/>
          </a:p>
          <a:p>
            <a:pPr marL="457200" indent="-457200">
              <a:buFont typeface="+mj-lt"/>
              <a:buAutoNum type="arabicPeriod" startAt="9"/>
            </a:pPr>
            <a:r>
              <a:rPr lang="en-US" dirty="0"/>
              <a:t>Follow the previous steps on how to schedule an inspection</a:t>
            </a:r>
          </a:p>
          <a:p>
            <a:pPr marL="0" indent="0">
              <a:buNone/>
            </a:pPr>
            <a:endParaRPr lang="en-US" dirty="0"/>
          </a:p>
          <a:p>
            <a:pPr marL="0" indent="0">
              <a:buNone/>
            </a:pPr>
            <a:r>
              <a:rPr lang="en-US" b="1" i="1" dirty="0">
                <a:solidFill>
                  <a:srgbClr val="FF0000"/>
                </a:solidFill>
              </a:rPr>
              <a:t>Note: </a:t>
            </a:r>
            <a:r>
              <a:rPr lang="en-US" i="1" dirty="0">
                <a:solidFill>
                  <a:srgbClr val="FF0000"/>
                </a:solidFill>
              </a:rPr>
              <a:t>a 2-business day notice is required to schedule or reschedule an inspection.</a:t>
            </a:r>
          </a:p>
          <a:p>
            <a:pPr marL="0" indent="0">
              <a:buNone/>
            </a:pPr>
            <a:endParaRPr lang="en-US" dirty="0"/>
          </a:p>
        </p:txBody>
      </p:sp>
      <p:sp>
        <p:nvSpPr>
          <p:cNvPr id="7" name="Title 1">
            <a:extLst>
              <a:ext uri="{FF2B5EF4-FFF2-40B4-BE49-F238E27FC236}">
                <a16:creationId xmlns:a16="http://schemas.microsoft.com/office/drawing/2014/main" id="{E64A8E81-37AD-4AC3-9995-7D420D916054}"/>
              </a:ext>
            </a:extLst>
          </p:cNvPr>
          <p:cNvSpPr>
            <a:spLocks noGrp="1"/>
          </p:cNvSpPr>
          <p:nvPr>
            <p:ph type="title"/>
          </p:nvPr>
        </p:nvSpPr>
        <p:spPr>
          <a:xfrm>
            <a:off x="202161" y="184152"/>
            <a:ext cx="4238170" cy="1325563"/>
          </a:xfrm>
        </p:spPr>
        <p:txBody>
          <a:bodyPr>
            <a:normAutofit fontScale="90000"/>
          </a:bodyPr>
          <a:lstStyle/>
          <a:p>
            <a:r>
              <a:rPr lang="en-US" dirty="0"/>
              <a:t>How to schedule an inspection from the Portal</a:t>
            </a:r>
          </a:p>
        </p:txBody>
      </p:sp>
      <p:pic>
        <p:nvPicPr>
          <p:cNvPr id="6" name="Picture 5">
            <a:extLst>
              <a:ext uri="{FF2B5EF4-FFF2-40B4-BE49-F238E27FC236}">
                <a16:creationId xmlns:a16="http://schemas.microsoft.com/office/drawing/2014/main" id="{F11A04B2-9E38-471A-A5F0-52DD3769344E}"/>
              </a:ext>
            </a:extLst>
          </p:cNvPr>
          <p:cNvPicPr>
            <a:picLocks noChangeAspect="1"/>
          </p:cNvPicPr>
          <p:nvPr/>
        </p:nvPicPr>
        <p:blipFill>
          <a:blip r:embed="rId2"/>
          <a:stretch>
            <a:fillRect/>
          </a:stretch>
        </p:blipFill>
        <p:spPr>
          <a:xfrm>
            <a:off x="4660296" y="365127"/>
            <a:ext cx="7329543" cy="577479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A375211-3904-45DA-BE5D-97C1ECD2FBE1}"/>
              </a:ext>
            </a:extLst>
          </p:cNvPr>
          <p:cNvPicPr>
            <a:picLocks noChangeAspect="1"/>
          </p:cNvPicPr>
          <p:nvPr/>
        </p:nvPicPr>
        <p:blipFill>
          <a:blip r:embed="rId3"/>
          <a:stretch>
            <a:fillRect/>
          </a:stretch>
        </p:blipFill>
        <p:spPr>
          <a:xfrm>
            <a:off x="4776088" y="389733"/>
            <a:ext cx="2139947" cy="457200"/>
          </a:xfrm>
          <a:prstGeom prst="rect">
            <a:avLst/>
          </a:prstGeom>
        </p:spPr>
      </p:pic>
      <p:pic>
        <p:nvPicPr>
          <p:cNvPr id="9" name="Picture 8">
            <a:extLst>
              <a:ext uri="{FF2B5EF4-FFF2-40B4-BE49-F238E27FC236}">
                <a16:creationId xmlns:a16="http://schemas.microsoft.com/office/drawing/2014/main" id="{1B5707ED-3B8A-4246-8C61-A16897A08D8E}"/>
              </a:ext>
            </a:extLst>
          </p:cNvPr>
          <p:cNvPicPr>
            <a:picLocks noChangeAspect="1"/>
          </p:cNvPicPr>
          <p:nvPr/>
        </p:nvPicPr>
        <p:blipFill>
          <a:blip r:embed="rId4"/>
          <a:stretch>
            <a:fillRect/>
          </a:stretch>
        </p:blipFill>
        <p:spPr>
          <a:xfrm>
            <a:off x="7460385" y="3800333"/>
            <a:ext cx="1188720" cy="1091017"/>
          </a:xfrm>
          <a:prstGeom prst="rect">
            <a:avLst/>
          </a:prstGeom>
        </p:spPr>
      </p:pic>
      <p:sp>
        <p:nvSpPr>
          <p:cNvPr id="10" name="Flowchart: Connector 9">
            <a:extLst>
              <a:ext uri="{FF2B5EF4-FFF2-40B4-BE49-F238E27FC236}">
                <a16:creationId xmlns:a16="http://schemas.microsoft.com/office/drawing/2014/main" id="{6D6EE74F-3616-4DC7-8210-4D151FDF4D36}"/>
              </a:ext>
            </a:extLst>
          </p:cNvPr>
          <p:cNvSpPr/>
          <p:nvPr/>
        </p:nvSpPr>
        <p:spPr>
          <a:xfrm>
            <a:off x="8403138" y="3645479"/>
            <a:ext cx="355034" cy="353866"/>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9</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lowchart: Alternate Process 10">
            <a:extLst>
              <a:ext uri="{FF2B5EF4-FFF2-40B4-BE49-F238E27FC236}">
                <a16:creationId xmlns:a16="http://schemas.microsoft.com/office/drawing/2014/main" id="{CEE33767-0C36-48B0-86B7-3206F8E20D45}"/>
              </a:ext>
            </a:extLst>
          </p:cNvPr>
          <p:cNvSpPr/>
          <p:nvPr/>
        </p:nvSpPr>
        <p:spPr>
          <a:xfrm>
            <a:off x="7395788" y="1385999"/>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28697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94979" y="158416"/>
            <a:ext cx="4491979" cy="1252006"/>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get to the </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Portal from our webpages</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94978" y="1518091"/>
            <a:ext cx="4752975" cy="50667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Starting November 9</a:t>
            </a:r>
            <a:r>
              <a:rPr kumimoji="0" lang="en-US" sz="2400" b="1" i="0" u="none" strike="noStrike" kern="1200" cap="none" spc="0" normalizeH="0" baseline="30000" noProof="0" dirty="0">
                <a:ln>
                  <a:noFill/>
                </a:ln>
                <a:solidFill>
                  <a:srgbClr val="003DA5">
                    <a:lumMod val="50000"/>
                  </a:srgbClr>
                </a:solidFill>
                <a:effectLst/>
                <a:uLnTx/>
                <a:uFillTx/>
                <a:latin typeface="Calibri"/>
                <a:ea typeface="+mn-ea"/>
                <a:cs typeface="+mn-cs"/>
              </a:rPr>
              <a:t>th</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 our permit webpages will have updated information to guide you through the Accela permit process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You can also find a link to the Portal on the right panel of every webpage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3DA5">
                    <a:lumMod val="50000"/>
                  </a:srgbClr>
                </a:solidFill>
                <a:effectLst/>
                <a:uLnTx/>
                <a:uFillTx/>
                <a:latin typeface="Calibri"/>
                <a:ea typeface="+mn-ea"/>
                <a:cs typeface="+mn-cs"/>
                <a:hlinkClick r:id="rId3"/>
              </a:rPr>
              <a:t>http://www.seattle.gov/transportation/permits-and-services/permits</a:t>
            </a: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FD3E9E8-D997-4F94-96A5-079EDDF3F990}"/>
              </a:ext>
            </a:extLst>
          </p:cNvPr>
          <p:cNvPicPr>
            <a:picLocks noChangeAspect="1"/>
          </p:cNvPicPr>
          <p:nvPr/>
        </p:nvPicPr>
        <p:blipFill rotWithShape="1">
          <a:blip r:embed="rId4"/>
          <a:srcRect l="3670" t="2924" r="3779"/>
          <a:stretch/>
        </p:blipFill>
        <p:spPr>
          <a:xfrm>
            <a:off x="4847953" y="50746"/>
            <a:ext cx="6948023" cy="5148432"/>
          </a:xfrm>
          <a:prstGeom prst="rect">
            <a:avLst/>
          </a:prstGeom>
        </p:spPr>
      </p:pic>
      <p:pic>
        <p:nvPicPr>
          <p:cNvPr id="3" name="Picture 2">
            <a:extLst>
              <a:ext uri="{FF2B5EF4-FFF2-40B4-BE49-F238E27FC236}">
                <a16:creationId xmlns:a16="http://schemas.microsoft.com/office/drawing/2014/main" id="{F0FEE968-20BF-4E57-A4D7-FDCF81FA50E6}"/>
              </a:ext>
            </a:extLst>
          </p:cNvPr>
          <p:cNvPicPr>
            <a:picLocks noChangeAspect="1"/>
          </p:cNvPicPr>
          <p:nvPr/>
        </p:nvPicPr>
        <p:blipFill rotWithShape="1">
          <a:blip r:embed="rId5"/>
          <a:srcRect l="69511" t="-3553" r="3957" b="11669"/>
          <a:stretch/>
        </p:blipFill>
        <p:spPr>
          <a:xfrm>
            <a:off x="10194202" y="3141538"/>
            <a:ext cx="1794568" cy="283464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FAAA6BB-56B9-4429-8ECC-8FF8F78D9386}"/>
              </a:ext>
            </a:extLst>
          </p:cNvPr>
          <p:cNvSpPr txBox="1"/>
          <p:nvPr/>
        </p:nvSpPr>
        <p:spPr>
          <a:xfrm>
            <a:off x="10378911" y="1604202"/>
            <a:ext cx="16780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Access to the Portal can be found on the right panel of every webpage</a:t>
            </a:r>
          </a:p>
        </p:txBody>
      </p:sp>
      <p:sp>
        <p:nvSpPr>
          <p:cNvPr id="10" name="Flowchart: Alternate Process 9">
            <a:extLst>
              <a:ext uri="{FF2B5EF4-FFF2-40B4-BE49-F238E27FC236}">
                <a16:creationId xmlns:a16="http://schemas.microsoft.com/office/drawing/2014/main" id="{7B902CCE-AA2C-4C2D-87F8-EDCD2ED067DE}"/>
              </a:ext>
            </a:extLst>
          </p:cNvPr>
          <p:cNvSpPr/>
          <p:nvPr/>
        </p:nvSpPr>
        <p:spPr>
          <a:xfrm>
            <a:off x="10417405" y="4731139"/>
            <a:ext cx="1474968" cy="22849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372A828F-081A-4A37-B520-D7974DC2A52E}"/>
              </a:ext>
            </a:extLst>
          </p:cNvPr>
          <p:cNvSpPr/>
          <p:nvPr/>
        </p:nvSpPr>
        <p:spPr>
          <a:xfrm>
            <a:off x="4847953" y="3429000"/>
            <a:ext cx="1705247" cy="751438"/>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Arrow: Right 10">
            <a:extLst>
              <a:ext uri="{FF2B5EF4-FFF2-40B4-BE49-F238E27FC236}">
                <a16:creationId xmlns:a16="http://schemas.microsoft.com/office/drawing/2014/main" id="{E148413F-DEAD-46C3-8000-0400DE146919}"/>
              </a:ext>
            </a:extLst>
          </p:cNvPr>
          <p:cNvSpPr/>
          <p:nvPr/>
        </p:nvSpPr>
        <p:spPr>
          <a:xfrm>
            <a:off x="8686799" y="3566493"/>
            <a:ext cx="1411005"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Rectangle 11">
            <a:extLst>
              <a:ext uri="{FF2B5EF4-FFF2-40B4-BE49-F238E27FC236}">
                <a16:creationId xmlns:a16="http://schemas.microsoft.com/office/drawing/2014/main" id="{0B534B66-555A-4C19-966C-F7DECC7231C5}"/>
              </a:ext>
            </a:extLst>
          </p:cNvPr>
          <p:cNvSpPr/>
          <p:nvPr/>
        </p:nvSpPr>
        <p:spPr>
          <a:xfrm>
            <a:off x="6814195" y="3424520"/>
            <a:ext cx="1705247" cy="751438"/>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Rectangle 12">
            <a:extLst>
              <a:ext uri="{FF2B5EF4-FFF2-40B4-BE49-F238E27FC236}">
                <a16:creationId xmlns:a16="http://schemas.microsoft.com/office/drawing/2014/main" id="{4BF1BBAE-C4E9-4540-B8B7-C8EE622B58CA}"/>
              </a:ext>
            </a:extLst>
          </p:cNvPr>
          <p:cNvSpPr/>
          <p:nvPr/>
        </p:nvSpPr>
        <p:spPr>
          <a:xfrm>
            <a:off x="10214775" y="3232086"/>
            <a:ext cx="1773995" cy="2744091"/>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7" name="Arrow: Right 6">
            <a:extLst>
              <a:ext uri="{FF2B5EF4-FFF2-40B4-BE49-F238E27FC236}">
                <a16:creationId xmlns:a16="http://schemas.microsoft.com/office/drawing/2014/main" id="{F45E942B-3C19-4980-A4D3-C0B9BF9ED3D5}"/>
              </a:ext>
            </a:extLst>
          </p:cNvPr>
          <p:cNvSpPr/>
          <p:nvPr/>
        </p:nvSpPr>
        <p:spPr>
          <a:xfrm rot="5400000">
            <a:off x="10582436" y="3415953"/>
            <a:ext cx="969926"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5881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E7F7B-4571-4E5E-8FFE-6B0AA2A966E4}"/>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defTabSz="914400"/>
            <a:r>
              <a:rPr lang="en-US" sz="3000" kern="1200">
                <a:solidFill>
                  <a:schemeClr val="bg1"/>
                </a:solidFill>
                <a:latin typeface="+mj-lt"/>
                <a:ea typeface="+mj-ea"/>
                <a:cs typeface="+mj-cs"/>
              </a:rPr>
              <a:t>Launch Schedule</a:t>
            </a:r>
          </a:p>
        </p:txBody>
      </p:sp>
      <p:pic>
        <p:nvPicPr>
          <p:cNvPr id="5" name="Picture 4">
            <a:extLst>
              <a:ext uri="{FF2B5EF4-FFF2-40B4-BE49-F238E27FC236}">
                <a16:creationId xmlns:a16="http://schemas.microsoft.com/office/drawing/2014/main" id="{45DC36F0-4710-41BB-9DA2-416EEC5B1016}"/>
              </a:ext>
            </a:extLst>
          </p:cNvPr>
          <p:cNvPicPr>
            <a:picLocks noChangeAspect="1"/>
          </p:cNvPicPr>
          <p:nvPr/>
        </p:nvPicPr>
        <p:blipFill>
          <a:blip r:embed="rId2"/>
          <a:stretch>
            <a:fillRect/>
          </a:stretch>
        </p:blipFill>
        <p:spPr>
          <a:xfrm>
            <a:off x="643467" y="1705294"/>
            <a:ext cx="10905066" cy="4334064"/>
          </a:xfrm>
          <a:prstGeom prst="rect">
            <a:avLst/>
          </a:prstGeom>
        </p:spPr>
      </p:pic>
    </p:spTree>
    <p:extLst>
      <p:ext uri="{BB962C8B-B14F-4D97-AF65-F5344CB8AC3E}">
        <p14:creationId xmlns:p14="http://schemas.microsoft.com/office/powerpoint/2010/main" val="2549887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150B12F-C9A4-400D-9FF6-B79B699CF33F}"/>
              </a:ext>
            </a:extLst>
          </p:cNvPr>
          <p:cNvPicPr>
            <a:picLocks noChangeAspect="1"/>
          </p:cNvPicPr>
          <p:nvPr/>
        </p:nvPicPr>
        <p:blipFill rotWithShape="1">
          <a:blip r:embed="rId3"/>
          <a:srcRect r="35508" b="43609"/>
          <a:stretch/>
        </p:blipFill>
        <p:spPr>
          <a:xfrm>
            <a:off x="5622911" y="136925"/>
            <a:ext cx="5897113" cy="292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3DA5">
                    <a:lumMod val="50000"/>
                  </a:srgbClr>
                </a:solidFill>
                <a:effectLst/>
                <a:uLnTx/>
                <a:uFillTx/>
                <a:latin typeface="Seattle Text"/>
                <a:ea typeface="+mj-ea"/>
                <a:cs typeface="+mj-cs"/>
              </a:rPr>
              <a:t>Help Center</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673186"/>
            <a:ext cx="4809502" cy="44466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find help on the Portal</a:t>
            </a:r>
          </a:p>
          <a:p>
            <a:pPr marL="457200" marR="0" lvl="0" indent="-4572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From the Seattle Services Portal home page, click on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Help</a:t>
            </a:r>
          </a:p>
          <a:p>
            <a:pPr marL="457200" marR="0" lvl="0" indent="-457200" algn="l" defTabSz="685800" rtl="0" eaLnBrk="1" fontAlgn="auto" latinLnBrk="0" hangingPunct="1">
              <a:lnSpc>
                <a:spcPct val="90000"/>
              </a:lnSpc>
              <a:spcBef>
                <a:spcPts val="75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on any of these pages:</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Getting Started</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Managing Your Account</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Permits - Street Use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0" name="Flowchart: Alternate Process 9">
            <a:extLst>
              <a:ext uri="{FF2B5EF4-FFF2-40B4-BE49-F238E27FC236}">
                <a16:creationId xmlns:a16="http://schemas.microsoft.com/office/drawing/2014/main" id="{22DF4B1B-69D3-45E2-BB53-1F6C9A406504}"/>
              </a:ext>
            </a:extLst>
          </p:cNvPr>
          <p:cNvSpPr/>
          <p:nvPr/>
        </p:nvSpPr>
        <p:spPr>
          <a:xfrm>
            <a:off x="7466553" y="1035408"/>
            <a:ext cx="542927" cy="26670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Connector 10">
            <a:extLst>
              <a:ext uri="{FF2B5EF4-FFF2-40B4-BE49-F238E27FC236}">
                <a16:creationId xmlns:a16="http://schemas.microsoft.com/office/drawing/2014/main" id="{936A4926-4893-4963-A8EF-83669866F79D}"/>
              </a:ext>
            </a:extLst>
          </p:cNvPr>
          <p:cNvSpPr/>
          <p:nvPr/>
        </p:nvSpPr>
        <p:spPr>
          <a:xfrm>
            <a:off x="7149295" y="8805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4" name="Flowchart: Alternate Process 13">
            <a:extLst>
              <a:ext uri="{FF2B5EF4-FFF2-40B4-BE49-F238E27FC236}">
                <a16:creationId xmlns:a16="http://schemas.microsoft.com/office/drawing/2014/main" id="{B87683AF-65BE-4CA3-B525-28695A89B5D6}"/>
              </a:ext>
            </a:extLst>
          </p:cNvPr>
          <p:cNvSpPr/>
          <p:nvPr/>
        </p:nvSpPr>
        <p:spPr>
          <a:xfrm>
            <a:off x="5838824" y="5555528"/>
            <a:ext cx="1966005"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A24416C-51A5-4327-98F7-0709A3DEA66E}"/>
              </a:ext>
            </a:extLst>
          </p:cNvPr>
          <p:cNvSpPr/>
          <p:nvPr/>
        </p:nvSpPr>
        <p:spPr>
          <a:xfrm>
            <a:off x="5622911" y="534208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2" name="Picture 1">
            <a:extLst>
              <a:ext uri="{FF2B5EF4-FFF2-40B4-BE49-F238E27FC236}">
                <a16:creationId xmlns:a16="http://schemas.microsoft.com/office/drawing/2014/main" id="{796E9756-2393-48B7-88C2-51E91F23D0C5}"/>
              </a:ext>
            </a:extLst>
          </p:cNvPr>
          <p:cNvPicPr>
            <a:picLocks noChangeAspect="1"/>
          </p:cNvPicPr>
          <p:nvPr/>
        </p:nvPicPr>
        <p:blipFill>
          <a:blip r:embed="rId4"/>
          <a:stretch>
            <a:fillRect/>
          </a:stretch>
        </p:blipFill>
        <p:spPr>
          <a:xfrm>
            <a:off x="4727086" y="2938102"/>
            <a:ext cx="7464914" cy="3200400"/>
          </a:xfrm>
          <a:prstGeom prst="rect">
            <a:avLst/>
          </a:prstGeom>
        </p:spPr>
      </p:pic>
      <p:sp>
        <p:nvSpPr>
          <p:cNvPr id="15" name="Flowchart: Alternate Process 14">
            <a:extLst>
              <a:ext uri="{FF2B5EF4-FFF2-40B4-BE49-F238E27FC236}">
                <a16:creationId xmlns:a16="http://schemas.microsoft.com/office/drawing/2014/main" id="{1BA86478-40DE-447D-BBFA-18CDEB2309AD}"/>
              </a:ext>
            </a:extLst>
          </p:cNvPr>
          <p:cNvSpPr/>
          <p:nvPr/>
        </p:nvSpPr>
        <p:spPr>
          <a:xfrm>
            <a:off x="4997986"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B3AC69A4-0538-4928-B50A-AA9079495E11}"/>
              </a:ext>
            </a:extLst>
          </p:cNvPr>
          <p:cNvSpPr/>
          <p:nvPr/>
        </p:nvSpPr>
        <p:spPr>
          <a:xfrm>
            <a:off x="7361528"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EEE81A1B-C6D1-4799-808C-FDB8E623EA86}"/>
              </a:ext>
            </a:extLst>
          </p:cNvPr>
          <p:cNvSpPr/>
          <p:nvPr/>
        </p:nvSpPr>
        <p:spPr>
          <a:xfrm>
            <a:off x="4953264" y="5065879"/>
            <a:ext cx="2240751"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53917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a:solidFill>
                  <a:schemeClr val="tx1"/>
                </a:solidFill>
                <a:latin typeface="+mj-lt"/>
                <a:ea typeface="+mj-ea"/>
                <a:cs typeface="+mj-cs"/>
              </a:rPr>
              <a:t>Upcoming events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6262" y="2620641"/>
            <a:ext cx="5837750" cy="3588966"/>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One workshop per topic</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Each workshop will be held virtually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 and recorded</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Q&amp;A sessions will be a 1-hour live event once or twice a week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Stay informed with our monthly newsletter and </a:t>
            </a:r>
            <a:r>
              <a:rPr kumimoji="0" lang="en-US" sz="2200" b="1" i="0" u="none" strike="noStrike" kern="1200" cap="none" spc="0" normalizeH="0" baseline="0" noProof="0" dirty="0">
                <a:ln>
                  <a:noFill/>
                </a:ln>
                <a:solidFill>
                  <a:srgbClr val="003DA5"/>
                </a:solidFill>
                <a:effectLst/>
                <a:uLnTx/>
                <a:uFillTx/>
                <a:latin typeface="Calibri"/>
                <a:ea typeface="+mn-ea"/>
                <a:cs typeface="+mn-cs"/>
                <a:hlinkClick r:id="rId2"/>
              </a:rPr>
              <a:t>Accela 2 Updates website</a:t>
            </a: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nvGraphicFramePr>
        <p:xfrm>
          <a:off x="535110" y="619731"/>
          <a:ext cx="4235517" cy="5429334"/>
        </p:xfrm>
        <a:graphic>
          <a:graphicData uri="http://schemas.openxmlformats.org/drawingml/2006/table">
            <a:tbl>
              <a:tblPr firstRow="1" bandRow="1">
                <a:tableStyleId>{69012ECD-51FC-41F1-AA8D-1B2483CD663E}</a:tableStyleId>
              </a:tblPr>
              <a:tblGrid>
                <a:gridCol w="1778860">
                  <a:extLst>
                    <a:ext uri="{9D8B030D-6E8A-4147-A177-3AD203B41FA5}">
                      <a16:colId xmlns:a16="http://schemas.microsoft.com/office/drawing/2014/main" val="1630397082"/>
                    </a:ext>
                  </a:extLst>
                </a:gridCol>
                <a:gridCol w="2456657">
                  <a:extLst>
                    <a:ext uri="{9D8B030D-6E8A-4147-A177-3AD203B41FA5}">
                      <a16:colId xmlns:a16="http://schemas.microsoft.com/office/drawing/2014/main" val="2062520070"/>
                    </a:ext>
                  </a:extLst>
                </a:gridCol>
              </a:tblGrid>
              <a:tr h="469588">
                <a:tc>
                  <a:txBody>
                    <a:bodyPr/>
                    <a:lstStyle/>
                    <a:p>
                      <a:pPr algn="ctr"/>
                      <a:r>
                        <a:rPr lang="en-US" sz="1800" dirty="0"/>
                        <a:t>Date, Time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Topic</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689394">
                <a:tc>
                  <a:txBody>
                    <a:bodyPr/>
                    <a:lstStyle/>
                    <a:p>
                      <a:pPr algn="ctr"/>
                      <a:r>
                        <a:rPr lang="en-US" sz="1600" b="1" dirty="0"/>
                        <a:t>Sept 14</a:t>
                      </a:r>
                      <a:r>
                        <a:rPr lang="en-US" sz="1600" b="1" baseline="30000" dirty="0"/>
                        <a:t>th</a:t>
                      </a:r>
                      <a:r>
                        <a:rPr lang="en-US" sz="1600" b="1" dirty="0"/>
                        <a:t>, 1-2pm</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dirty="0"/>
                        <a:t>Inspection and Notifications Types Overview</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689394">
                <a:tc>
                  <a:txBody>
                    <a:bodyPr/>
                    <a:lstStyle/>
                    <a:p>
                      <a:r>
                        <a:rPr lang="en-US" sz="1600" b="1" dirty="0"/>
                        <a:t>Oct 19</a:t>
                      </a:r>
                      <a:r>
                        <a:rPr lang="en-US" sz="1600" b="1" baseline="30000" dirty="0"/>
                        <a:t>th</a:t>
                      </a:r>
                      <a:r>
                        <a:rPr lang="en-US" sz="1600" b="1" dirty="0"/>
                        <a:t>, 3-4pm</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Seattle Services Portal (SSP)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689394">
                <a:tc>
                  <a:txBody>
                    <a:bodyPr/>
                    <a:lstStyle/>
                    <a:p>
                      <a:pPr algn="ctr"/>
                      <a:r>
                        <a:rPr lang="en-US" sz="1600" b="1" dirty="0"/>
                        <a:t>Oct 26</a:t>
                      </a:r>
                      <a:r>
                        <a:rPr lang="en-US" sz="1600" b="1" baseline="30000" dirty="0"/>
                        <a:t>th</a:t>
                      </a:r>
                      <a:r>
                        <a:rPr lang="en-US" sz="1600" b="1" dirty="0"/>
                        <a:t>, 2-3:30pm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Utility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689394">
                <a:tc>
                  <a:txBody>
                    <a:bodyPr/>
                    <a:lstStyle/>
                    <a:p>
                      <a:pPr algn="ctr"/>
                      <a:r>
                        <a:rPr lang="en-US" sz="1600" b="1" dirty="0"/>
                        <a:t>Oct 28</a:t>
                      </a:r>
                      <a:r>
                        <a:rPr lang="en-US" sz="1600" b="1" baseline="30000" dirty="0"/>
                        <a:t>th</a:t>
                      </a:r>
                      <a:r>
                        <a:rPr lang="en-US" sz="1600" b="1" dirty="0"/>
                        <a:t>, 3-4:30pm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Construction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689394">
                <a:tc>
                  <a:txBody>
                    <a:bodyPr/>
                    <a:lstStyle/>
                    <a:p>
                      <a:pPr algn="ctr"/>
                      <a:r>
                        <a:rPr lang="en-US" sz="1600" b="1" dirty="0"/>
                        <a:t>Oct 30</a:t>
                      </a:r>
                      <a:r>
                        <a:rPr lang="en-US" sz="1600" b="1" baseline="30000" dirty="0"/>
                        <a:t>th</a:t>
                      </a:r>
                      <a:r>
                        <a:rPr lang="en-US" sz="1600" b="1" dirty="0"/>
                        <a:t>, 11:30am-12:30pm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Street Improvement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r h="689394">
                <a:tc>
                  <a:txBody>
                    <a:bodyPr/>
                    <a:lstStyle/>
                    <a:p>
                      <a:pPr algn="ctr"/>
                      <a:r>
                        <a:rPr lang="en-US" sz="1600" b="1" dirty="0"/>
                        <a:t>Nov 3</a:t>
                      </a:r>
                      <a:r>
                        <a:rPr lang="en-US" sz="1600" b="1" baseline="30000" dirty="0"/>
                        <a:t>rd</a:t>
                      </a:r>
                      <a:r>
                        <a:rPr lang="en-US" sz="1600" b="1" dirty="0"/>
                        <a:t>, 11am-12pm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Amendment Types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339242"/>
                  </a:ext>
                </a:extLst>
              </a:tr>
              <a:tr h="689394">
                <a:tc>
                  <a:txBody>
                    <a:bodyPr/>
                    <a:lstStyle/>
                    <a:p>
                      <a:pPr algn="ctr"/>
                      <a:r>
                        <a:rPr lang="en-US" sz="1600" b="1" dirty="0"/>
                        <a:t>Week of Nov 9</a:t>
                      </a:r>
                      <a:r>
                        <a:rPr lang="en-US" sz="1600" b="1" baseline="30000" dirty="0"/>
                        <a:t>th</a:t>
                      </a:r>
                      <a:r>
                        <a:rPr lang="en-US" sz="1600" b="1" dirty="0"/>
                        <a:t> and 16</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General Q&amp;A’s Sessions</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292442"/>
                  </a:ext>
                </a:extLst>
              </a:tr>
            </a:tbl>
          </a:graphicData>
        </a:graphic>
      </p:graphicFrame>
      <p:sp>
        <p:nvSpPr>
          <p:cNvPr id="3" name="Flowchart: Alternate Process 2">
            <a:extLst>
              <a:ext uri="{FF2B5EF4-FFF2-40B4-BE49-F238E27FC236}">
                <a16:creationId xmlns:a16="http://schemas.microsoft.com/office/drawing/2014/main" id="{29AC7229-641F-42E5-9EC9-E20B396E0982}"/>
              </a:ext>
            </a:extLst>
          </p:cNvPr>
          <p:cNvSpPr/>
          <p:nvPr/>
        </p:nvSpPr>
        <p:spPr>
          <a:xfrm>
            <a:off x="535110" y="4711185"/>
            <a:ext cx="4235517" cy="643330"/>
          </a:xfrm>
          <a:prstGeom prst="flowChartAlternateProcess">
            <a:avLst/>
          </a:prstGeom>
          <a:noFill/>
          <a:ln w="76200" cap="flat" cmpd="sng">
            <a:solidFill>
              <a:schemeClr val="accent6"/>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5568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dirty="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2079768" y="1902951"/>
            <a:ext cx="8032465" cy="2568407"/>
          </a:xfrm>
        </p:spPr>
        <p:txBody>
          <a:bodyPr/>
          <a:lstStyle/>
          <a:p>
            <a:pPr marL="0" indent="0">
              <a:buNone/>
            </a:pPr>
            <a:endParaRPr lang="en-US" dirty="0"/>
          </a:p>
          <a:p>
            <a:pPr marL="0" indent="0" algn="ctr">
              <a:buNone/>
            </a:pPr>
            <a:r>
              <a:rPr lang="en-US" sz="2800" dirty="0"/>
              <a:t>Melody.Berry@seattle.gov</a:t>
            </a:r>
            <a:endParaRPr lang="en-US" dirty="0"/>
          </a:p>
        </p:txBody>
      </p:sp>
      <p:sp>
        <p:nvSpPr>
          <p:cNvPr id="7" name="Rectangle 6">
            <a:extLst>
              <a:ext uri="{FF2B5EF4-FFF2-40B4-BE49-F238E27FC236}">
                <a16:creationId xmlns:a16="http://schemas.microsoft.com/office/drawing/2014/main" id="{AF7439EA-4923-4A11-96D9-BCFE5896EE8B}"/>
              </a:ext>
            </a:extLst>
          </p:cNvPr>
          <p:cNvSpPr/>
          <p:nvPr/>
        </p:nvSpPr>
        <p:spPr>
          <a:xfrm>
            <a:off x="0" y="3246121"/>
            <a:ext cx="12192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dirty="0">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3312795" y="3294094"/>
            <a:ext cx="5566410" cy="507831"/>
          </a:xfrm>
          <a:prstGeom prst="rect">
            <a:avLst/>
          </a:prstGeom>
          <a:noFill/>
        </p:spPr>
        <p:txBody>
          <a:bodyPr wrap="square" rtlCol="0">
            <a:spAutoFit/>
          </a:bodyPr>
          <a:lstStyle/>
          <a:p>
            <a:pPr algn="ctr"/>
            <a:r>
              <a:rPr lang="en-US" sz="2700" dirty="0">
                <a:solidFill>
                  <a:schemeClr val="bg1"/>
                </a:solidFill>
              </a:rPr>
              <a:t>www.seattle.gov/transportation</a:t>
            </a:r>
          </a:p>
        </p:txBody>
      </p:sp>
      <p:pic>
        <p:nvPicPr>
          <p:cNvPr id="4" name="Picture 3">
            <a:extLst>
              <a:ext uri="{FF2B5EF4-FFF2-40B4-BE49-F238E27FC236}">
                <a16:creationId xmlns:a16="http://schemas.microsoft.com/office/drawing/2014/main" id="{0B366A47-CDF5-42A3-A494-0E3799319464}"/>
              </a:ext>
            </a:extLst>
          </p:cNvPr>
          <p:cNvPicPr>
            <a:picLocks noChangeAspect="1"/>
          </p:cNvPicPr>
          <p:nvPr/>
        </p:nvPicPr>
        <p:blipFill>
          <a:blip r:embed="rId3"/>
          <a:stretch>
            <a:fillRect/>
          </a:stretch>
        </p:blipFill>
        <p:spPr>
          <a:xfrm>
            <a:off x="4163400" y="4394034"/>
            <a:ext cx="3865199" cy="579170"/>
          </a:xfrm>
          <a:prstGeom prst="rect">
            <a:avLst/>
          </a:prstGeom>
        </p:spPr>
      </p:pic>
    </p:spTree>
    <p:extLst>
      <p:ext uri="{BB962C8B-B14F-4D97-AF65-F5344CB8AC3E}">
        <p14:creationId xmlns:p14="http://schemas.microsoft.com/office/powerpoint/2010/main" val="47971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a:solidFill>
                  <a:schemeClr val="tx1"/>
                </a:solidFill>
                <a:latin typeface="+mj-lt"/>
                <a:ea typeface="+mj-ea"/>
                <a:cs typeface="+mj-cs"/>
              </a:rPr>
              <a:t>Upcoming events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6262" y="2620641"/>
            <a:ext cx="5837750" cy="3588966"/>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One workshop per topic</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Each workshop will be held virtually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 and recorded</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Q&amp;A sessions will be a 1-hour live event once or twice a week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Stay informed with our monthly newsletter and </a:t>
            </a:r>
            <a:r>
              <a:rPr kumimoji="0" lang="en-US" sz="2200" b="1" i="0" u="none" strike="noStrike" kern="1200" cap="none" spc="0" normalizeH="0" baseline="0" noProof="0" dirty="0">
                <a:ln>
                  <a:noFill/>
                </a:ln>
                <a:solidFill>
                  <a:srgbClr val="003DA5"/>
                </a:solidFill>
                <a:effectLst/>
                <a:uLnTx/>
                <a:uFillTx/>
                <a:latin typeface="Calibri"/>
                <a:ea typeface="+mn-ea"/>
                <a:cs typeface="+mn-cs"/>
                <a:hlinkClick r:id="rId2"/>
              </a:rPr>
              <a:t>Accela 2 Updates website</a:t>
            </a: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nvGraphicFramePr>
        <p:xfrm>
          <a:off x="535110" y="619731"/>
          <a:ext cx="4235517" cy="5429334"/>
        </p:xfrm>
        <a:graphic>
          <a:graphicData uri="http://schemas.openxmlformats.org/drawingml/2006/table">
            <a:tbl>
              <a:tblPr firstRow="1" bandRow="1">
                <a:tableStyleId>{69012ECD-51FC-41F1-AA8D-1B2483CD663E}</a:tableStyleId>
              </a:tblPr>
              <a:tblGrid>
                <a:gridCol w="1778860">
                  <a:extLst>
                    <a:ext uri="{9D8B030D-6E8A-4147-A177-3AD203B41FA5}">
                      <a16:colId xmlns:a16="http://schemas.microsoft.com/office/drawing/2014/main" val="1630397082"/>
                    </a:ext>
                  </a:extLst>
                </a:gridCol>
                <a:gridCol w="2456657">
                  <a:extLst>
                    <a:ext uri="{9D8B030D-6E8A-4147-A177-3AD203B41FA5}">
                      <a16:colId xmlns:a16="http://schemas.microsoft.com/office/drawing/2014/main" val="2062520070"/>
                    </a:ext>
                  </a:extLst>
                </a:gridCol>
              </a:tblGrid>
              <a:tr h="469588">
                <a:tc>
                  <a:txBody>
                    <a:bodyPr/>
                    <a:lstStyle/>
                    <a:p>
                      <a:pPr algn="ctr"/>
                      <a:r>
                        <a:rPr lang="en-US" sz="1800" dirty="0"/>
                        <a:t>Date, Time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Topic</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689394">
                <a:tc>
                  <a:txBody>
                    <a:bodyPr/>
                    <a:lstStyle/>
                    <a:p>
                      <a:pPr algn="ctr"/>
                      <a:r>
                        <a:rPr lang="en-US" sz="1600" b="1" dirty="0"/>
                        <a:t>Sept 14</a:t>
                      </a:r>
                      <a:r>
                        <a:rPr lang="en-US" sz="1600" b="1" baseline="30000" dirty="0"/>
                        <a:t>th</a:t>
                      </a:r>
                      <a:r>
                        <a:rPr lang="en-US" sz="1600" b="1" dirty="0"/>
                        <a:t>, 1-2pm</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dirty="0"/>
                        <a:t>Inspection and Notifications Types Overview</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689394">
                <a:tc>
                  <a:txBody>
                    <a:bodyPr/>
                    <a:lstStyle/>
                    <a:p>
                      <a:r>
                        <a:rPr lang="en-US" sz="1600" b="1" dirty="0"/>
                        <a:t>Oct 19</a:t>
                      </a:r>
                      <a:r>
                        <a:rPr lang="en-US" sz="1600" b="1" baseline="30000" dirty="0"/>
                        <a:t>th</a:t>
                      </a:r>
                      <a:r>
                        <a:rPr lang="en-US" sz="1600" b="1" dirty="0"/>
                        <a:t>, 3-4pm</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Seattle Services Portal (SSP)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689394">
                <a:tc>
                  <a:txBody>
                    <a:bodyPr/>
                    <a:lstStyle/>
                    <a:p>
                      <a:pPr algn="ctr"/>
                      <a:r>
                        <a:rPr lang="en-US" sz="1600" b="1" dirty="0"/>
                        <a:t>Oct 26</a:t>
                      </a:r>
                      <a:r>
                        <a:rPr lang="en-US" sz="1600" b="1" baseline="30000" dirty="0"/>
                        <a:t>th</a:t>
                      </a:r>
                      <a:r>
                        <a:rPr lang="en-US" sz="1600" b="1" dirty="0"/>
                        <a:t>, 2-3:30pm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Utility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689394">
                <a:tc>
                  <a:txBody>
                    <a:bodyPr/>
                    <a:lstStyle/>
                    <a:p>
                      <a:pPr algn="ctr"/>
                      <a:r>
                        <a:rPr lang="en-US" sz="1600" b="1" dirty="0"/>
                        <a:t>Oct 28</a:t>
                      </a:r>
                      <a:r>
                        <a:rPr lang="en-US" sz="1600" b="1" baseline="30000" dirty="0"/>
                        <a:t>th</a:t>
                      </a:r>
                      <a:r>
                        <a:rPr lang="en-US" sz="1600" b="1" dirty="0"/>
                        <a:t>, 3-4:30pm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Construction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689394">
                <a:tc>
                  <a:txBody>
                    <a:bodyPr/>
                    <a:lstStyle/>
                    <a:p>
                      <a:pPr algn="ctr"/>
                      <a:r>
                        <a:rPr lang="en-US" sz="1600" b="1" dirty="0"/>
                        <a:t>Oct 30</a:t>
                      </a:r>
                      <a:r>
                        <a:rPr lang="en-US" sz="1600" b="1" baseline="30000" dirty="0"/>
                        <a:t>th</a:t>
                      </a:r>
                      <a:r>
                        <a:rPr lang="en-US" sz="1600" b="1" dirty="0"/>
                        <a:t>, 11:30am-12:30pm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Street Improvement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r h="689394">
                <a:tc>
                  <a:txBody>
                    <a:bodyPr/>
                    <a:lstStyle/>
                    <a:p>
                      <a:pPr algn="ctr"/>
                      <a:r>
                        <a:rPr lang="en-US" sz="1600" b="1" dirty="0"/>
                        <a:t>Nov 3</a:t>
                      </a:r>
                      <a:r>
                        <a:rPr lang="en-US" sz="1600" b="1" baseline="30000" dirty="0"/>
                        <a:t>rd</a:t>
                      </a:r>
                      <a:r>
                        <a:rPr lang="en-US" sz="1600" b="1" dirty="0"/>
                        <a:t>, 11am-12pm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Amendment Types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339242"/>
                  </a:ext>
                </a:extLst>
              </a:tr>
              <a:tr h="689394">
                <a:tc>
                  <a:txBody>
                    <a:bodyPr/>
                    <a:lstStyle/>
                    <a:p>
                      <a:pPr algn="ctr"/>
                      <a:r>
                        <a:rPr lang="en-US" sz="1600" b="1" dirty="0"/>
                        <a:t>Week of Nov 9</a:t>
                      </a:r>
                      <a:r>
                        <a:rPr lang="en-US" sz="1600" b="1" baseline="30000" dirty="0"/>
                        <a:t>th</a:t>
                      </a:r>
                      <a:r>
                        <a:rPr lang="en-US" sz="1600" b="1" dirty="0"/>
                        <a:t> and 16</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General Q&amp;A’s Sessions</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292442"/>
                  </a:ext>
                </a:extLst>
              </a:tr>
            </a:tbl>
          </a:graphicData>
        </a:graphic>
      </p:graphicFrame>
      <p:sp>
        <p:nvSpPr>
          <p:cNvPr id="3" name="Flowchart: Alternate Process 2">
            <a:extLst>
              <a:ext uri="{FF2B5EF4-FFF2-40B4-BE49-F238E27FC236}">
                <a16:creationId xmlns:a16="http://schemas.microsoft.com/office/drawing/2014/main" id="{29AC7229-641F-42E5-9EC9-E20B396E0982}"/>
              </a:ext>
            </a:extLst>
          </p:cNvPr>
          <p:cNvSpPr/>
          <p:nvPr/>
        </p:nvSpPr>
        <p:spPr>
          <a:xfrm>
            <a:off x="535109" y="4009292"/>
            <a:ext cx="4235517" cy="638394"/>
          </a:xfrm>
          <a:prstGeom prst="flowChartAlternateProcess">
            <a:avLst/>
          </a:prstGeom>
          <a:noFill/>
          <a:ln w="76200" cap="flat" cmpd="sng">
            <a:solidFill>
              <a:schemeClr val="accent4">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775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Title 1"/>
          <p:cNvSpPr>
            <a:spLocks noGrp="1"/>
          </p:cNvSpPr>
          <p:nvPr>
            <p:ph type="title"/>
          </p:nvPr>
        </p:nvSpPr>
        <p:spPr>
          <a:xfrm>
            <a:off x="1139635" y="864903"/>
            <a:ext cx="3319613" cy="1471959"/>
          </a:xfrm>
        </p:spPr>
        <p:txBody>
          <a:bodyPr>
            <a:normAutofit/>
          </a:bodyPr>
          <a:lstStyle/>
          <a:p>
            <a:pPr>
              <a:lnSpc>
                <a:spcPct val="90000"/>
              </a:lnSpc>
            </a:pPr>
            <a:r>
              <a:rPr lang="en-US" sz="3300" dirty="0">
                <a:solidFill>
                  <a:srgbClr val="FFFFFF"/>
                </a:solidFill>
              </a:rPr>
              <a:t>Final Plat Permit</a:t>
            </a:r>
          </a:p>
        </p:txBody>
      </p: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1123315" y="2116284"/>
            <a:ext cx="3319613" cy="3119615"/>
          </a:xfrm>
        </p:spPr>
        <p:txBody>
          <a:bodyPr anchor="t">
            <a:normAutofit fontScale="92500" lnSpcReduction="20000"/>
          </a:bodyPr>
          <a:lstStyle/>
          <a:p>
            <a:pPr marL="0" indent="0">
              <a:lnSpc>
                <a:spcPct val="90000"/>
              </a:lnSpc>
              <a:buNone/>
            </a:pPr>
            <a:r>
              <a:rPr lang="en-US" sz="1800" b="1" dirty="0">
                <a:solidFill>
                  <a:srgbClr val="FEFFFF"/>
                </a:solidFill>
              </a:rPr>
              <a:t>Final Plat permit :</a:t>
            </a:r>
          </a:p>
          <a:p>
            <a:pPr>
              <a:lnSpc>
                <a:spcPct val="90000"/>
              </a:lnSpc>
            </a:pPr>
            <a:r>
              <a:rPr lang="en-US" sz="1800" dirty="0">
                <a:solidFill>
                  <a:srgbClr val="FEFFFF"/>
                </a:solidFill>
              </a:rPr>
              <a:t>Used to facilitate the final plat process for new full subdivisions</a:t>
            </a:r>
          </a:p>
          <a:p>
            <a:pPr>
              <a:lnSpc>
                <a:spcPct val="90000"/>
              </a:lnSpc>
            </a:pPr>
            <a:endParaRPr lang="en-US" sz="1800" dirty="0">
              <a:solidFill>
                <a:srgbClr val="FEFFFF"/>
              </a:solidFill>
            </a:endParaRPr>
          </a:p>
          <a:p>
            <a:pPr>
              <a:lnSpc>
                <a:spcPct val="90000"/>
              </a:lnSpc>
            </a:pPr>
            <a:r>
              <a:rPr lang="en-US" sz="1800" dirty="0">
                <a:solidFill>
                  <a:srgbClr val="FEFFFF"/>
                </a:solidFill>
              </a:rPr>
              <a:t>Uses the full workflow</a:t>
            </a:r>
          </a:p>
          <a:p>
            <a:pPr>
              <a:lnSpc>
                <a:spcPct val="90000"/>
              </a:lnSpc>
            </a:pPr>
            <a:endParaRPr lang="en-US" sz="1800" dirty="0">
              <a:solidFill>
                <a:srgbClr val="FEFFFF"/>
              </a:solidFill>
            </a:endParaRPr>
          </a:p>
          <a:p>
            <a:pPr>
              <a:lnSpc>
                <a:spcPct val="90000"/>
              </a:lnSpc>
            </a:pPr>
            <a:r>
              <a:rPr lang="en-US" sz="1800" dirty="0">
                <a:solidFill>
                  <a:srgbClr val="FEFFFF"/>
                </a:solidFill>
              </a:rPr>
              <a:t>These records bypass issuance and goes directly to closed once the process is complete</a:t>
            </a:r>
          </a:p>
          <a:p>
            <a:pPr>
              <a:lnSpc>
                <a:spcPct val="90000"/>
              </a:lnSpc>
            </a:pPr>
            <a:endParaRPr lang="en-US" sz="1800" dirty="0">
              <a:solidFill>
                <a:srgbClr val="FEFFFF"/>
              </a:solidFill>
            </a:endParaRPr>
          </a:p>
          <a:p>
            <a:pPr marL="0" indent="0">
              <a:lnSpc>
                <a:spcPct val="90000"/>
              </a:lnSpc>
              <a:buNone/>
            </a:pPr>
            <a:endParaRPr lang="en-US" sz="1800" dirty="0">
              <a:solidFill>
                <a:srgbClr val="FEFFFF"/>
              </a:solidFill>
            </a:endParaRPr>
          </a:p>
          <a:p>
            <a:pPr>
              <a:lnSpc>
                <a:spcPct val="90000"/>
              </a:lnSpc>
            </a:pPr>
            <a:r>
              <a:rPr lang="en-US" sz="1800" dirty="0">
                <a:solidFill>
                  <a:srgbClr val="FEFFFF"/>
                </a:solidFill>
              </a:rPr>
              <a:t>Record ID: </a:t>
            </a:r>
            <a:r>
              <a:rPr lang="en-US" sz="1800" u="sng" dirty="0">
                <a:solidFill>
                  <a:srgbClr val="FEFFFF"/>
                </a:solidFill>
              </a:rPr>
              <a:t>SDOTPLAT</a:t>
            </a:r>
            <a:r>
              <a:rPr lang="en-US" sz="1800" dirty="0">
                <a:solidFill>
                  <a:srgbClr val="FEFFFF"/>
                </a:solidFill>
              </a:rPr>
              <a:t>0000001</a:t>
            </a:r>
          </a:p>
          <a:p>
            <a:pPr marL="0"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457200" lvl="1"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0" indent="0">
              <a:lnSpc>
                <a:spcPct val="90000"/>
              </a:lnSpc>
              <a:buNone/>
            </a:pPr>
            <a:endParaRPr lang="en-US" sz="1500" dirty="0">
              <a:solidFill>
                <a:srgbClr val="FEFFFF"/>
              </a:solidFill>
            </a:endParaRPr>
          </a:p>
          <a:p>
            <a:pPr marL="457200" lvl="1" indent="0">
              <a:lnSpc>
                <a:spcPct val="90000"/>
              </a:lnSpc>
              <a:buNone/>
            </a:pPr>
            <a:endParaRPr lang="en-US" sz="1500" dirty="0">
              <a:solidFill>
                <a:srgbClr val="FEFFFF"/>
              </a:solidFill>
            </a:endParaRPr>
          </a:p>
        </p:txBody>
      </p:sp>
      <p:sp>
        <p:nvSpPr>
          <p:cNvPr id="4" name="Slide Number Placeholder 3"/>
          <p:cNvSpPr>
            <a:spLocks noGrp="1"/>
          </p:cNvSpPr>
          <p:nvPr>
            <p:ph type="sldNum" sz="quarter" idx="4"/>
          </p:nvPr>
        </p:nvSpPr>
        <p:spPr>
          <a:xfrm>
            <a:off x="10707624" y="6382512"/>
            <a:ext cx="685800" cy="32004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59ED83C-2D8A-42B0-BBF1-CDE43C1054AA}" type="slidenum">
              <a:rPr kumimoji="0" lang="en-US" sz="10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Calibri"/>
              <a:ea typeface="+mn-ea"/>
              <a:cs typeface="+mn-cs"/>
            </a:endParaRPr>
          </a:p>
        </p:txBody>
      </p:sp>
      <p:graphicFrame>
        <p:nvGraphicFramePr>
          <p:cNvPr id="12" name="Table 11">
            <a:extLst>
              <a:ext uri="{FF2B5EF4-FFF2-40B4-BE49-F238E27FC236}">
                <a16:creationId xmlns:a16="http://schemas.microsoft.com/office/drawing/2014/main" id="{8D26C2FD-B4B2-47BC-9416-FA7E0D5FADA7}"/>
              </a:ext>
            </a:extLst>
          </p:cNvPr>
          <p:cNvGraphicFramePr>
            <a:graphicFrameLocks noGrp="1"/>
          </p:cNvGraphicFramePr>
          <p:nvPr/>
        </p:nvGraphicFramePr>
        <p:xfrm>
          <a:off x="5230097" y="643467"/>
          <a:ext cx="6161739" cy="1308425"/>
        </p:xfrm>
        <a:graphic>
          <a:graphicData uri="http://schemas.openxmlformats.org/drawingml/2006/table">
            <a:tbl>
              <a:tblPr firstRow="1" bandRow="1">
                <a:tableStyleId>{5C22544A-7EE6-4342-B048-85BDC9FD1C3A}</a:tableStyleId>
              </a:tblPr>
              <a:tblGrid>
                <a:gridCol w="1679222">
                  <a:extLst>
                    <a:ext uri="{9D8B030D-6E8A-4147-A177-3AD203B41FA5}">
                      <a16:colId xmlns:a16="http://schemas.microsoft.com/office/drawing/2014/main" val="3669175350"/>
                    </a:ext>
                  </a:extLst>
                </a:gridCol>
                <a:gridCol w="2326090">
                  <a:extLst>
                    <a:ext uri="{9D8B030D-6E8A-4147-A177-3AD203B41FA5}">
                      <a16:colId xmlns:a16="http://schemas.microsoft.com/office/drawing/2014/main" val="2302283012"/>
                    </a:ext>
                  </a:extLst>
                </a:gridCol>
                <a:gridCol w="2156427">
                  <a:extLst>
                    <a:ext uri="{9D8B030D-6E8A-4147-A177-3AD203B41FA5}">
                      <a16:colId xmlns:a16="http://schemas.microsoft.com/office/drawing/2014/main" val="1971387020"/>
                    </a:ext>
                  </a:extLst>
                </a:gridCol>
              </a:tblGrid>
              <a:tr h="676488">
                <a:tc>
                  <a:txBody>
                    <a:bodyPr/>
                    <a:lstStyle/>
                    <a:p>
                      <a:pPr algn="ctr" rtl="0" fontAlgn="ctr"/>
                      <a:r>
                        <a:rPr lang="en-US" sz="1800" u="none" strike="noStrike" dirty="0">
                          <a:effectLst/>
                        </a:rPr>
                        <a:t>Accela Use Type</a:t>
                      </a:r>
                      <a:endParaRPr lang="en-US" sz="1800" b="1" i="0" u="none" strike="noStrike" dirty="0">
                        <a:solidFill>
                          <a:srgbClr val="FFFFFF"/>
                        </a:solidFill>
                        <a:effectLst/>
                        <a:latin typeface="Calibri" panose="020F0502020204030204" pitchFamily="34" charset="0"/>
                      </a:endParaRPr>
                    </a:p>
                  </a:txBody>
                  <a:tcPr marL="4377" marR="4377" marT="4377" marB="0" anchor="ctr"/>
                </a:tc>
                <a:tc>
                  <a:txBody>
                    <a:bodyPr/>
                    <a:lstStyle/>
                    <a:p>
                      <a:pPr algn="ctr" rtl="0" fontAlgn="ctr"/>
                      <a:r>
                        <a:rPr lang="en-US" sz="1800" u="none" strike="noStrike" dirty="0">
                          <a:effectLst/>
                        </a:rPr>
                        <a:t>Use Description</a:t>
                      </a:r>
                      <a:endParaRPr lang="en-US" sz="1800" b="1" i="0" u="none" strike="noStrike" dirty="0">
                        <a:solidFill>
                          <a:srgbClr val="FFFFFF"/>
                        </a:solidFill>
                        <a:effectLst/>
                        <a:latin typeface="Calibri" panose="020F0502020204030204" pitchFamily="34" charset="0"/>
                      </a:endParaRPr>
                    </a:p>
                  </a:txBody>
                  <a:tcPr marL="4377" marR="4377" marT="4377" marB="0" anchor="ctr"/>
                </a:tc>
                <a:tc>
                  <a:txBody>
                    <a:bodyPr/>
                    <a:lstStyle/>
                    <a:p>
                      <a:pPr algn="ctr" rtl="0" fontAlgn="ctr"/>
                      <a:r>
                        <a:rPr lang="en-US" sz="1800" u="none" strike="noStrike" dirty="0">
                          <a:effectLst/>
                        </a:rPr>
                        <a:t>Hansen Use Codes</a:t>
                      </a:r>
                      <a:endParaRPr lang="en-US" sz="1800" b="1" i="0" u="none" strike="noStrike" dirty="0">
                        <a:solidFill>
                          <a:srgbClr val="FFFFFF"/>
                        </a:solidFill>
                        <a:effectLst/>
                        <a:latin typeface="Calibri" panose="020F0502020204030204" pitchFamily="34" charset="0"/>
                      </a:endParaRPr>
                    </a:p>
                  </a:txBody>
                  <a:tcPr marL="4377" marR="4377" marT="4377" marB="0" anchor="ctr"/>
                </a:tc>
                <a:extLst>
                  <a:ext uri="{0D108BD9-81ED-4DB2-BD59-A6C34878D82A}">
                    <a16:rowId xmlns:a16="http://schemas.microsoft.com/office/drawing/2014/main" val="2558743770"/>
                  </a:ext>
                </a:extLst>
              </a:tr>
              <a:tr h="631937">
                <a:tc>
                  <a:txBody>
                    <a:bodyPr/>
                    <a:lstStyle/>
                    <a:p>
                      <a:pPr algn="ctr" rtl="0" fontAlgn="t"/>
                      <a:r>
                        <a:rPr lang="en-US" sz="1800" u="none" strike="noStrike" dirty="0">
                          <a:effectLst/>
                        </a:rPr>
                        <a:t>Final Plat</a:t>
                      </a:r>
                      <a:endParaRPr lang="en-US" sz="1800" b="0" i="0" u="none" strike="noStrike" dirty="0">
                        <a:solidFill>
                          <a:srgbClr val="000000"/>
                        </a:solidFill>
                        <a:effectLst/>
                        <a:latin typeface="Calibri" panose="020F0502020204030204" pitchFamily="34" charset="0"/>
                      </a:endParaRPr>
                    </a:p>
                  </a:txBody>
                  <a:tcPr marL="4377" marR="4377" marT="4377" marB="0"/>
                </a:tc>
                <a:tc>
                  <a:txBody>
                    <a:bodyPr/>
                    <a:lstStyle/>
                    <a:p>
                      <a:pPr algn="l" rtl="0" fontAlgn="t"/>
                      <a:r>
                        <a:rPr lang="en-US" sz="1800" u="none" strike="noStrike" dirty="0">
                          <a:effectLst/>
                        </a:rPr>
                        <a:t>Final Plat review &amp; Council approval </a:t>
                      </a:r>
                      <a:endParaRPr lang="en-US" sz="1800" b="0" i="0" u="none" strike="noStrike" dirty="0">
                        <a:solidFill>
                          <a:srgbClr val="000000"/>
                        </a:solidFill>
                        <a:effectLst/>
                        <a:latin typeface="Calibri" panose="020F0502020204030204" pitchFamily="34" charset="0"/>
                      </a:endParaRPr>
                    </a:p>
                  </a:txBody>
                  <a:tcPr marL="4377" marR="4377" marT="4377" marB="0"/>
                </a:tc>
                <a:tc>
                  <a:txBody>
                    <a:bodyPr/>
                    <a:lstStyle/>
                    <a:p>
                      <a:pPr algn="ctr" rtl="0" fontAlgn="t"/>
                      <a:r>
                        <a:rPr lang="en-US" sz="1800" u="none" strike="noStrike" dirty="0">
                          <a:effectLst/>
                        </a:rPr>
                        <a:t>45P</a:t>
                      </a:r>
                      <a:endParaRPr lang="en-US" sz="1800" b="0" i="0" u="none" strike="noStrike" dirty="0">
                        <a:solidFill>
                          <a:srgbClr val="003DA5"/>
                        </a:solidFill>
                        <a:effectLst/>
                        <a:latin typeface="Calibri" panose="020F0502020204030204" pitchFamily="34" charset="0"/>
                      </a:endParaRPr>
                    </a:p>
                  </a:txBody>
                  <a:tcPr marL="4377" marR="4377" marT="4377" marB="0"/>
                </a:tc>
                <a:extLst>
                  <a:ext uri="{0D108BD9-81ED-4DB2-BD59-A6C34878D82A}">
                    <a16:rowId xmlns:a16="http://schemas.microsoft.com/office/drawing/2014/main" val="4265094792"/>
                  </a:ext>
                </a:extLst>
              </a:tr>
            </a:tbl>
          </a:graphicData>
        </a:graphic>
      </p:graphicFrame>
      <p:graphicFrame>
        <p:nvGraphicFramePr>
          <p:cNvPr id="3" name="Table 4">
            <a:extLst>
              <a:ext uri="{FF2B5EF4-FFF2-40B4-BE49-F238E27FC236}">
                <a16:creationId xmlns:a16="http://schemas.microsoft.com/office/drawing/2014/main" id="{060ECFB5-A869-45CD-A2F8-6A46CE615848}"/>
              </a:ext>
            </a:extLst>
          </p:cNvPr>
          <p:cNvGraphicFramePr>
            <a:graphicFrameLocks noGrp="1"/>
          </p:cNvGraphicFramePr>
          <p:nvPr/>
        </p:nvGraphicFramePr>
        <p:xfrm>
          <a:off x="6382954" y="2456481"/>
          <a:ext cx="3856024" cy="3708400"/>
        </p:xfrm>
        <a:graphic>
          <a:graphicData uri="http://schemas.openxmlformats.org/drawingml/2006/table">
            <a:tbl>
              <a:tblPr firstRow="1" bandRow="1">
                <a:tableStyleId>{5C22544A-7EE6-4342-B048-85BDC9FD1C3A}</a:tableStyleId>
              </a:tblPr>
              <a:tblGrid>
                <a:gridCol w="3856024">
                  <a:extLst>
                    <a:ext uri="{9D8B030D-6E8A-4147-A177-3AD203B41FA5}">
                      <a16:colId xmlns:a16="http://schemas.microsoft.com/office/drawing/2014/main" val="3433432039"/>
                    </a:ext>
                  </a:extLst>
                </a:gridCol>
              </a:tblGrid>
              <a:tr h="370840">
                <a:tc>
                  <a:txBody>
                    <a:bodyPr/>
                    <a:lstStyle/>
                    <a:p>
                      <a:pPr algn="ctr"/>
                      <a:r>
                        <a:rPr lang="en-US" dirty="0"/>
                        <a:t>Required Documents</a:t>
                      </a:r>
                    </a:p>
                  </a:txBody>
                  <a:tcPr/>
                </a:tc>
                <a:extLst>
                  <a:ext uri="{0D108BD9-81ED-4DB2-BD59-A6C34878D82A}">
                    <a16:rowId xmlns:a16="http://schemas.microsoft.com/office/drawing/2014/main" val="694216065"/>
                  </a:ext>
                </a:extLst>
              </a:tr>
              <a:tr h="37084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Approved Preliminary Plat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647474584"/>
                  </a:ext>
                </a:extLst>
              </a:tr>
              <a:tr h="370840">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Covenants Conditions and Restrictions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287532801"/>
                  </a:ext>
                </a:extLst>
              </a:tr>
              <a:tr h="370840">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 Title Report</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224815515"/>
                  </a:ext>
                </a:extLst>
              </a:tr>
              <a:tr h="370840">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Final Plat</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760449388"/>
                  </a:ext>
                </a:extLst>
              </a:tr>
              <a:tr h="370840">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Final Plat Mylar</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385202294"/>
                  </a:ext>
                </a:extLst>
              </a:tr>
              <a:tr h="370840">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Hearing Examiner Decision Report</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980167749"/>
                  </a:ext>
                </a:extLst>
              </a:tr>
              <a:tr h="370840">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Letter of Authorization</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86010482"/>
                  </a:ext>
                </a:extLst>
              </a:tr>
              <a:tr h="370840">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Documents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826711179"/>
                  </a:ext>
                </a:extLst>
              </a:tr>
              <a:tr h="37084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Statement of Financial Responsibility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618175167"/>
                  </a:ext>
                </a:extLst>
              </a:tr>
            </a:tbl>
          </a:graphicData>
        </a:graphic>
      </p:graphicFrame>
    </p:spTree>
    <p:extLst>
      <p:ext uri="{BB962C8B-B14F-4D97-AF65-F5344CB8AC3E}">
        <p14:creationId xmlns:p14="http://schemas.microsoft.com/office/powerpoint/2010/main" val="2916437007"/>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3.xml><?xml version="1.0" encoding="utf-8"?>
<a:theme xmlns:a="http://schemas.openxmlformats.org/drawingml/2006/main" name="1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4.xml><?xml version="1.0" encoding="utf-8"?>
<a:theme xmlns:a="http://schemas.openxmlformats.org/drawingml/2006/main" name="2_Office Theme">
  <a:themeElements>
    <a:clrScheme name="Move Seattle">
      <a:dk1>
        <a:srgbClr val="000000"/>
      </a:dk1>
      <a:lt1>
        <a:sysClr val="window" lastClr="FFFFFF"/>
      </a:lt1>
      <a:dk2>
        <a:srgbClr val="000000"/>
      </a:dk2>
      <a:lt2>
        <a:srgbClr val="E1D91E"/>
      </a:lt2>
      <a:accent1>
        <a:srgbClr val="1690D0"/>
      </a:accent1>
      <a:accent2>
        <a:srgbClr val="E1D91E"/>
      </a:accent2>
      <a:accent3>
        <a:srgbClr val="00A85D"/>
      </a:accent3>
      <a:accent4>
        <a:srgbClr val="492F92"/>
      </a:accent4>
      <a:accent5>
        <a:srgbClr val="FF6C2C"/>
      </a:accent5>
      <a:accent6>
        <a:srgbClr val="808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6.xml><?xml version="1.0" encoding="utf-8"?>
<a:theme xmlns:a="http://schemas.openxmlformats.org/drawingml/2006/main" name="5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7.xml><?xml version="1.0" encoding="utf-8"?>
<a:theme xmlns:a="http://schemas.openxmlformats.org/drawingml/2006/main" name="4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8.xml><?xml version="1.0" encoding="utf-8"?>
<a:theme xmlns:a="http://schemas.openxmlformats.org/drawingml/2006/main" name="7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FD2F0E33E803419EAE818471D80FE7" ma:contentTypeVersion="10" ma:contentTypeDescription="Create a new document." ma:contentTypeScope="" ma:versionID="2d42e335afdd7b4af0ec9cbd1e5731e0">
  <xsd:schema xmlns:xsd="http://www.w3.org/2001/XMLSchema" xmlns:xs="http://www.w3.org/2001/XMLSchema" xmlns:p="http://schemas.microsoft.com/office/2006/metadata/properties" xmlns:ns3="a634f68e-6933-47c9-9855-e74ab711f9d9" xmlns:ns4="d5770308-502d-4600-9991-decfa01fb61a" targetNamespace="http://schemas.microsoft.com/office/2006/metadata/properties" ma:root="true" ma:fieldsID="8123a1567a48f3d36a3e622568f3c1f9" ns3:_="" ns4:_="">
    <xsd:import namespace="a634f68e-6933-47c9-9855-e74ab711f9d9"/>
    <xsd:import namespace="d5770308-502d-4600-9991-decfa01fb6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4f68e-6933-47c9-9855-e74ab711f9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70308-502d-4600-9991-decfa01fb6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B7A017-59A7-40F2-B2E7-A59E80483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4f68e-6933-47c9-9855-e74ab711f9d9"/>
    <ds:schemaRef ds:uri="d5770308-502d-4600-9991-decfa01fb6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0CD351-0561-4B41-9079-EB7703943C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2A82C13-6FD8-4D5E-B1CD-6BADBA76DE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TotalTime>
  <Words>6438</Words>
  <Application>Microsoft Office PowerPoint</Application>
  <PresentationFormat>Widescreen</PresentationFormat>
  <Paragraphs>1110</Paragraphs>
  <Slides>72</Slides>
  <Notes>42</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72</vt:i4>
      </vt:variant>
    </vt:vector>
  </HeadingPairs>
  <TitlesOfParts>
    <vt:vector size="84" baseType="lpstr">
      <vt:lpstr>Seattle Text</vt:lpstr>
      <vt:lpstr>Calibri</vt:lpstr>
      <vt:lpstr>Arial</vt:lpstr>
      <vt:lpstr>Helvetica Neue Medium</vt:lpstr>
      <vt:lpstr>Office Theme</vt:lpstr>
      <vt:lpstr>6_Office Theme</vt:lpstr>
      <vt:lpstr>1_Office Theme</vt:lpstr>
      <vt:lpstr>2_Office Theme</vt:lpstr>
      <vt:lpstr>3_Office Theme</vt:lpstr>
      <vt:lpstr>5_Office Theme</vt:lpstr>
      <vt:lpstr>4_Office Theme</vt:lpstr>
      <vt:lpstr>7_Office Theme</vt:lpstr>
      <vt:lpstr>Street Improvement Permits in the Seattle Services Portal</vt:lpstr>
      <vt:lpstr>Our vision, mission, and core values</vt:lpstr>
      <vt:lpstr>Workshop overview</vt:lpstr>
      <vt:lpstr>Permitting system replacement goals</vt:lpstr>
      <vt:lpstr>Accela launch overview</vt:lpstr>
      <vt:lpstr>Permit types - what’s coming in November  </vt:lpstr>
      <vt:lpstr>Launch Schedule</vt:lpstr>
      <vt:lpstr>Upcoming events</vt:lpstr>
      <vt:lpstr>Final Plat Permit</vt:lpstr>
      <vt:lpstr>Final Plat permit process steps</vt:lpstr>
      <vt:lpstr>Street Improvement Permit and Use Types</vt:lpstr>
      <vt:lpstr>Street Improvement Permit (SIP) steps</vt:lpstr>
      <vt:lpstr>Final Plat and SIP Accela permit numbers decoded</vt:lpstr>
      <vt:lpstr>SIP Conceptual Review (30% Review Phase)</vt:lpstr>
      <vt:lpstr>SIP Lite Thresholds</vt:lpstr>
      <vt:lpstr>SIP Design Review (60% Review Phase)</vt:lpstr>
      <vt:lpstr>SIP Formal Review (90% Review Phase)</vt:lpstr>
      <vt:lpstr>SIP Pre-con Review </vt:lpstr>
      <vt:lpstr>Other SIP Documents</vt:lpstr>
      <vt:lpstr>Application steps from the Portal</vt:lpstr>
      <vt:lpstr>How to apply for a Street Improvement Permit</vt:lpstr>
      <vt:lpstr>To login or not to login</vt:lpstr>
      <vt:lpstr>How to add and manage contact delegates</vt:lpstr>
      <vt:lpstr>How to apply for a Street Improvement Permit</vt:lpstr>
      <vt:lpstr>How to apply for a Street Improvement Permit</vt:lpstr>
      <vt:lpstr>Application page overview</vt:lpstr>
      <vt:lpstr>How to apply for a Street Improvement Permit</vt:lpstr>
      <vt:lpstr>Contacts overview</vt:lpstr>
      <vt:lpstr>Contacts overview</vt:lpstr>
      <vt:lpstr>How to apply for a Street Improvement Permit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find the status of your permit</vt:lpstr>
      <vt:lpstr>How to find the status of your permit</vt:lpstr>
      <vt:lpstr>How to find the status of your permit – Conceptual Review</vt:lpstr>
      <vt:lpstr>How to find the status of your permit – Design Review (DG Meeting)</vt:lpstr>
      <vt:lpstr>How to find the status of your permit – Formal Review</vt:lpstr>
      <vt:lpstr>How to find the status of your permit – Pre-con Review</vt:lpstr>
      <vt:lpstr>How to find the status of your permit – Issuance Prep</vt:lpstr>
      <vt:lpstr>PowerPoint Presentation</vt:lpstr>
      <vt:lpstr>PowerPoint Presentation</vt:lpstr>
      <vt:lpstr>PowerPoint Presentation</vt:lpstr>
      <vt:lpstr>PowerPoint Presentation</vt:lpstr>
      <vt:lpstr>PowerPoint Presentation</vt:lpstr>
      <vt:lpstr>How to schedule a Pre-con meeting</vt:lpstr>
      <vt:lpstr>How to respond to corrections </vt:lpstr>
      <vt:lpstr>How to respond to corrections </vt:lpstr>
      <vt:lpstr>How to respond to  corrections </vt:lpstr>
      <vt:lpstr>Corrections and Corrections Response documents</vt:lpstr>
      <vt:lpstr>How to find the Street Use Comment Sheet and other documents</vt:lpstr>
      <vt:lpstr>How to respond to  corrections </vt:lpstr>
      <vt:lpstr>How to respond to  corrections </vt:lpstr>
      <vt:lpstr>PowerPoint Presentation</vt:lpstr>
      <vt:lpstr>PowerPoint Presentation</vt:lpstr>
      <vt:lpstr>PowerPoint Presentation</vt:lpstr>
      <vt:lpstr>Inspections by permit type</vt:lpstr>
      <vt:lpstr>SIP Inspection Type Changes</vt:lpstr>
      <vt:lpstr>Notifications by permit type</vt:lpstr>
      <vt:lpstr>How to schedule an inspection not available on the Portal</vt:lpstr>
      <vt:lpstr>How to schedule an inspection from the Portal</vt:lpstr>
      <vt:lpstr>How to schedule an inspection from the Portal</vt:lpstr>
      <vt:lpstr>PowerPoint Presentation</vt:lpstr>
      <vt:lpstr>How to schedule an inspection from the Portal</vt:lpstr>
      <vt:lpstr>PowerPoint Presentation</vt:lpstr>
      <vt:lpstr>PowerPoint Presentation</vt:lpstr>
      <vt:lpstr>Upcoming events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Improvement Permits in the Seattle Services Portal</dc:title>
  <dc:creator>Berry, Melody</dc:creator>
  <cp:lastModifiedBy>Berry, Melody</cp:lastModifiedBy>
  <cp:revision>1</cp:revision>
  <dcterms:created xsi:type="dcterms:W3CDTF">2020-10-28T02:24:28Z</dcterms:created>
  <dcterms:modified xsi:type="dcterms:W3CDTF">2020-10-30T15:48:36Z</dcterms:modified>
</cp:coreProperties>
</file>