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64"/>
  </p:notesMasterIdLst>
  <p:handoutMasterIdLst>
    <p:handoutMasterId r:id="rId65"/>
  </p:handoutMasterIdLst>
  <p:sldIdLst>
    <p:sldId id="269" r:id="rId5"/>
    <p:sldId id="321" r:id="rId6"/>
    <p:sldId id="258" r:id="rId7"/>
    <p:sldId id="808" r:id="rId8"/>
    <p:sldId id="1006" r:id="rId9"/>
    <p:sldId id="261" r:id="rId10"/>
    <p:sldId id="1028" r:id="rId11"/>
    <p:sldId id="264" r:id="rId12"/>
    <p:sldId id="1032" r:id="rId13"/>
    <p:sldId id="1033" r:id="rId14"/>
    <p:sldId id="1034" r:id="rId15"/>
    <p:sldId id="1029" r:id="rId16"/>
    <p:sldId id="1035" r:id="rId17"/>
    <p:sldId id="322" r:id="rId18"/>
    <p:sldId id="1039" r:id="rId19"/>
    <p:sldId id="1015" r:id="rId20"/>
    <p:sldId id="1041" r:id="rId21"/>
    <p:sldId id="1008" r:id="rId22"/>
    <p:sldId id="1044" r:id="rId23"/>
    <p:sldId id="1036" r:id="rId24"/>
    <p:sldId id="1009" r:id="rId25"/>
    <p:sldId id="1045" r:id="rId26"/>
    <p:sldId id="1010" r:id="rId27"/>
    <p:sldId id="707" r:id="rId28"/>
    <p:sldId id="962" r:id="rId29"/>
    <p:sldId id="944" r:id="rId30"/>
    <p:sldId id="1011" r:id="rId31"/>
    <p:sldId id="963" r:id="rId32"/>
    <p:sldId id="1013" r:id="rId33"/>
    <p:sldId id="945" r:id="rId34"/>
    <p:sldId id="964" r:id="rId35"/>
    <p:sldId id="1014" r:id="rId36"/>
    <p:sldId id="965" r:id="rId37"/>
    <p:sldId id="949" r:id="rId38"/>
    <p:sldId id="968" r:id="rId39"/>
    <p:sldId id="951" r:id="rId40"/>
    <p:sldId id="1020" r:id="rId41"/>
    <p:sldId id="1017" r:id="rId42"/>
    <p:sldId id="1016" r:id="rId43"/>
    <p:sldId id="1025" r:id="rId44"/>
    <p:sldId id="1018" r:id="rId45"/>
    <p:sldId id="1019" r:id="rId46"/>
    <p:sldId id="1046" r:id="rId47"/>
    <p:sldId id="1047" r:id="rId48"/>
    <p:sldId id="1048" r:id="rId49"/>
    <p:sldId id="799" r:id="rId50"/>
    <p:sldId id="1027" r:id="rId51"/>
    <p:sldId id="1021" r:id="rId52"/>
    <p:sldId id="803" r:id="rId53"/>
    <p:sldId id="807" r:id="rId54"/>
    <p:sldId id="1026" r:id="rId55"/>
    <p:sldId id="1049" r:id="rId56"/>
    <p:sldId id="697" r:id="rId57"/>
    <p:sldId id="1022" r:id="rId58"/>
    <p:sldId id="1043" r:id="rId59"/>
    <p:sldId id="1042" r:id="rId60"/>
    <p:sldId id="1023" r:id="rId61"/>
    <p:sldId id="1024" r:id="rId62"/>
    <p:sldId id="265" r:id="rId63"/>
  </p:sldIdLst>
  <p:sldSz cx="12192000" cy="6858000"/>
  <p:notesSz cx="6858000" cy="9144000"/>
  <p:embeddedFontLst>
    <p:embeddedFont>
      <p:font typeface="Calibri" panose="020F0502020204030204" pitchFamily="34" charset="0"/>
      <p:regular r:id="rId66"/>
      <p:bold r:id="rId67"/>
      <p:italic r:id="rId68"/>
      <p:boldItalic r:id="rId69"/>
    </p:embeddedFont>
    <p:embeddedFont>
      <p:font typeface="Seattle Text" pitchFamily="2" charset="0"/>
      <p:regular r:id="rId70"/>
      <p:bold r:id="rId71"/>
      <p:italic r:id="rId72"/>
      <p:bold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ow, Evelyn" initials="CE" lastIdx="0" clrIdx="0">
    <p:extLst>
      <p:ext uri="{19B8F6BF-5375-455C-9EA6-DF929625EA0E}">
        <p15:presenceInfo xmlns:p15="http://schemas.microsoft.com/office/powerpoint/2012/main" userId="S-1-5-21-1005559283-1549754204-3747669754-137415" providerId="AD"/>
      </p:ext>
    </p:extLst>
  </p:cmAuthor>
  <p:cmAuthor id="2" name="Berry, Melody" initials="BM" lastIdx="1" clrIdx="1">
    <p:extLst>
      <p:ext uri="{19B8F6BF-5375-455C-9EA6-DF929625EA0E}">
        <p15:presenceInfo xmlns:p15="http://schemas.microsoft.com/office/powerpoint/2012/main" userId="S::melody.berry@seattle.gov::31bd6066-c510-4faa-ad29-e552a3d0ff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993366"/>
    <a:srgbClr val="FF6600"/>
    <a:srgbClr val="99FF33"/>
    <a:srgbClr val="003D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327ADA-431C-469A-8460-ED7769F6B546}" v="1695" dt="2020-10-21T02:56:30.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805"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notesViewPr>
    <p:cSldViewPr snapToGrid="0">
      <p:cViewPr varScale="1">
        <p:scale>
          <a:sx n="86" d="100"/>
          <a:sy n="86" d="100"/>
        </p:scale>
        <p:origin x="3012"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font" Target="fonts/font3.fntdata"/><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1.fntdata"/><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73" Type="http://schemas.openxmlformats.org/officeDocument/2006/relationships/font" Target="fonts/font8.fnt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font" Target="fonts/font4.fntdata"/><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7.fntdata"/><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2.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5.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ry, Melody" userId="31bd6066-c510-4faa-ad29-e552a3d0ff26" providerId="ADAL" clId="{99327ADA-431C-469A-8460-ED7769F6B546}"/>
    <pc:docChg chg="undo redo custSel mod addSld delSld modSld sldOrd modMainMaster">
      <pc:chgData name="Berry, Melody" userId="31bd6066-c510-4faa-ad29-e552a3d0ff26" providerId="ADAL" clId="{99327ADA-431C-469A-8460-ED7769F6B546}" dt="2020-10-21T15:49:23.699" v="20976" actId="20577"/>
      <pc:docMkLst>
        <pc:docMk/>
      </pc:docMkLst>
      <pc:sldChg chg="addSp delSp modSp">
        <pc:chgData name="Berry, Melody" userId="31bd6066-c510-4faa-ad29-e552a3d0ff26" providerId="ADAL" clId="{99327ADA-431C-469A-8460-ED7769F6B546}" dt="2020-10-20T00:13:48.672" v="20970" actId="20577"/>
        <pc:sldMkLst>
          <pc:docMk/>
          <pc:sldMk cId="1662613441" sldId="258"/>
        </pc:sldMkLst>
        <pc:spChg chg="mod">
          <ac:chgData name="Berry, Melody" userId="31bd6066-c510-4faa-ad29-e552a3d0ff26" providerId="ADAL" clId="{99327ADA-431C-469A-8460-ED7769F6B546}" dt="2020-10-14T04:17:24.472" v="11461" actId="26606"/>
          <ac:spMkLst>
            <pc:docMk/>
            <pc:sldMk cId="1662613441" sldId="258"/>
            <ac:spMk id="2" creationId="{7A19F100-32AE-4693-A7DC-BD55703B4A6E}"/>
          </ac:spMkLst>
        </pc:spChg>
        <pc:spChg chg="add del">
          <ac:chgData name="Berry, Melody" userId="31bd6066-c510-4faa-ad29-e552a3d0ff26" providerId="ADAL" clId="{99327ADA-431C-469A-8460-ED7769F6B546}" dt="2020-10-14T04:17:24.472" v="11461" actId="26606"/>
          <ac:spMkLst>
            <pc:docMk/>
            <pc:sldMk cId="1662613441" sldId="258"/>
            <ac:spMk id="9" creationId="{08E89D5E-1885-4160-AC77-CC471DD1D0DB}"/>
          </ac:spMkLst>
        </pc:spChg>
        <pc:spChg chg="add del">
          <ac:chgData name="Berry, Melody" userId="31bd6066-c510-4faa-ad29-e552a3d0ff26" providerId="ADAL" clId="{99327ADA-431C-469A-8460-ED7769F6B546}" dt="2020-10-14T04:17:00.258" v="11454" actId="26606"/>
          <ac:spMkLst>
            <pc:docMk/>
            <pc:sldMk cId="1662613441" sldId="258"/>
            <ac:spMk id="16" creationId="{42285737-90EE-47DC-AC80-8AE156B11969}"/>
          </ac:spMkLst>
        </pc:spChg>
        <pc:spChg chg="add del">
          <ac:chgData name="Berry, Melody" userId="31bd6066-c510-4faa-ad29-e552a3d0ff26" providerId="ADAL" clId="{99327ADA-431C-469A-8460-ED7769F6B546}" dt="2020-10-14T04:17:14.174" v="11456" actId="26606"/>
          <ac:spMkLst>
            <pc:docMk/>
            <pc:sldMk cId="1662613441" sldId="258"/>
            <ac:spMk id="26" creationId="{4038CB10-1F5C-4D54-9DF7-12586DE5B007}"/>
          </ac:spMkLst>
        </pc:spChg>
        <pc:spChg chg="add del">
          <ac:chgData name="Berry, Melody" userId="31bd6066-c510-4faa-ad29-e552a3d0ff26" providerId="ADAL" clId="{99327ADA-431C-469A-8460-ED7769F6B546}" dt="2020-10-14T04:17:14.174" v="11456" actId="26606"/>
          <ac:spMkLst>
            <pc:docMk/>
            <pc:sldMk cId="1662613441" sldId="258"/>
            <ac:spMk id="27" creationId="{73ED6512-6858-4552-B699-9A97FE9A4EA2}"/>
          </ac:spMkLst>
        </pc:spChg>
        <pc:spChg chg="add del">
          <ac:chgData name="Berry, Melody" userId="31bd6066-c510-4faa-ad29-e552a3d0ff26" providerId="ADAL" clId="{99327ADA-431C-469A-8460-ED7769F6B546}" dt="2020-10-14T04:17:16.758" v="11458" actId="26606"/>
          <ac:spMkLst>
            <pc:docMk/>
            <pc:sldMk cId="1662613441" sldId="258"/>
            <ac:spMk id="41" creationId="{D55CD764-972B-4CA5-A885-53E55C63E174}"/>
          </ac:spMkLst>
        </pc:spChg>
        <pc:spChg chg="add del">
          <ac:chgData name="Berry, Melody" userId="31bd6066-c510-4faa-ad29-e552a3d0ff26" providerId="ADAL" clId="{99327ADA-431C-469A-8460-ED7769F6B546}" dt="2020-10-14T04:17:16.758" v="11458" actId="26606"/>
          <ac:spMkLst>
            <pc:docMk/>
            <pc:sldMk cId="1662613441" sldId="258"/>
            <ac:spMk id="42" creationId="{E3E51905-F374-4E1A-97CF-B741584B74D5}"/>
          </ac:spMkLst>
        </pc:spChg>
        <pc:spChg chg="add del">
          <ac:chgData name="Berry, Melody" userId="31bd6066-c510-4faa-ad29-e552a3d0ff26" providerId="ADAL" clId="{99327ADA-431C-469A-8460-ED7769F6B546}" dt="2020-10-14T04:17:16.758" v="11458" actId="26606"/>
          <ac:spMkLst>
            <pc:docMk/>
            <pc:sldMk cId="1662613441" sldId="258"/>
            <ac:spMk id="43" creationId="{34165AB3-7006-4430-BCE3-25476BE13322}"/>
          </ac:spMkLst>
        </pc:spChg>
        <pc:spChg chg="add del">
          <ac:chgData name="Berry, Melody" userId="31bd6066-c510-4faa-ad29-e552a3d0ff26" providerId="ADAL" clId="{99327ADA-431C-469A-8460-ED7769F6B546}" dt="2020-10-14T04:17:24.408" v="11460" actId="26606"/>
          <ac:spMkLst>
            <pc:docMk/>
            <pc:sldMk cId="1662613441" sldId="258"/>
            <ac:spMk id="47" creationId="{6C4028FD-8BAA-4A19-BFDE-594D991B7552}"/>
          </ac:spMkLst>
        </pc:spChg>
        <pc:spChg chg="add">
          <ac:chgData name="Berry, Melody" userId="31bd6066-c510-4faa-ad29-e552a3d0ff26" providerId="ADAL" clId="{99327ADA-431C-469A-8460-ED7769F6B546}" dt="2020-10-14T04:17:24.472" v="11461" actId="26606"/>
          <ac:spMkLst>
            <pc:docMk/>
            <pc:sldMk cId="1662613441" sldId="258"/>
            <ac:spMk id="49" creationId="{4038CB10-1F5C-4D54-9DF7-12586DE5B007}"/>
          </ac:spMkLst>
        </pc:spChg>
        <pc:spChg chg="add">
          <ac:chgData name="Berry, Melody" userId="31bd6066-c510-4faa-ad29-e552a3d0ff26" providerId="ADAL" clId="{99327ADA-431C-469A-8460-ED7769F6B546}" dt="2020-10-14T04:17:24.472" v="11461" actId="26606"/>
          <ac:spMkLst>
            <pc:docMk/>
            <pc:sldMk cId="1662613441" sldId="258"/>
            <ac:spMk id="50" creationId="{73ED6512-6858-4552-B699-9A97FE9A4EA2}"/>
          </ac:spMkLst>
        </pc:spChg>
        <pc:grpChg chg="add del">
          <ac:chgData name="Berry, Melody" userId="31bd6066-c510-4faa-ad29-e552a3d0ff26" providerId="ADAL" clId="{99327ADA-431C-469A-8460-ED7769F6B546}" dt="2020-10-14T04:17:00.258" v="11454" actId="26606"/>
          <ac:grpSpMkLst>
            <pc:docMk/>
            <pc:sldMk cId="1662613441" sldId="258"/>
            <ac:grpSpMk id="18" creationId="{B57BDC17-F1B3-455F-BBF1-680AA1F25C06}"/>
          </ac:grpSpMkLst>
        </pc:grpChg>
        <pc:grpChg chg="add del">
          <ac:chgData name="Berry, Melody" userId="31bd6066-c510-4faa-ad29-e552a3d0ff26" providerId="ADAL" clId="{99327ADA-431C-469A-8460-ED7769F6B546}" dt="2020-10-14T04:17:16.758" v="11458" actId="26606"/>
          <ac:grpSpMkLst>
            <pc:docMk/>
            <pc:sldMk cId="1662613441" sldId="258"/>
            <ac:grpSpMk id="20" creationId="{22725F33-435F-480E-996D-205671CDC409}"/>
          </ac:grpSpMkLst>
        </pc:grpChg>
        <pc:graphicFrameChg chg="mod modGraphic">
          <ac:chgData name="Berry, Melody" userId="31bd6066-c510-4faa-ad29-e552a3d0ff26" providerId="ADAL" clId="{99327ADA-431C-469A-8460-ED7769F6B546}" dt="2020-10-20T00:13:48.672" v="20970" actId="20577"/>
          <ac:graphicFrameMkLst>
            <pc:docMk/>
            <pc:sldMk cId="1662613441" sldId="258"/>
            <ac:graphicFrameMk id="5" creationId="{9EDC5F4D-08A3-46F5-B1FD-E9BFA727C4F9}"/>
          </ac:graphicFrameMkLst>
        </pc:graphicFrameChg>
        <pc:cxnChg chg="add del">
          <ac:chgData name="Berry, Melody" userId="31bd6066-c510-4faa-ad29-e552a3d0ff26" providerId="ADAL" clId="{99327ADA-431C-469A-8460-ED7769F6B546}" dt="2020-10-14T04:17:24.472" v="11461" actId="26606"/>
          <ac:cxnSpMkLst>
            <pc:docMk/>
            <pc:sldMk cId="1662613441" sldId="258"/>
            <ac:cxnSpMk id="11" creationId="{550D2BD1-98F9-412D-905B-3A843EF4078B}"/>
          </ac:cxnSpMkLst>
        </pc:cxnChg>
      </pc:sldChg>
      <pc:sldChg chg="delSp">
        <pc:chgData name="Berry, Melody" userId="31bd6066-c510-4faa-ad29-e552a3d0ff26" providerId="ADAL" clId="{99327ADA-431C-469A-8460-ED7769F6B546}" dt="2020-10-14T16:36:09.053" v="11466" actId="478"/>
        <pc:sldMkLst>
          <pc:docMk/>
          <pc:sldMk cId="3764213826" sldId="261"/>
        </pc:sldMkLst>
        <pc:picChg chg="del">
          <ac:chgData name="Berry, Melody" userId="31bd6066-c510-4faa-ad29-e552a3d0ff26" providerId="ADAL" clId="{99327ADA-431C-469A-8460-ED7769F6B546}" dt="2020-10-14T16:36:09.053" v="11466" actId="478"/>
          <ac:picMkLst>
            <pc:docMk/>
            <pc:sldMk cId="3764213826" sldId="261"/>
            <ac:picMk id="3" creationId="{3B2F4635-E834-4CBB-A38B-C58E3F68FBD3}"/>
          </ac:picMkLst>
        </pc:picChg>
      </pc:sldChg>
      <pc:sldChg chg="addSp delSp modSp mod setBg">
        <pc:chgData name="Berry, Melody" userId="31bd6066-c510-4faa-ad29-e552a3d0ff26" providerId="ADAL" clId="{99327ADA-431C-469A-8460-ED7769F6B546}" dt="2020-10-21T15:49:23.699" v="20976" actId="20577"/>
        <pc:sldMkLst>
          <pc:docMk/>
          <pc:sldMk cId="3028991759" sldId="264"/>
        </pc:sldMkLst>
        <pc:spChg chg="mod">
          <ac:chgData name="Berry, Melody" userId="31bd6066-c510-4faa-ad29-e552a3d0ff26" providerId="ADAL" clId="{99327ADA-431C-469A-8460-ED7769F6B546}" dt="2020-10-07T23:47:19.402" v="314" actId="26606"/>
          <ac:spMkLst>
            <pc:docMk/>
            <pc:sldMk cId="3028991759" sldId="264"/>
            <ac:spMk id="2" creationId="{160141CD-F59A-4CEF-83BA-917B99155A33}"/>
          </ac:spMkLst>
        </pc:spChg>
        <pc:spChg chg="add mod">
          <ac:chgData name="Berry, Melody" userId="31bd6066-c510-4faa-ad29-e552a3d0ff26" providerId="ADAL" clId="{99327ADA-431C-469A-8460-ED7769F6B546}" dt="2020-10-08T02:08:56.186" v="2035" actId="1582"/>
          <ac:spMkLst>
            <pc:docMk/>
            <pc:sldMk cId="3028991759" sldId="264"/>
            <ac:spMk id="3" creationId="{29AC7229-641F-42E5-9EC9-E20B396E0982}"/>
          </ac:spMkLst>
        </pc:spChg>
        <pc:spChg chg="mod">
          <ac:chgData name="Berry, Melody" userId="31bd6066-c510-4faa-ad29-e552a3d0ff26" providerId="ADAL" clId="{99327ADA-431C-469A-8460-ED7769F6B546}" dt="2020-10-17T21:43:26.399" v="20230" actId="20577"/>
          <ac:spMkLst>
            <pc:docMk/>
            <pc:sldMk cId="3028991759" sldId="264"/>
            <ac:spMk id="5" creationId="{FE794478-F06A-4A60-94BB-340BB0301B85}"/>
          </ac:spMkLst>
        </pc:spChg>
        <pc:spChg chg="add del">
          <ac:chgData name="Berry, Melody" userId="31bd6066-c510-4faa-ad29-e552a3d0ff26" providerId="ADAL" clId="{99327ADA-431C-469A-8460-ED7769F6B546}" dt="2020-10-07T23:46:50.051" v="301" actId="26606"/>
          <ac:spMkLst>
            <pc:docMk/>
            <pc:sldMk cId="3028991759" sldId="264"/>
            <ac:spMk id="11" creationId="{2550BE34-C2B8-49B8-8519-67A8CAD51AE9}"/>
          </ac:spMkLst>
        </pc:spChg>
        <pc:spChg chg="add del">
          <ac:chgData name="Berry, Melody" userId="31bd6066-c510-4faa-ad29-e552a3d0ff26" providerId="ADAL" clId="{99327ADA-431C-469A-8460-ED7769F6B546}" dt="2020-10-07T23:46:50.051" v="301" actId="26606"/>
          <ac:spMkLst>
            <pc:docMk/>
            <pc:sldMk cId="3028991759" sldId="264"/>
            <ac:spMk id="13" creationId="{A7457DD9-5A45-400A-AB4B-4B4EDECA25F1}"/>
          </ac:spMkLst>
        </pc:spChg>
        <pc:spChg chg="add del">
          <ac:chgData name="Berry, Melody" userId="31bd6066-c510-4faa-ad29-e552a3d0ff26" providerId="ADAL" clId="{99327ADA-431C-469A-8460-ED7769F6B546}" dt="2020-10-07T23:46:50.051" v="301" actId="26606"/>
          <ac:spMkLst>
            <pc:docMk/>
            <pc:sldMk cId="3028991759" sldId="264"/>
            <ac:spMk id="15" creationId="{441CF7D6-A660-431A-B0BB-140A0D5556B6}"/>
          </ac:spMkLst>
        </pc:spChg>
        <pc:spChg chg="add del">
          <ac:chgData name="Berry, Melody" userId="31bd6066-c510-4faa-ad29-e552a3d0ff26" providerId="ADAL" clId="{99327ADA-431C-469A-8460-ED7769F6B546}" dt="2020-10-07T23:46:50.051" v="301" actId="26606"/>
          <ac:spMkLst>
            <pc:docMk/>
            <pc:sldMk cId="3028991759" sldId="264"/>
            <ac:spMk id="17" creationId="{0570A85B-3810-4F95-97B0-CBF4CCDB381C}"/>
          </ac:spMkLst>
        </pc:spChg>
        <pc:spChg chg="add del">
          <ac:chgData name="Berry, Melody" userId="31bd6066-c510-4faa-ad29-e552a3d0ff26" providerId="ADAL" clId="{99327ADA-431C-469A-8460-ED7769F6B546}" dt="2020-10-07T23:46:55.824" v="303" actId="26606"/>
          <ac:spMkLst>
            <pc:docMk/>
            <pc:sldMk cId="3028991759" sldId="264"/>
            <ac:spMk id="19" creationId="{CC552A98-EF7D-4D42-AB69-066B786AB55B}"/>
          </ac:spMkLst>
        </pc:spChg>
        <pc:spChg chg="add del">
          <ac:chgData name="Berry, Melody" userId="31bd6066-c510-4faa-ad29-e552a3d0ff26" providerId="ADAL" clId="{99327ADA-431C-469A-8460-ED7769F6B546}" dt="2020-10-07T23:46:55.824" v="303" actId="26606"/>
          <ac:spMkLst>
            <pc:docMk/>
            <pc:sldMk cId="3028991759" sldId="264"/>
            <ac:spMk id="20" creationId="{D4C74C1C-EF2E-40CF-A712-656E694E6724}"/>
          </ac:spMkLst>
        </pc:spChg>
        <pc:spChg chg="add del">
          <ac:chgData name="Berry, Melody" userId="31bd6066-c510-4faa-ad29-e552a3d0ff26" providerId="ADAL" clId="{99327ADA-431C-469A-8460-ED7769F6B546}" dt="2020-10-07T23:46:55.824" v="303" actId="26606"/>
          <ac:spMkLst>
            <pc:docMk/>
            <pc:sldMk cId="3028991759" sldId="264"/>
            <ac:spMk id="21" creationId="{90464369-70FA-42AF-948F-80664CA7BFE5}"/>
          </ac:spMkLst>
        </pc:spChg>
        <pc:spChg chg="add del">
          <ac:chgData name="Berry, Melody" userId="31bd6066-c510-4faa-ad29-e552a3d0ff26" providerId="ADAL" clId="{99327ADA-431C-469A-8460-ED7769F6B546}" dt="2020-10-07T23:46:55.824" v="303" actId="26606"/>
          <ac:spMkLst>
            <pc:docMk/>
            <pc:sldMk cId="3028991759" sldId="264"/>
            <ac:spMk id="22" creationId="{A648176E-454C-437C-B0FC-9B82FCF32B24}"/>
          </ac:spMkLst>
        </pc:spChg>
        <pc:spChg chg="add del">
          <ac:chgData name="Berry, Melody" userId="31bd6066-c510-4faa-ad29-e552a3d0ff26" providerId="ADAL" clId="{99327ADA-431C-469A-8460-ED7769F6B546}" dt="2020-10-07T23:46:55.824" v="303" actId="26606"/>
          <ac:spMkLst>
            <pc:docMk/>
            <pc:sldMk cId="3028991759" sldId="264"/>
            <ac:spMk id="23" creationId="{A6604B49-AD5C-4590-B051-06C8222ECD99}"/>
          </ac:spMkLst>
        </pc:spChg>
        <pc:spChg chg="add del">
          <ac:chgData name="Berry, Melody" userId="31bd6066-c510-4faa-ad29-e552a3d0ff26" providerId="ADAL" clId="{99327ADA-431C-469A-8460-ED7769F6B546}" dt="2020-10-07T23:47:07.104" v="305" actId="26606"/>
          <ac:spMkLst>
            <pc:docMk/>
            <pc:sldMk cId="3028991759" sldId="264"/>
            <ac:spMk id="25" creationId="{77C59BEC-C4CC-4741-B975-08C543178D3D}"/>
          </ac:spMkLst>
        </pc:spChg>
        <pc:spChg chg="add del">
          <ac:chgData name="Berry, Melody" userId="31bd6066-c510-4faa-ad29-e552a3d0ff26" providerId="ADAL" clId="{99327ADA-431C-469A-8460-ED7769F6B546}" dt="2020-10-07T23:47:07.104" v="305" actId="26606"/>
          <ac:spMkLst>
            <pc:docMk/>
            <pc:sldMk cId="3028991759" sldId="264"/>
            <ac:spMk id="26" creationId="{72DEF309-605D-4117-9340-6D589B6C3A34}"/>
          </ac:spMkLst>
        </pc:spChg>
        <pc:spChg chg="add del">
          <ac:chgData name="Berry, Melody" userId="31bd6066-c510-4faa-ad29-e552a3d0ff26" providerId="ADAL" clId="{99327ADA-431C-469A-8460-ED7769F6B546}" dt="2020-10-07T23:47:07.104" v="305" actId="26606"/>
          <ac:spMkLst>
            <pc:docMk/>
            <pc:sldMk cId="3028991759" sldId="264"/>
            <ac:spMk id="27" creationId="{A7B99495-F43F-4D80-A44F-2CB4764EB90B}"/>
          </ac:spMkLst>
        </pc:spChg>
        <pc:spChg chg="add del">
          <ac:chgData name="Berry, Melody" userId="31bd6066-c510-4faa-ad29-e552a3d0ff26" providerId="ADAL" clId="{99327ADA-431C-469A-8460-ED7769F6B546}" dt="2020-10-07T23:47:13.274" v="307" actId="26606"/>
          <ac:spMkLst>
            <pc:docMk/>
            <pc:sldMk cId="3028991759" sldId="264"/>
            <ac:spMk id="29" creationId="{D4C74C1C-EF2E-40CF-A712-656E694E6724}"/>
          </ac:spMkLst>
        </pc:spChg>
        <pc:spChg chg="add del">
          <ac:chgData name="Berry, Melody" userId="31bd6066-c510-4faa-ad29-e552a3d0ff26" providerId="ADAL" clId="{99327ADA-431C-469A-8460-ED7769F6B546}" dt="2020-10-07T23:47:13.274" v="307" actId="26606"/>
          <ac:spMkLst>
            <pc:docMk/>
            <pc:sldMk cId="3028991759" sldId="264"/>
            <ac:spMk id="30" creationId="{90464369-70FA-42AF-948F-80664CA7BFE5}"/>
          </ac:spMkLst>
        </pc:spChg>
        <pc:spChg chg="add del">
          <ac:chgData name="Berry, Melody" userId="31bd6066-c510-4faa-ad29-e552a3d0ff26" providerId="ADAL" clId="{99327ADA-431C-469A-8460-ED7769F6B546}" dt="2020-10-07T23:47:13.274" v="307" actId="26606"/>
          <ac:spMkLst>
            <pc:docMk/>
            <pc:sldMk cId="3028991759" sldId="264"/>
            <ac:spMk id="31" creationId="{A648176E-454C-437C-B0FC-9B82FCF32B24}"/>
          </ac:spMkLst>
        </pc:spChg>
        <pc:spChg chg="add del">
          <ac:chgData name="Berry, Melody" userId="31bd6066-c510-4faa-ad29-e552a3d0ff26" providerId="ADAL" clId="{99327ADA-431C-469A-8460-ED7769F6B546}" dt="2020-10-07T23:47:13.274" v="307" actId="26606"/>
          <ac:spMkLst>
            <pc:docMk/>
            <pc:sldMk cId="3028991759" sldId="264"/>
            <ac:spMk id="32" creationId="{A6604B49-AD5C-4590-B051-06C8222ECD99}"/>
          </ac:spMkLst>
        </pc:spChg>
        <pc:spChg chg="add del">
          <ac:chgData name="Berry, Melody" userId="31bd6066-c510-4faa-ad29-e552a3d0ff26" providerId="ADAL" clId="{99327ADA-431C-469A-8460-ED7769F6B546}" dt="2020-10-07T23:47:13.274" v="307" actId="26606"/>
          <ac:spMkLst>
            <pc:docMk/>
            <pc:sldMk cId="3028991759" sldId="264"/>
            <ac:spMk id="33" creationId="{CC552A98-EF7D-4D42-AB69-066B786AB55B}"/>
          </ac:spMkLst>
        </pc:spChg>
        <pc:spChg chg="add del">
          <ac:chgData name="Berry, Melody" userId="31bd6066-c510-4faa-ad29-e552a3d0ff26" providerId="ADAL" clId="{99327ADA-431C-469A-8460-ED7769F6B546}" dt="2020-10-07T23:47:15.575" v="309" actId="26606"/>
          <ac:spMkLst>
            <pc:docMk/>
            <pc:sldMk cId="3028991759" sldId="264"/>
            <ac:spMk id="35" creationId="{77C59BEC-C4CC-4741-B975-08C543178D3D}"/>
          </ac:spMkLst>
        </pc:spChg>
        <pc:spChg chg="add del">
          <ac:chgData name="Berry, Melody" userId="31bd6066-c510-4faa-ad29-e552a3d0ff26" providerId="ADAL" clId="{99327ADA-431C-469A-8460-ED7769F6B546}" dt="2020-10-07T23:47:15.575" v="309" actId="26606"/>
          <ac:spMkLst>
            <pc:docMk/>
            <pc:sldMk cId="3028991759" sldId="264"/>
            <ac:spMk id="36" creationId="{72DEF309-605D-4117-9340-6D589B6C3A34}"/>
          </ac:spMkLst>
        </pc:spChg>
        <pc:spChg chg="add del">
          <ac:chgData name="Berry, Melody" userId="31bd6066-c510-4faa-ad29-e552a3d0ff26" providerId="ADAL" clId="{99327ADA-431C-469A-8460-ED7769F6B546}" dt="2020-10-07T23:47:15.575" v="309" actId="26606"/>
          <ac:spMkLst>
            <pc:docMk/>
            <pc:sldMk cId="3028991759" sldId="264"/>
            <ac:spMk id="37" creationId="{A7B99495-F43F-4D80-A44F-2CB4764EB90B}"/>
          </ac:spMkLst>
        </pc:spChg>
        <pc:spChg chg="add del">
          <ac:chgData name="Berry, Melody" userId="31bd6066-c510-4faa-ad29-e552a3d0ff26" providerId="ADAL" clId="{99327ADA-431C-469A-8460-ED7769F6B546}" dt="2020-10-07T23:47:17.451" v="311" actId="26606"/>
          <ac:spMkLst>
            <pc:docMk/>
            <pc:sldMk cId="3028991759" sldId="264"/>
            <ac:spMk id="39" creationId="{D4C74C1C-EF2E-40CF-A712-656E694E6724}"/>
          </ac:spMkLst>
        </pc:spChg>
        <pc:spChg chg="add del">
          <ac:chgData name="Berry, Melody" userId="31bd6066-c510-4faa-ad29-e552a3d0ff26" providerId="ADAL" clId="{99327ADA-431C-469A-8460-ED7769F6B546}" dt="2020-10-07T23:47:17.451" v="311" actId="26606"/>
          <ac:spMkLst>
            <pc:docMk/>
            <pc:sldMk cId="3028991759" sldId="264"/>
            <ac:spMk id="40" creationId="{90464369-70FA-42AF-948F-80664CA7BFE5}"/>
          </ac:spMkLst>
        </pc:spChg>
        <pc:spChg chg="add del">
          <ac:chgData name="Berry, Melody" userId="31bd6066-c510-4faa-ad29-e552a3d0ff26" providerId="ADAL" clId="{99327ADA-431C-469A-8460-ED7769F6B546}" dt="2020-10-07T23:47:17.451" v="311" actId="26606"/>
          <ac:spMkLst>
            <pc:docMk/>
            <pc:sldMk cId="3028991759" sldId="264"/>
            <ac:spMk id="41" creationId="{A648176E-454C-437C-B0FC-9B82FCF32B24}"/>
          </ac:spMkLst>
        </pc:spChg>
        <pc:spChg chg="add del">
          <ac:chgData name="Berry, Melody" userId="31bd6066-c510-4faa-ad29-e552a3d0ff26" providerId="ADAL" clId="{99327ADA-431C-469A-8460-ED7769F6B546}" dt="2020-10-07T23:47:17.451" v="311" actId="26606"/>
          <ac:spMkLst>
            <pc:docMk/>
            <pc:sldMk cId="3028991759" sldId="264"/>
            <ac:spMk id="42" creationId="{A6604B49-AD5C-4590-B051-06C8222ECD99}"/>
          </ac:spMkLst>
        </pc:spChg>
        <pc:spChg chg="add del">
          <ac:chgData name="Berry, Melody" userId="31bd6066-c510-4faa-ad29-e552a3d0ff26" providerId="ADAL" clId="{99327ADA-431C-469A-8460-ED7769F6B546}" dt="2020-10-07T23:47:17.451" v="311" actId="26606"/>
          <ac:spMkLst>
            <pc:docMk/>
            <pc:sldMk cId="3028991759" sldId="264"/>
            <ac:spMk id="43" creationId="{CC552A98-EF7D-4D42-AB69-066B786AB55B}"/>
          </ac:spMkLst>
        </pc:spChg>
        <pc:spChg chg="add del">
          <ac:chgData name="Berry, Melody" userId="31bd6066-c510-4faa-ad29-e552a3d0ff26" providerId="ADAL" clId="{99327ADA-431C-469A-8460-ED7769F6B546}" dt="2020-10-07T23:47:19.380" v="313" actId="26606"/>
          <ac:spMkLst>
            <pc:docMk/>
            <pc:sldMk cId="3028991759" sldId="264"/>
            <ac:spMk id="45" creationId="{D4C74C1C-EF2E-40CF-A712-656E694E6724}"/>
          </ac:spMkLst>
        </pc:spChg>
        <pc:spChg chg="add del">
          <ac:chgData name="Berry, Melody" userId="31bd6066-c510-4faa-ad29-e552a3d0ff26" providerId="ADAL" clId="{99327ADA-431C-469A-8460-ED7769F6B546}" dt="2020-10-07T23:47:19.380" v="313" actId="26606"/>
          <ac:spMkLst>
            <pc:docMk/>
            <pc:sldMk cId="3028991759" sldId="264"/>
            <ac:spMk id="46" creationId="{90464369-70FA-42AF-948F-80664CA7BFE5}"/>
          </ac:spMkLst>
        </pc:spChg>
        <pc:spChg chg="add del">
          <ac:chgData name="Berry, Melody" userId="31bd6066-c510-4faa-ad29-e552a3d0ff26" providerId="ADAL" clId="{99327ADA-431C-469A-8460-ED7769F6B546}" dt="2020-10-07T23:47:19.380" v="313" actId="26606"/>
          <ac:spMkLst>
            <pc:docMk/>
            <pc:sldMk cId="3028991759" sldId="264"/>
            <ac:spMk id="47" creationId="{A648176E-454C-437C-B0FC-9B82FCF32B24}"/>
          </ac:spMkLst>
        </pc:spChg>
        <pc:spChg chg="add del">
          <ac:chgData name="Berry, Melody" userId="31bd6066-c510-4faa-ad29-e552a3d0ff26" providerId="ADAL" clId="{99327ADA-431C-469A-8460-ED7769F6B546}" dt="2020-10-07T23:47:19.380" v="313" actId="26606"/>
          <ac:spMkLst>
            <pc:docMk/>
            <pc:sldMk cId="3028991759" sldId="264"/>
            <ac:spMk id="48" creationId="{A6604B49-AD5C-4590-B051-06C8222ECD99}"/>
          </ac:spMkLst>
        </pc:spChg>
        <pc:spChg chg="add del">
          <ac:chgData name="Berry, Melody" userId="31bd6066-c510-4faa-ad29-e552a3d0ff26" providerId="ADAL" clId="{99327ADA-431C-469A-8460-ED7769F6B546}" dt="2020-10-07T23:47:19.380" v="313" actId="26606"/>
          <ac:spMkLst>
            <pc:docMk/>
            <pc:sldMk cId="3028991759" sldId="264"/>
            <ac:spMk id="49" creationId="{CC552A98-EF7D-4D42-AB69-066B786AB55B}"/>
          </ac:spMkLst>
        </pc:spChg>
        <pc:spChg chg="add">
          <ac:chgData name="Berry, Melody" userId="31bd6066-c510-4faa-ad29-e552a3d0ff26" providerId="ADAL" clId="{99327ADA-431C-469A-8460-ED7769F6B546}" dt="2020-10-07T23:47:19.402" v="314" actId="26606"/>
          <ac:spMkLst>
            <pc:docMk/>
            <pc:sldMk cId="3028991759" sldId="264"/>
            <ac:spMk id="51" creationId="{D4C74C1C-EF2E-40CF-A712-656E694E6724}"/>
          </ac:spMkLst>
        </pc:spChg>
        <pc:spChg chg="add">
          <ac:chgData name="Berry, Melody" userId="31bd6066-c510-4faa-ad29-e552a3d0ff26" providerId="ADAL" clId="{99327ADA-431C-469A-8460-ED7769F6B546}" dt="2020-10-07T23:47:19.402" v="314" actId="26606"/>
          <ac:spMkLst>
            <pc:docMk/>
            <pc:sldMk cId="3028991759" sldId="264"/>
            <ac:spMk id="52" creationId="{90464369-70FA-42AF-948F-80664CA7BFE5}"/>
          </ac:spMkLst>
        </pc:spChg>
        <pc:spChg chg="add">
          <ac:chgData name="Berry, Melody" userId="31bd6066-c510-4faa-ad29-e552a3d0ff26" providerId="ADAL" clId="{99327ADA-431C-469A-8460-ED7769F6B546}" dt="2020-10-07T23:47:19.402" v="314" actId="26606"/>
          <ac:spMkLst>
            <pc:docMk/>
            <pc:sldMk cId="3028991759" sldId="264"/>
            <ac:spMk id="53" creationId="{A648176E-454C-437C-B0FC-9B82FCF32B24}"/>
          </ac:spMkLst>
        </pc:spChg>
        <pc:spChg chg="add">
          <ac:chgData name="Berry, Melody" userId="31bd6066-c510-4faa-ad29-e552a3d0ff26" providerId="ADAL" clId="{99327ADA-431C-469A-8460-ED7769F6B546}" dt="2020-10-07T23:47:19.402" v="314" actId="26606"/>
          <ac:spMkLst>
            <pc:docMk/>
            <pc:sldMk cId="3028991759" sldId="264"/>
            <ac:spMk id="54" creationId="{A6604B49-AD5C-4590-B051-06C8222ECD99}"/>
          </ac:spMkLst>
        </pc:spChg>
        <pc:spChg chg="add">
          <ac:chgData name="Berry, Melody" userId="31bd6066-c510-4faa-ad29-e552a3d0ff26" providerId="ADAL" clId="{99327ADA-431C-469A-8460-ED7769F6B546}" dt="2020-10-07T23:47:19.402" v="314" actId="26606"/>
          <ac:spMkLst>
            <pc:docMk/>
            <pc:sldMk cId="3028991759" sldId="264"/>
            <ac:spMk id="55" creationId="{CC552A98-EF7D-4D42-AB69-066B786AB55B}"/>
          </ac:spMkLst>
        </pc:spChg>
        <pc:graphicFrameChg chg="mod modGraphic">
          <ac:chgData name="Berry, Melody" userId="31bd6066-c510-4faa-ad29-e552a3d0ff26" providerId="ADAL" clId="{99327ADA-431C-469A-8460-ED7769F6B546}" dt="2020-10-21T15:49:23.699" v="20976" actId="20577"/>
          <ac:graphicFrameMkLst>
            <pc:docMk/>
            <pc:sldMk cId="3028991759" sldId="264"/>
            <ac:graphicFrameMk id="6" creationId="{16B5052C-8FE6-4EB7-8A4E-107396B2D4CB}"/>
          </ac:graphicFrameMkLst>
        </pc:graphicFrameChg>
      </pc:sldChg>
      <pc:sldChg chg="addSp delSp modSp">
        <pc:chgData name="Berry, Melody" userId="31bd6066-c510-4faa-ad29-e552a3d0ff26" providerId="ADAL" clId="{99327ADA-431C-469A-8460-ED7769F6B546}" dt="2020-10-11T02:43:01.463" v="9976" actId="20577"/>
        <pc:sldMkLst>
          <pc:docMk/>
          <pc:sldMk cId="532852770" sldId="269"/>
        </pc:sldMkLst>
        <pc:spChg chg="mod">
          <ac:chgData name="Berry, Melody" userId="31bd6066-c510-4faa-ad29-e552a3d0ff26" providerId="ADAL" clId="{99327ADA-431C-469A-8460-ED7769F6B546}" dt="2020-10-11T02:14:04.973" v="8871" actId="1076"/>
          <ac:spMkLst>
            <pc:docMk/>
            <pc:sldMk cId="532852770" sldId="269"/>
            <ac:spMk id="6" creationId="{9476E353-F6D4-43DA-9957-77FD5F33ED30}"/>
          </ac:spMkLst>
        </pc:spChg>
        <pc:spChg chg="mod">
          <ac:chgData name="Berry, Melody" userId="31bd6066-c510-4faa-ad29-e552a3d0ff26" providerId="ADAL" clId="{99327ADA-431C-469A-8460-ED7769F6B546}" dt="2020-10-11T02:14:04.973" v="8871" actId="1076"/>
          <ac:spMkLst>
            <pc:docMk/>
            <pc:sldMk cId="532852770" sldId="269"/>
            <ac:spMk id="7" creationId="{B7752A0E-9ED8-4481-BD94-E51B33FDE853}"/>
          </ac:spMkLst>
        </pc:spChg>
        <pc:spChg chg="add mod">
          <ac:chgData name="Berry, Melody" userId="31bd6066-c510-4faa-ad29-e552a3d0ff26" providerId="ADAL" clId="{99327ADA-431C-469A-8460-ED7769F6B546}" dt="2020-10-11T02:43:01.463" v="9976" actId="20577"/>
          <ac:spMkLst>
            <pc:docMk/>
            <pc:sldMk cId="532852770" sldId="269"/>
            <ac:spMk id="9" creationId="{7A2B8BCA-06D7-48A3-962F-2A61EA504B2D}"/>
          </ac:spMkLst>
        </pc:spChg>
        <pc:picChg chg="del">
          <ac:chgData name="Berry, Melody" userId="31bd6066-c510-4faa-ad29-e552a3d0ff26" providerId="ADAL" clId="{99327ADA-431C-469A-8460-ED7769F6B546}" dt="2020-10-11T02:05:44.948" v="8817" actId="478"/>
          <ac:picMkLst>
            <pc:docMk/>
            <pc:sldMk cId="532852770" sldId="269"/>
            <ac:picMk id="5" creationId="{513B3EE3-AE92-44AB-9408-523E277A1E36}"/>
          </ac:picMkLst>
        </pc:picChg>
        <pc:picChg chg="add ord">
          <ac:chgData name="Berry, Melody" userId="31bd6066-c510-4faa-ad29-e552a3d0ff26" providerId="ADAL" clId="{99327ADA-431C-469A-8460-ED7769F6B546}" dt="2020-10-11T02:05:52.251" v="8819" actId="167"/>
          <ac:picMkLst>
            <pc:docMk/>
            <pc:sldMk cId="532852770" sldId="269"/>
            <ac:picMk id="8" creationId="{6FA07FD6-C895-4089-A1A7-BBD2B9963C82}"/>
          </ac:picMkLst>
        </pc:picChg>
      </pc:sldChg>
      <pc:sldChg chg="addSp delSp modSp mod setBg">
        <pc:chgData name="Berry, Melody" userId="31bd6066-c510-4faa-ad29-e552a3d0ff26" providerId="ADAL" clId="{99327ADA-431C-469A-8460-ED7769F6B546}" dt="2020-10-17T20:09:01.556" v="17674" actId="20577"/>
        <pc:sldMkLst>
          <pc:docMk/>
          <pc:sldMk cId="520049657" sldId="322"/>
        </pc:sldMkLst>
        <pc:spChg chg="mod">
          <ac:chgData name="Berry, Melody" userId="31bd6066-c510-4faa-ad29-e552a3d0ff26" providerId="ADAL" clId="{99327ADA-431C-469A-8460-ED7769F6B546}" dt="2020-10-15T03:27:34.672" v="15017" actId="14100"/>
          <ac:spMkLst>
            <pc:docMk/>
            <pc:sldMk cId="520049657" sldId="322"/>
            <ac:spMk id="2" creationId="{EFC1C267-FEB5-4F95-85C4-F81D2942A66A}"/>
          </ac:spMkLst>
        </pc:spChg>
        <pc:spChg chg="del mod">
          <ac:chgData name="Berry, Melody" userId="31bd6066-c510-4faa-ad29-e552a3d0ff26" providerId="ADAL" clId="{99327ADA-431C-469A-8460-ED7769F6B546}" dt="2020-10-08T00:02:32.859" v="547" actId="478"/>
          <ac:spMkLst>
            <pc:docMk/>
            <pc:sldMk cId="520049657" sldId="322"/>
            <ac:spMk id="3" creationId="{ABC0FA1B-3C93-4FEB-BB20-B1BD9E9F3369}"/>
          </ac:spMkLst>
        </pc:spChg>
        <pc:spChg chg="add del mod">
          <ac:chgData name="Berry, Melody" userId="31bd6066-c510-4faa-ad29-e552a3d0ff26" providerId="ADAL" clId="{99327ADA-431C-469A-8460-ED7769F6B546}" dt="2020-10-15T04:17:51.439" v="16436" actId="478"/>
          <ac:spMkLst>
            <pc:docMk/>
            <pc:sldMk cId="520049657" sldId="322"/>
            <ac:spMk id="4" creationId="{1587FA7D-69D1-4910-8370-724CA5ACAD8A}"/>
          </ac:spMkLst>
        </pc:spChg>
        <pc:spChg chg="add del mod">
          <ac:chgData name="Berry, Melody" userId="31bd6066-c510-4faa-ad29-e552a3d0ff26" providerId="ADAL" clId="{99327ADA-431C-469A-8460-ED7769F6B546}" dt="2020-10-15T02:54:54.316" v="13772" actId="478"/>
          <ac:spMkLst>
            <pc:docMk/>
            <pc:sldMk cId="520049657" sldId="322"/>
            <ac:spMk id="7" creationId="{68F82809-99CD-45EB-BE71-15760DDA3EE8}"/>
          </ac:spMkLst>
        </pc:spChg>
        <pc:spChg chg="add del mod">
          <ac:chgData name="Berry, Melody" userId="31bd6066-c510-4faa-ad29-e552a3d0ff26" providerId="ADAL" clId="{99327ADA-431C-469A-8460-ED7769F6B546}" dt="2020-10-15T02:54:55.636" v="13773" actId="478"/>
          <ac:spMkLst>
            <pc:docMk/>
            <pc:sldMk cId="520049657" sldId="322"/>
            <ac:spMk id="10" creationId="{6F2808B2-6E8A-4006-AA01-A2A94EF299B6}"/>
          </ac:spMkLst>
        </pc:spChg>
        <pc:spChg chg="add del mod">
          <ac:chgData name="Berry, Melody" userId="31bd6066-c510-4faa-ad29-e552a3d0ff26" providerId="ADAL" clId="{99327ADA-431C-469A-8460-ED7769F6B546}" dt="2020-10-15T02:54:53.332" v="13771" actId="478"/>
          <ac:spMkLst>
            <pc:docMk/>
            <pc:sldMk cId="520049657" sldId="322"/>
            <ac:spMk id="12" creationId="{D3076142-4872-48C2-9C94-BB9755D95858}"/>
          </ac:spMkLst>
        </pc:spChg>
        <pc:spChg chg="add del">
          <ac:chgData name="Berry, Melody" userId="31bd6066-c510-4faa-ad29-e552a3d0ff26" providerId="ADAL" clId="{99327ADA-431C-469A-8460-ED7769F6B546}" dt="2020-10-15T03:02:04.931" v="14434" actId="26606"/>
          <ac:spMkLst>
            <pc:docMk/>
            <pc:sldMk cId="520049657" sldId="322"/>
            <ac:spMk id="13" creationId="{9A297797-5C89-4791-8204-AB071FA1FBCA}"/>
          </ac:spMkLst>
        </pc:spChg>
        <pc:spChg chg="add del">
          <ac:chgData name="Berry, Melody" userId="31bd6066-c510-4faa-ad29-e552a3d0ff26" providerId="ADAL" clId="{99327ADA-431C-469A-8460-ED7769F6B546}" dt="2020-10-15T03:02:04.931" v="14434" actId="26606"/>
          <ac:spMkLst>
            <pc:docMk/>
            <pc:sldMk cId="520049657" sldId="322"/>
            <ac:spMk id="14" creationId="{851012D1-8033-40B1-9EC0-91390FFC7403}"/>
          </ac:spMkLst>
        </pc:spChg>
        <pc:spChg chg="add del">
          <ac:chgData name="Berry, Melody" userId="31bd6066-c510-4faa-ad29-e552a3d0ff26" providerId="ADAL" clId="{99327ADA-431C-469A-8460-ED7769F6B546}" dt="2020-10-15T03:02:04.931" v="14434" actId="26606"/>
          <ac:spMkLst>
            <pc:docMk/>
            <pc:sldMk cId="520049657" sldId="322"/>
            <ac:spMk id="15" creationId="{569BBA9B-8F4E-4D2B-BEFA-41A475443377}"/>
          </ac:spMkLst>
        </pc:spChg>
        <pc:spChg chg="add del">
          <ac:chgData name="Berry, Melody" userId="31bd6066-c510-4faa-ad29-e552a3d0ff26" providerId="ADAL" clId="{99327ADA-431C-469A-8460-ED7769F6B546}" dt="2020-10-15T03:02:04.931" v="14434" actId="26606"/>
          <ac:spMkLst>
            <pc:docMk/>
            <pc:sldMk cId="520049657" sldId="322"/>
            <ac:spMk id="16" creationId="{2E80C965-DB6D-4F81-9E9E-B027384D0BD6}"/>
          </ac:spMkLst>
        </pc:spChg>
        <pc:spChg chg="add del">
          <ac:chgData name="Berry, Melody" userId="31bd6066-c510-4faa-ad29-e552a3d0ff26" providerId="ADAL" clId="{99327ADA-431C-469A-8460-ED7769F6B546}" dt="2020-10-15T03:02:04.931" v="14434" actId="26606"/>
          <ac:spMkLst>
            <pc:docMk/>
            <pc:sldMk cId="520049657" sldId="322"/>
            <ac:spMk id="18" creationId="{D291F021-C45C-4D44-A2B8-A789E386CC42}"/>
          </ac:spMkLst>
        </pc:spChg>
        <pc:spChg chg="add del mod">
          <ac:chgData name="Berry, Melody" userId="31bd6066-c510-4faa-ad29-e552a3d0ff26" providerId="ADAL" clId="{99327ADA-431C-469A-8460-ED7769F6B546}" dt="2020-10-15T03:06:56.691" v="14598" actId="478"/>
          <ac:spMkLst>
            <pc:docMk/>
            <pc:sldMk cId="520049657" sldId="322"/>
            <ac:spMk id="19" creationId="{94C22447-690B-4C48-B647-49611C3190CE}"/>
          </ac:spMkLst>
        </pc:spChg>
        <pc:spChg chg="add mod">
          <ac:chgData name="Berry, Melody" userId="31bd6066-c510-4faa-ad29-e552a3d0ff26" providerId="ADAL" clId="{99327ADA-431C-469A-8460-ED7769F6B546}" dt="2020-10-17T20:09:01.556" v="17674" actId="20577"/>
          <ac:spMkLst>
            <pc:docMk/>
            <pc:sldMk cId="520049657" sldId="322"/>
            <ac:spMk id="20" creationId="{DF40B3E4-0272-4B2F-8907-47B511348692}"/>
          </ac:spMkLst>
        </pc:spChg>
        <pc:spChg chg="add mod">
          <ac:chgData name="Berry, Melody" userId="31bd6066-c510-4faa-ad29-e552a3d0ff26" providerId="ADAL" clId="{99327ADA-431C-469A-8460-ED7769F6B546}" dt="2020-10-15T04:20:03.095" v="16488" actId="1076"/>
          <ac:spMkLst>
            <pc:docMk/>
            <pc:sldMk cId="520049657" sldId="322"/>
            <ac:spMk id="22" creationId="{158E33F6-4D42-48E3-B976-5FBA3544B1F2}"/>
          </ac:spMkLst>
        </pc:spChg>
        <pc:spChg chg="add del mod">
          <ac:chgData name="Berry, Melody" userId="31bd6066-c510-4faa-ad29-e552a3d0ff26" providerId="ADAL" clId="{99327ADA-431C-469A-8460-ED7769F6B546}" dt="2020-10-15T03:10:21.627" v="14690" actId="478"/>
          <ac:spMkLst>
            <pc:docMk/>
            <pc:sldMk cId="520049657" sldId="322"/>
            <ac:spMk id="24" creationId="{11861D30-C613-4AD0-9C93-CED410FD5156}"/>
          </ac:spMkLst>
        </pc:spChg>
        <pc:spChg chg="add mod">
          <ac:chgData name="Berry, Melody" userId="31bd6066-c510-4faa-ad29-e552a3d0ff26" providerId="ADAL" clId="{99327ADA-431C-469A-8460-ED7769F6B546}" dt="2020-10-15T03:30:13.370" v="15055" actId="1076"/>
          <ac:spMkLst>
            <pc:docMk/>
            <pc:sldMk cId="520049657" sldId="322"/>
            <ac:spMk id="26" creationId="{94446593-D260-4E8A-8E8C-86F209F50620}"/>
          </ac:spMkLst>
        </pc:spChg>
        <pc:spChg chg="add del mod">
          <ac:chgData name="Berry, Melody" userId="31bd6066-c510-4faa-ad29-e552a3d0ff26" providerId="ADAL" clId="{99327ADA-431C-469A-8460-ED7769F6B546}" dt="2020-10-15T03:29:34.073" v="15049" actId="478"/>
          <ac:spMkLst>
            <pc:docMk/>
            <pc:sldMk cId="520049657" sldId="322"/>
            <ac:spMk id="30" creationId="{2E47ABE5-41CB-4C99-B5CD-FD91FEA0D683}"/>
          </ac:spMkLst>
        </pc:spChg>
        <pc:spChg chg="add mod">
          <ac:chgData name="Berry, Melody" userId="31bd6066-c510-4faa-ad29-e552a3d0ff26" providerId="ADAL" clId="{99327ADA-431C-469A-8460-ED7769F6B546}" dt="2020-10-15T04:20:42.106" v="16489" actId="20577"/>
          <ac:spMkLst>
            <pc:docMk/>
            <pc:sldMk cId="520049657" sldId="322"/>
            <ac:spMk id="31" creationId="{B868549A-E316-4A50-824D-8DC57765E2C9}"/>
          </ac:spMkLst>
        </pc:spChg>
        <pc:spChg chg="add mod">
          <ac:chgData name="Berry, Melody" userId="31bd6066-c510-4faa-ad29-e552a3d0ff26" providerId="ADAL" clId="{99327ADA-431C-469A-8460-ED7769F6B546}" dt="2020-10-15T03:30:13.370" v="15055" actId="1076"/>
          <ac:spMkLst>
            <pc:docMk/>
            <pc:sldMk cId="520049657" sldId="322"/>
            <ac:spMk id="44" creationId="{30AAC150-5923-429B-99B5-91C55D4AE5D1}"/>
          </ac:spMkLst>
        </pc:spChg>
        <pc:spChg chg="add mod">
          <ac:chgData name="Berry, Melody" userId="31bd6066-c510-4faa-ad29-e552a3d0ff26" providerId="ADAL" clId="{99327ADA-431C-469A-8460-ED7769F6B546}" dt="2020-10-15T04:19:26.958" v="16478" actId="1076"/>
          <ac:spMkLst>
            <pc:docMk/>
            <pc:sldMk cId="520049657" sldId="322"/>
            <ac:spMk id="51" creationId="{7910F179-B97A-4E70-8527-D84211161E39}"/>
          </ac:spMkLst>
        </pc:spChg>
        <pc:graphicFrameChg chg="add del">
          <ac:chgData name="Berry, Melody" userId="31bd6066-c510-4faa-ad29-e552a3d0ff26" providerId="ADAL" clId="{99327ADA-431C-469A-8460-ED7769F6B546}" dt="2020-10-15T03:02:04.931" v="14434" actId="26606"/>
          <ac:graphicFrameMkLst>
            <pc:docMk/>
            <pc:sldMk cId="520049657" sldId="322"/>
            <ac:graphicFrameMk id="17" creationId="{219BAC39-503F-4AD5-9322-526D22349B1D}"/>
          </ac:graphicFrameMkLst>
        </pc:graphicFrameChg>
        <pc:picChg chg="add del">
          <ac:chgData name="Berry, Melody" userId="31bd6066-c510-4faa-ad29-e552a3d0ff26" providerId="ADAL" clId="{99327ADA-431C-469A-8460-ED7769F6B546}" dt="2020-10-15T02:46:02.800" v="13761" actId="478"/>
          <ac:picMkLst>
            <pc:docMk/>
            <pc:sldMk cId="520049657" sldId="322"/>
            <ac:picMk id="3" creationId="{11CAC4B7-10E7-4305-8871-D75344C1F630}"/>
          </ac:picMkLst>
        </pc:picChg>
        <pc:picChg chg="add del mod modCrop">
          <ac:chgData name="Berry, Melody" userId="31bd6066-c510-4faa-ad29-e552a3d0ff26" providerId="ADAL" clId="{99327ADA-431C-469A-8460-ED7769F6B546}" dt="2020-10-15T02:54:50.333" v="13769" actId="478"/>
          <ac:picMkLst>
            <pc:docMk/>
            <pc:sldMk cId="520049657" sldId="322"/>
            <ac:picMk id="5" creationId="{04168FC1-9F8E-4923-8685-01E1B52343F9}"/>
          </ac:picMkLst>
        </pc:picChg>
        <pc:picChg chg="add del mod modCrop">
          <ac:chgData name="Berry, Melody" userId="31bd6066-c510-4faa-ad29-e552a3d0ff26" providerId="ADAL" clId="{99327ADA-431C-469A-8460-ED7769F6B546}" dt="2020-10-15T02:51:28.861" v="13765" actId="478"/>
          <ac:picMkLst>
            <pc:docMk/>
            <pc:sldMk cId="520049657" sldId="322"/>
            <ac:picMk id="6" creationId="{DD22EDFE-B127-43E0-B6AD-1AA579DB3F15}"/>
          </ac:picMkLst>
        </pc:picChg>
        <pc:picChg chg="add del mod">
          <ac:chgData name="Berry, Melody" userId="31bd6066-c510-4faa-ad29-e552a3d0ff26" providerId="ADAL" clId="{99327ADA-431C-469A-8460-ED7769F6B546}" dt="2020-10-15T03:01:07.937" v="14323" actId="478"/>
          <ac:picMkLst>
            <pc:docMk/>
            <pc:sldMk cId="520049657" sldId="322"/>
            <ac:picMk id="8" creationId="{6A23065D-1B4F-4435-909A-093C938A5463}"/>
          </ac:picMkLst>
        </pc:picChg>
        <pc:picChg chg="add mod modCrop">
          <ac:chgData name="Berry, Melody" userId="31bd6066-c510-4faa-ad29-e552a3d0ff26" providerId="ADAL" clId="{99327ADA-431C-469A-8460-ED7769F6B546}" dt="2020-10-15T03:30:13.370" v="15055" actId="1076"/>
          <ac:picMkLst>
            <pc:docMk/>
            <pc:sldMk cId="520049657" sldId="322"/>
            <ac:picMk id="9" creationId="{DBB5ED8D-7493-4257-83B1-94E7B8F47689}"/>
          </ac:picMkLst>
        </pc:picChg>
        <pc:picChg chg="add del mod">
          <ac:chgData name="Berry, Melody" userId="31bd6066-c510-4faa-ad29-e552a3d0ff26" providerId="ADAL" clId="{99327ADA-431C-469A-8460-ED7769F6B546}" dt="2020-10-15T02:54:51.820" v="13770" actId="478"/>
          <ac:picMkLst>
            <pc:docMk/>
            <pc:sldMk cId="520049657" sldId="322"/>
            <ac:picMk id="11" creationId="{1217F682-E6F0-49E2-8056-4970B2D5F816}"/>
          </ac:picMkLst>
        </pc:picChg>
        <pc:picChg chg="add mod">
          <ac:chgData name="Berry, Melody" userId="31bd6066-c510-4faa-ad29-e552a3d0ff26" providerId="ADAL" clId="{99327ADA-431C-469A-8460-ED7769F6B546}" dt="2020-10-15T04:20:03.095" v="16488" actId="1076"/>
          <ac:picMkLst>
            <pc:docMk/>
            <pc:sldMk cId="520049657" sldId="322"/>
            <ac:picMk id="21" creationId="{D4C73904-10FA-43A4-B51D-57CB0DC573A1}"/>
          </ac:picMkLst>
        </pc:picChg>
        <pc:picChg chg="add del mod">
          <ac:chgData name="Berry, Melody" userId="31bd6066-c510-4faa-ad29-e552a3d0ff26" providerId="ADAL" clId="{99327ADA-431C-469A-8460-ED7769F6B546}" dt="2020-10-15T03:10:21.627" v="14690" actId="478"/>
          <ac:picMkLst>
            <pc:docMk/>
            <pc:sldMk cId="520049657" sldId="322"/>
            <ac:picMk id="23" creationId="{0434649E-4098-40AD-89B0-C4E7B4BD0E92}"/>
          </ac:picMkLst>
        </pc:picChg>
        <pc:picChg chg="add mod">
          <ac:chgData name="Berry, Melody" userId="31bd6066-c510-4faa-ad29-e552a3d0ff26" providerId="ADAL" clId="{99327ADA-431C-469A-8460-ED7769F6B546}" dt="2020-10-15T03:30:02.369" v="15054" actId="1076"/>
          <ac:picMkLst>
            <pc:docMk/>
            <pc:sldMk cId="520049657" sldId="322"/>
            <ac:picMk id="25" creationId="{6D1E666A-7439-4CB3-B731-0A08BBABE332}"/>
          </ac:picMkLst>
        </pc:picChg>
        <pc:picChg chg="add del mod modCrop">
          <ac:chgData name="Berry, Melody" userId="31bd6066-c510-4faa-ad29-e552a3d0ff26" providerId="ADAL" clId="{99327ADA-431C-469A-8460-ED7769F6B546}" dt="2020-10-15T03:29:08.328" v="15032" actId="478"/>
          <ac:picMkLst>
            <pc:docMk/>
            <pc:sldMk cId="520049657" sldId="322"/>
            <ac:picMk id="42" creationId="{13E0509D-9066-4529-B469-912C9AC957B8}"/>
          </ac:picMkLst>
        </pc:picChg>
        <pc:picChg chg="add mod">
          <ac:chgData name="Berry, Melody" userId="31bd6066-c510-4faa-ad29-e552a3d0ff26" providerId="ADAL" clId="{99327ADA-431C-469A-8460-ED7769F6B546}" dt="2020-10-15T04:19:26.958" v="16478" actId="1076"/>
          <ac:picMkLst>
            <pc:docMk/>
            <pc:sldMk cId="520049657" sldId="322"/>
            <ac:picMk id="50" creationId="{8FE22C1B-B87A-4AF1-9207-BB496FA6E4AA}"/>
          </ac:picMkLst>
        </pc:picChg>
        <pc:cxnChg chg="add del mod">
          <ac:chgData name="Berry, Melody" userId="31bd6066-c510-4faa-ad29-e552a3d0ff26" providerId="ADAL" clId="{99327ADA-431C-469A-8460-ED7769F6B546}" dt="2020-10-08T00:13:06.584" v="888" actId="478"/>
          <ac:cxnSpMkLst>
            <pc:docMk/>
            <pc:sldMk cId="520049657" sldId="322"/>
            <ac:cxnSpMk id="9" creationId="{9D03CEEF-F906-4F6F-9CAA-3AC1ABB583E7}"/>
          </ac:cxnSpMkLst>
        </pc:cxnChg>
        <pc:cxnChg chg="add del">
          <ac:chgData name="Berry, Melody" userId="31bd6066-c510-4faa-ad29-e552a3d0ff26" providerId="ADAL" clId="{99327ADA-431C-469A-8460-ED7769F6B546}" dt="2020-10-15T03:15:35.642" v="14788" actId="478"/>
          <ac:cxnSpMkLst>
            <pc:docMk/>
            <pc:sldMk cId="520049657" sldId="322"/>
            <ac:cxnSpMk id="27" creationId="{1FDD9661-2CA9-4EB6-A9EB-ADE8958F9310}"/>
          </ac:cxnSpMkLst>
        </pc:cxnChg>
        <pc:cxnChg chg="add del mod">
          <ac:chgData name="Berry, Melody" userId="31bd6066-c510-4faa-ad29-e552a3d0ff26" providerId="ADAL" clId="{99327ADA-431C-469A-8460-ED7769F6B546}" dt="2020-10-15T03:15:57.767" v="14793" actId="478"/>
          <ac:cxnSpMkLst>
            <pc:docMk/>
            <pc:sldMk cId="520049657" sldId="322"/>
            <ac:cxnSpMk id="28" creationId="{FA3E0293-516D-4D4B-9D5E-47884D201487}"/>
          </ac:cxnSpMkLst>
        </pc:cxnChg>
        <pc:cxnChg chg="add mod">
          <ac:chgData name="Berry, Melody" userId="31bd6066-c510-4faa-ad29-e552a3d0ff26" providerId="ADAL" clId="{99327ADA-431C-469A-8460-ED7769F6B546}" dt="2020-10-15T03:30:02.369" v="15054" actId="1076"/>
          <ac:cxnSpMkLst>
            <pc:docMk/>
            <pc:sldMk cId="520049657" sldId="322"/>
            <ac:cxnSpMk id="32" creationId="{1EBB3AF0-E572-45BD-92EA-ADA8824751E8}"/>
          </ac:cxnSpMkLst>
        </pc:cxnChg>
        <pc:cxnChg chg="add mod">
          <ac:chgData name="Berry, Melody" userId="31bd6066-c510-4faa-ad29-e552a3d0ff26" providerId="ADAL" clId="{99327ADA-431C-469A-8460-ED7769F6B546}" dt="2020-10-15T03:30:13.370" v="15055" actId="1076"/>
          <ac:cxnSpMkLst>
            <pc:docMk/>
            <pc:sldMk cId="520049657" sldId="322"/>
            <ac:cxnSpMk id="33" creationId="{7BBE4EC7-B406-4075-8163-E8F5105202F1}"/>
          </ac:cxnSpMkLst>
        </pc:cxnChg>
        <pc:cxnChg chg="add mod">
          <ac:chgData name="Berry, Melody" userId="31bd6066-c510-4faa-ad29-e552a3d0ff26" providerId="ADAL" clId="{99327ADA-431C-469A-8460-ED7769F6B546}" dt="2020-10-15T03:30:13.370" v="15055" actId="1076"/>
          <ac:cxnSpMkLst>
            <pc:docMk/>
            <pc:sldMk cId="520049657" sldId="322"/>
            <ac:cxnSpMk id="45" creationId="{288D5D70-B003-46E0-AFEB-3585740698BE}"/>
          </ac:cxnSpMkLst>
        </pc:cxnChg>
      </pc:sldChg>
      <pc:sldChg chg="del setBg">
        <pc:chgData name="Berry, Melody" userId="31bd6066-c510-4faa-ad29-e552a3d0ff26" providerId="ADAL" clId="{99327ADA-431C-469A-8460-ED7769F6B546}" dt="2020-10-09T02:45:49.120" v="5748" actId="2696"/>
        <pc:sldMkLst>
          <pc:docMk/>
          <pc:sldMk cId="2105716943" sldId="323"/>
        </pc:sldMkLst>
      </pc:sldChg>
      <pc:sldChg chg="modSp del setBg">
        <pc:chgData name="Berry, Melody" userId="31bd6066-c510-4faa-ad29-e552a3d0ff26" providerId="ADAL" clId="{99327ADA-431C-469A-8460-ED7769F6B546}" dt="2020-10-11T01:21:19.344" v="7533" actId="2696"/>
        <pc:sldMkLst>
          <pc:docMk/>
          <pc:sldMk cId="1787265666" sldId="324"/>
        </pc:sldMkLst>
        <pc:spChg chg="mod">
          <ac:chgData name="Berry, Melody" userId="31bd6066-c510-4faa-ad29-e552a3d0ff26" providerId="ADAL" clId="{99327ADA-431C-469A-8460-ED7769F6B546}" dt="2020-10-11T01:19:24.297" v="7531" actId="20577"/>
          <ac:spMkLst>
            <pc:docMk/>
            <pc:sldMk cId="1787265666" sldId="324"/>
            <ac:spMk id="2" creationId="{1411C318-00CD-4DBE-A555-63BA4EB4E3ED}"/>
          </ac:spMkLst>
        </pc:spChg>
        <pc:spChg chg="mod">
          <ac:chgData name="Berry, Melody" userId="31bd6066-c510-4faa-ad29-e552a3d0ff26" providerId="ADAL" clId="{99327ADA-431C-469A-8460-ED7769F6B546}" dt="2020-10-11T01:19:40.652" v="7532" actId="6549"/>
          <ac:spMkLst>
            <pc:docMk/>
            <pc:sldMk cId="1787265666" sldId="324"/>
            <ac:spMk id="3" creationId="{47C18676-98F6-4874-B6D4-316C18719990}"/>
          </ac:spMkLst>
        </pc:spChg>
      </pc:sldChg>
      <pc:sldChg chg="del ord">
        <pc:chgData name="Berry, Melody" userId="31bd6066-c510-4faa-ad29-e552a3d0ff26" providerId="ADAL" clId="{99327ADA-431C-469A-8460-ED7769F6B546}" dt="2020-10-08T02:48:33.187" v="2535" actId="2696"/>
        <pc:sldMkLst>
          <pc:docMk/>
          <pc:sldMk cId="2711113817" sldId="572"/>
        </pc:sldMkLst>
      </pc:sldChg>
      <pc:sldChg chg="del">
        <pc:chgData name="Berry, Melody" userId="31bd6066-c510-4faa-ad29-e552a3d0ff26" providerId="ADAL" clId="{99327ADA-431C-469A-8460-ED7769F6B546}" dt="2020-10-09T02:56:25.596" v="5753" actId="2696"/>
        <pc:sldMkLst>
          <pc:docMk/>
          <pc:sldMk cId="166628146" sldId="580"/>
        </pc:sldMkLst>
      </pc:sldChg>
      <pc:sldChg chg="del">
        <pc:chgData name="Berry, Melody" userId="31bd6066-c510-4faa-ad29-e552a3d0ff26" providerId="ADAL" clId="{99327ADA-431C-469A-8460-ED7769F6B546}" dt="2020-10-09T02:56:33.271" v="5754" actId="2696"/>
        <pc:sldMkLst>
          <pc:docMk/>
          <pc:sldMk cId="276709628" sldId="581"/>
        </pc:sldMkLst>
      </pc:sldChg>
      <pc:sldChg chg="del">
        <pc:chgData name="Berry, Melody" userId="31bd6066-c510-4faa-ad29-e552a3d0ff26" providerId="ADAL" clId="{99327ADA-431C-469A-8460-ED7769F6B546}" dt="2020-10-09T02:56:38.194" v="5755" actId="2696"/>
        <pc:sldMkLst>
          <pc:docMk/>
          <pc:sldMk cId="2157139296" sldId="585"/>
        </pc:sldMkLst>
      </pc:sldChg>
      <pc:sldChg chg="addSp delSp modSp modTransition delAnim">
        <pc:chgData name="Berry, Melody" userId="31bd6066-c510-4faa-ad29-e552a3d0ff26" providerId="ADAL" clId="{99327ADA-431C-469A-8460-ED7769F6B546}" dt="2020-10-19T04:22:52.041" v="20581"/>
        <pc:sldMkLst>
          <pc:docMk/>
          <pc:sldMk cId="28156804" sldId="697"/>
        </pc:sldMkLst>
        <pc:spChg chg="del">
          <ac:chgData name="Berry, Melody" userId="31bd6066-c510-4faa-ad29-e552a3d0ff26" providerId="ADAL" clId="{99327ADA-431C-469A-8460-ED7769F6B546}" dt="2020-10-11T02:20:26.236" v="8882" actId="478"/>
          <ac:spMkLst>
            <pc:docMk/>
            <pc:sldMk cId="28156804" sldId="697"/>
            <ac:spMk id="2" creationId="{25EF755C-C5DC-4A6B-9B1D-9DF6AE2160F5}"/>
          </ac:spMkLst>
        </pc:spChg>
        <pc:spChg chg="add del mod">
          <ac:chgData name="Berry, Melody" userId="31bd6066-c510-4faa-ad29-e552a3d0ff26" providerId="ADAL" clId="{99327ADA-431C-469A-8460-ED7769F6B546}" dt="2020-10-11T02:20:29.850" v="8883" actId="478"/>
          <ac:spMkLst>
            <pc:docMk/>
            <pc:sldMk cId="28156804" sldId="697"/>
            <ac:spMk id="5" creationId="{C9279796-0185-486C-A343-24E2D24B07C7}"/>
          </ac:spMkLst>
        </pc:spChg>
        <pc:spChg chg="del">
          <ac:chgData name="Berry, Melody" userId="31bd6066-c510-4faa-ad29-e552a3d0ff26" providerId="ADAL" clId="{99327ADA-431C-469A-8460-ED7769F6B546}" dt="2020-10-11T02:14:58.654" v="8876" actId="478"/>
          <ac:spMkLst>
            <pc:docMk/>
            <pc:sldMk cId="28156804" sldId="697"/>
            <ac:spMk id="7" creationId="{B34834FD-0ADD-4ADB-8B7A-87EB156FCE8E}"/>
          </ac:spMkLst>
        </pc:spChg>
        <pc:spChg chg="add mod">
          <ac:chgData name="Berry, Melody" userId="31bd6066-c510-4faa-ad29-e552a3d0ff26" providerId="ADAL" clId="{99327ADA-431C-469A-8460-ED7769F6B546}" dt="2020-10-11T02:21:03.714" v="8907" actId="20577"/>
          <ac:spMkLst>
            <pc:docMk/>
            <pc:sldMk cId="28156804" sldId="697"/>
            <ac:spMk id="8" creationId="{D42E8C83-D537-4769-9752-8B9F720AB7B4}"/>
          </ac:spMkLst>
        </pc:spChg>
        <pc:spChg chg="add mod">
          <ac:chgData name="Berry, Melody" userId="31bd6066-c510-4faa-ad29-e552a3d0ff26" providerId="ADAL" clId="{99327ADA-431C-469A-8460-ED7769F6B546}" dt="2020-10-15T04:50:39.074" v="17466" actId="6549"/>
          <ac:spMkLst>
            <pc:docMk/>
            <pc:sldMk cId="28156804" sldId="697"/>
            <ac:spMk id="9" creationId="{2C9BB03C-3AB8-4417-AC16-E59742BA4D4A}"/>
          </ac:spMkLst>
        </pc:spChg>
        <pc:spChg chg="add mod">
          <ac:chgData name="Berry, Melody" userId="31bd6066-c510-4faa-ad29-e552a3d0ff26" providerId="ADAL" clId="{99327ADA-431C-469A-8460-ED7769F6B546}" dt="2020-10-15T04:39:11.632" v="16767" actId="1076"/>
          <ac:spMkLst>
            <pc:docMk/>
            <pc:sldMk cId="28156804" sldId="697"/>
            <ac:spMk id="10" creationId="{22DF4B1B-69D3-45E2-BB53-1F6C9A406504}"/>
          </ac:spMkLst>
        </pc:spChg>
        <pc:spChg chg="add mod">
          <ac:chgData name="Berry, Melody" userId="31bd6066-c510-4faa-ad29-e552a3d0ff26" providerId="ADAL" clId="{99327ADA-431C-469A-8460-ED7769F6B546}" dt="2020-10-15T04:39:11.632" v="16767" actId="1076"/>
          <ac:spMkLst>
            <pc:docMk/>
            <pc:sldMk cId="28156804" sldId="697"/>
            <ac:spMk id="11" creationId="{936A4926-4893-4963-A8EF-83669866F79D}"/>
          </ac:spMkLst>
        </pc:spChg>
        <pc:spChg chg="add mod ord">
          <ac:chgData name="Berry, Melody" userId="31bd6066-c510-4faa-ad29-e552a3d0ff26" providerId="ADAL" clId="{99327ADA-431C-469A-8460-ED7769F6B546}" dt="2020-10-11T02:25:08.947" v="9032" actId="166"/>
          <ac:spMkLst>
            <pc:docMk/>
            <pc:sldMk cId="28156804" sldId="697"/>
            <ac:spMk id="13" creationId="{8A24416C-51A5-4327-98F7-0709A3DEA66E}"/>
          </ac:spMkLst>
        </pc:spChg>
        <pc:spChg chg="add mod">
          <ac:chgData name="Berry, Melody" userId="31bd6066-c510-4faa-ad29-e552a3d0ff26" providerId="ADAL" clId="{99327ADA-431C-469A-8460-ED7769F6B546}" dt="2020-10-11T02:25:02.924" v="9030" actId="14100"/>
          <ac:spMkLst>
            <pc:docMk/>
            <pc:sldMk cId="28156804" sldId="697"/>
            <ac:spMk id="14" creationId="{B87683AF-65BE-4CA3-B525-28695A89B5D6}"/>
          </ac:spMkLst>
        </pc:spChg>
        <pc:spChg chg="add del mod">
          <ac:chgData name="Berry, Melody" userId="31bd6066-c510-4faa-ad29-e552a3d0ff26" providerId="ADAL" clId="{99327ADA-431C-469A-8460-ED7769F6B546}" dt="2020-10-15T04:41:21.742" v="16798" actId="478"/>
          <ac:spMkLst>
            <pc:docMk/>
            <pc:sldMk cId="28156804" sldId="697"/>
            <ac:spMk id="15" creationId="{1BA86478-40DE-447D-BBFA-18CDEB2309AD}"/>
          </ac:spMkLst>
        </pc:spChg>
        <pc:spChg chg="add del mod">
          <ac:chgData name="Berry, Melody" userId="31bd6066-c510-4faa-ad29-e552a3d0ff26" providerId="ADAL" clId="{99327ADA-431C-469A-8460-ED7769F6B546}" dt="2020-10-15T04:41:18.202" v="16794" actId="478"/>
          <ac:spMkLst>
            <pc:docMk/>
            <pc:sldMk cId="28156804" sldId="697"/>
            <ac:spMk id="16" creationId="{B3AC69A4-0538-4928-B50A-AA9079495E11}"/>
          </ac:spMkLst>
        </pc:spChg>
        <pc:spChg chg="add del mod">
          <ac:chgData name="Berry, Melody" userId="31bd6066-c510-4faa-ad29-e552a3d0ff26" providerId="ADAL" clId="{99327ADA-431C-469A-8460-ED7769F6B546}" dt="2020-10-15T04:50:32.951" v="17465" actId="478"/>
          <ac:spMkLst>
            <pc:docMk/>
            <pc:sldMk cId="28156804" sldId="697"/>
            <ac:spMk id="17" creationId="{96558058-8CC8-494C-86E0-1DFB914DAB06}"/>
          </ac:spMkLst>
        </pc:spChg>
        <pc:spChg chg="add mod">
          <ac:chgData name="Berry, Melody" userId="31bd6066-c510-4faa-ad29-e552a3d0ff26" providerId="ADAL" clId="{99327ADA-431C-469A-8460-ED7769F6B546}" dt="2020-10-15T04:40:40.077" v="16784" actId="14100"/>
          <ac:spMkLst>
            <pc:docMk/>
            <pc:sldMk cId="28156804" sldId="697"/>
            <ac:spMk id="18" creationId="{EEE81A1B-C6D1-4799-808C-FDB8E623EA86}"/>
          </ac:spMkLst>
        </pc:spChg>
        <pc:spChg chg="add del mod">
          <ac:chgData name="Berry, Melody" userId="31bd6066-c510-4faa-ad29-e552a3d0ff26" providerId="ADAL" clId="{99327ADA-431C-469A-8460-ED7769F6B546}" dt="2020-10-15T04:41:20.803" v="16797"/>
          <ac:spMkLst>
            <pc:docMk/>
            <pc:sldMk cId="28156804" sldId="697"/>
            <ac:spMk id="19" creationId="{F993FB15-D6DF-40ED-A872-378BBC432874}"/>
          </ac:spMkLst>
        </pc:spChg>
        <pc:spChg chg="add del mod">
          <ac:chgData name="Berry, Melody" userId="31bd6066-c510-4faa-ad29-e552a3d0ff26" providerId="ADAL" clId="{99327ADA-431C-469A-8460-ED7769F6B546}" dt="2020-10-15T04:41:17.359" v="16793"/>
          <ac:spMkLst>
            <pc:docMk/>
            <pc:sldMk cId="28156804" sldId="697"/>
            <ac:spMk id="20" creationId="{BEB65864-B9FB-402A-88C4-DCF42A9406AF}"/>
          </ac:spMkLst>
        </pc:spChg>
        <pc:picChg chg="add mod">
          <ac:chgData name="Berry, Melody" userId="31bd6066-c510-4faa-ad29-e552a3d0ff26" providerId="ADAL" clId="{99327ADA-431C-469A-8460-ED7769F6B546}" dt="2020-10-15T04:39:15.066" v="16768" actId="1076"/>
          <ac:picMkLst>
            <pc:docMk/>
            <pc:sldMk cId="28156804" sldId="697"/>
            <ac:picMk id="2" creationId="{796E9756-2393-48B7-88C2-51E91F23D0C5}"/>
          </ac:picMkLst>
        </pc:picChg>
        <pc:picChg chg="mod modCrop">
          <ac:chgData name="Berry, Melody" userId="31bd6066-c510-4faa-ad29-e552a3d0ff26" providerId="ADAL" clId="{99327ADA-431C-469A-8460-ED7769F6B546}" dt="2020-10-15T04:39:11.632" v="16767" actId="1076"/>
          <ac:picMkLst>
            <pc:docMk/>
            <pc:sldMk cId="28156804" sldId="697"/>
            <ac:picMk id="6" creationId="{4150B12F-C9A4-400D-9FF6-B79B699CF33F}"/>
          </ac:picMkLst>
        </pc:picChg>
        <pc:picChg chg="add del mod">
          <ac:chgData name="Berry, Melody" userId="31bd6066-c510-4faa-ad29-e552a3d0ff26" providerId="ADAL" clId="{99327ADA-431C-469A-8460-ED7769F6B546}" dt="2020-10-15T04:38:36.964" v="16755" actId="478"/>
          <ac:picMkLst>
            <pc:docMk/>
            <pc:sldMk cId="28156804" sldId="697"/>
            <ac:picMk id="12" creationId="{EFC4378B-1559-44D1-B59C-1CF71F79E717}"/>
          </ac:picMkLst>
        </pc:picChg>
      </pc:sldChg>
      <pc:sldChg chg="del">
        <pc:chgData name="Berry, Melody" userId="31bd6066-c510-4faa-ad29-e552a3d0ff26" providerId="ADAL" clId="{99327ADA-431C-469A-8460-ED7769F6B546}" dt="2020-10-11T02:40:59.685" v="9965" actId="2696"/>
        <pc:sldMkLst>
          <pc:docMk/>
          <pc:sldMk cId="3269681729" sldId="698"/>
        </pc:sldMkLst>
      </pc:sldChg>
      <pc:sldChg chg="addSp delSp modSp ord modTransition delAnim modAnim">
        <pc:chgData name="Berry, Melody" userId="31bd6066-c510-4faa-ad29-e552a3d0ff26" providerId="ADAL" clId="{99327ADA-431C-469A-8460-ED7769F6B546}" dt="2020-10-19T04:23:35.632" v="20586"/>
        <pc:sldMkLst>
          <pc:docMk/>
          <pc:sldMk cId="3201481559" sldId="707"/>
        </pc:sldMkLst>
        <pc:spChg chg="mod">
          <ac:chgData name="Berry, Melody" userId="31bd6066-c510-4faa-ad29-e552a3d0ff26" providerId="ADAL" clId="{99327ADA-431C-469A-8460-ED7769F6B546}" dt="2020-10-08T02:52:03.958" v="2577" actId="1076"/>
          <ac:spMkLst>
            <pc:docMk/>
            <pc:sldMk cId="3201481559" sldId="707"/>
            <ac:spMk id="2" creationId="{25EF755C-C5DC-4A6B-9B1D-9DF6AE2160F5}"/>
          </ac:spMkLst>
        </pc:spChg>
        <pc:spChg chg="del">
          <ac:chgData name="Berry, Melody" userId="31bd6066-c510-4faa-ad29-e552a3d0ff26" providerId="ADAL" clId="{99327ADA-431C-469A-8460-ED7769F6B546}" dt="2020-10-08T02:32:59.567" v="2292" actId="478"/>
          <ac:spMkLst>
            <pc:docMk/>
            <pc:sldMk cId="3201481559" sldId="707"/>
            <ac:spMk id="7" creationId="{B34834FD-0ADD-4ADB-8B7A-87EB156FCE8E}"/>
          </ac:spMkLst>
        </pc:spChg>
        <pc:spChg chg="del mod">
          <ac:chgData name="Berry, Melody" userId="31bd6066-c510-4faa-ad29-e552a3d0ff26" providerId="ADAL" clId="{99327ADA-431C-469A-8460-ED7769F6B546}" dt="2020-10-08T02:47:07.895" v="2518" actId="478"/>
          <ac:spMkLst>
            <pc:docMk/>
            <pc:sldMk cId="3201481559" sldId="707"/>
            <ac:spMk id="10" creationId="{F304B947-1C33-49E8-9C9C-F1E23E8E2C39}"/>
          </ac:spMkLst>
        </pc:spChg>
        <pc:spChg chg="del mod">
          <ac:chgData name="Berry, Melody" userId="31bd6066-c510-4faa-ad29-e552a3d0ff26" providerId="ADAL" clId="{99327ADA-431C-469A-8460-ED7769F6B546}" dt="2020-10-08T02:46:39.081" v="2511" actId="478"/>
          <ac:spMkLst>
            <pc:docMk/>
            <pc:sldMk cId="3201481559" sldId="707"/>
            <ac:spMk id="11" creationId="{7D08AD3F-C566-40BF-A3F7-ABAAC83401D6}"/>
          </ac:spMkLst>
        </pc:spChg>
        <pc:spChg chg="del">
          <ac:chgData name="Berry, Melody" userId="31bd6066-c510-4faa-ad29-e552a3d0ff26" providerId="ADAL" clId="{99327ADA-431C-469A-8460-ED7769F6B546}" dt="2020-10-08T02:32:56.032" v="2291" actId="478"/>
          <ac:spMkLst>
            <pc:docMk/>
            <pc:sldMk cId="3201481559" sldId="707"/>
            <ac:spMk id="12" creationId="{286A9074-060A-471F-960D-61598B2483C6}"/>
          </ac:spMkLst>
        </pc:spChg>
        <pc:spChg chg="del mod">
          <ac:chgData name="Berry, Melody" userId="31bd6066-c510-4faa-ad29-e552a3d0ff26" providerId="ADAL" clId="{99327ADA-431C-469A-8460-ED7769F6B546}" dt="2020-10-08T02:45:50.700" v="2498" actId="478"/>
          <ac:spMkLst>
            <pc:docMk/>
            <pc:sldMk cId="3201481559" sldId="707"/>
            <ac:spMk id="13" creationId="{2648DAE2-3FFA-416F-A854-89629E12EF54}"/>
          </ac:spMkLst>
        </pc:spChg>
        <pc:spChg chg="add mod">
          <ac:chgData name="Berry, Melody" userId="31bd6066-c510-4faa-ad29-e552a3d0ff26" providerId="ADAL" clId="{99327ADA-431C-469A-8460-ED7769F6B546}" dt="2020-10-08T02:34:33.180" v="2304" actId="14100"/>
          <ac:spMkLst>
            <pc:docMk/>
            <pc:sldMk cId="3201481559" sldId="707"/>
            <ac:spMk id="14" creationId="{6C787242-48A9-4D86-97BC-95D954D5EA50}"/>
          </ac:spMkLst>
        </pc:spChg>
        <pc:spChg chg="del mod">
          <ac:chgData name="Berry, Melody" userId="31bd6066-c510-4faa-ad29-e552a3d0ff26" providerId="ADAL" clId="{99327ADA-431C-469A-8460-ED7769F6B546}" dt="2020-10-08T02:34:11.296" v="2299" actId="478"/>
          <ac:spMkLst>
            <pc:docMk/>
            <pc:sldMk cId="3201481559" sldId="707"/>
            <ac:spMk id="16" creationId="{C3277384-3A08-4D3F-A7AD-B087E4B2C9AA}"/>
          </ac:spMkLst>
        </pc:spChg>
        <pc:spChg chg="add mod">
          <ac:chgData name="Berry, Melody" userId="31bd6066-c510-4faa-ad29-e552a3d0ff26" providerId="ADAL" clId="{99327ADA-431C-469A-8460-ED7769F6B546}" dt="2020-10-08T02:45:23.771" v="2492" actId="1076"/>
          <ac:spMkLst>
            <pc:docMk/>
            <pc:sldMk cId="3201481559" sldId="707"/>
            <ac:spMk id="17" creationId="{21B00344-C873-4087-9B60-C8BEA5091F44}"/>
          </ac:spMkLst>
        </pc:spChg>
        <pc:spChg chg="add mod">
          <ac:chgData name="Berry, Melody" userId="31bd6066-c510-4faa-ad29-e552a3d0ff26" providerId="ADAL" clId="{99327ADA-431C-469A-8460-ED7769F6B546}" dt="2020-10-08T02:35:30.138" v="2311" actId="14100"/>
          <ac:spMkLst>
            <pc:docMk/>
            <pc:sldMk cId="3201481559" sldId="707"/>
            <ac:spMk id="18" creationId="{D2782431-22FD-4197-A378-94A87A7CC9AB}"/>
          </ac:spMkLst>
        </pc:spChg>
        <pc:spChg chg="add mod">
          <ac:chgData name="Berry, Melody" userId="31bd6066-c510-4faa-ad29-e552a3d0ff26" providerId="ADAL" clId="{99327ADA-431C-469A-8460-ED7769F6B546}" dt="2020-10-08T02:44:40.237" v="2481" actId="14100"/>
          <ac:spMkLst>
            <pc:docMk/>
            <pc:sldMk cId="3201481559" sldId="707"/>
            <ac:spMk id="19" creationId="{D22CD491-06EB-4DB5-8574-4FF6E644E2C7}"/>
          </ac:spMkLst>
        </pc:spChg>
        <pc:spChg chg="add mod">
          <ac:chgData name="Berry, Melody" userId="31bd6066-c510-4faa-ad29-e552a3d0ff26" providerId="ADAL" clId="{99327ADA-431C-469A-8460-ED7769F6B546}" dt="2020-10-08T02:47:33.959" v="2527" actId="20577"/>
          <ac:spMkLst>
            <pc:docMk/>
            <pc:sldMk cId="3201481559" sldId="707"/>
            <ac:spMk id="20" creationId="{3942E6B1-09C8-4677-8C5A-573B1FB26740}"/>
          </ac:spMkLst>
        </pc:spChg>
        <pc:spChg chg="add mod">
          <ac:chgData name="Berry, Melody" userId="31bd6066-c510-4faa-ad29-e552a3d0ff26" providerId="ADAL" clId="{99327ADA-431C-469A-8460-ED7769F6B546}" dt="2020-10-08T02:44:58.329" v="2485" actId="20577"/>
          <ac:spMkLst>
            <pc:docMk/>
            <pc:sldMk cId="3201481559" sldId="707"/>
            <ac:spMk id="21" creationId="{341AA385-AE06-4592-9A3D-BDA93BD7B268}"/>
          </ac:spMkLst>
        </pc:spChg>
        <pc:spChg chg="add mod">
          <ac:chgData name="Berry, Melody" userId="31bd6066-c510-4faa-ad29-e552a3d0ff26" providerId="ADAL" clId="{99327ADA-431C-469A-8460-ED7769F6B546}" dt="2020-10-08T02:45:28.066" v="2493" actId="1076"/>
          <ac:spMkLst>
            <pc:docMk/>
            <pc:sldMk cId="3201481559" sldId="707"/>
            <ac:spMk id="22" creationId="{7742CAC7-7C07-45EE-92D1-5980F2F825CA}"/>
          </ac:spMkLst>
        </pc:spChg>
        <pc:spChg chg="add mod">
          <ac:chgData name="Berry, Melody" userId="31bd6066-c510-4faa-ad29-e552a3d0ff26" providerId="ADAL" clId="{99327ADA-431C-469A-8460-ED7769F6B546}" dt="2020-10-08T02:45:53.819" v="2500" actId="20577"/>
          <ac:spMkLst>
            <pc:docMk/>
            <pc:sldMk cId="3201481559" sldId="707"/>
            <ac:spMk id="23" creationId="{EF201DBF-34CE-420A-99F7-D40A401E80CF}"/>
          </ac:spMkLst>
        </pc:spChg>
        <pc:spChg chg="add mod">
          <ac:chgData name="Berry, Melody" userId="31bd6066-c510-4faa-ad29-e552a3d0ff26" providerId="ADAL" clId="{99327ADA-431C-469A-8460-ED7769F6B546}" dt="2020-10-08T02:46:16.649" v="2505" actId="14100"/>
          <ac:spMkLst>
            <pc:docMk/>
            <pc:sldMk cId="3201481559" sldId="707"/>
            <ac:spMk id="24" creationId="{FD8082B2-19D7-44C1-AF81-FA6D1E1BAEBC}"/>
          </ac:spMkLst>
        </pc:spChg>
        <pc:spChg chg="add mod">
          <ac:chgData name="Berry, Melody" userId="31bd6066-c510-4faa-ad29-e552a3d0ff26" providerId="ADAL" clId="{99327ADA-431C-469A-8460-ED7769F6B546}" dt="2020-10-08T02:46:30.293" v="2509" actId="20577"/>
          <ac:spMkLst>
            <pc:docMk/>
            <pc:sldMk cId="3201481559" sldId="707"/>
            <ac:spMk id="25" creationId="{DF766234-6150-451E-95FD-9A65CA8EAE14}"/>
          </ac:spMkLst>
        </pc:spChg>
        <pc:spChg chg="add mod">
          <ac:chgData name="Berry, Melody" userId="31bd6066-c510-4faa-ad29-e552a3d0ff26" providerId="ADAL" clId="{99327ADA-431C-469A-8460-ED7769F6B546}" dt="2020-10-08T02:46:54.503" v="2517" actId="20577"/>
          <ac:spMkLst>
            <pc:docMk/>
            <pc:sldMk cId="3201481559" sldId="707"/>
            <ac:spMk id="26" creationId="{CA81AFD5-EED9-457D-A975-25E371524FB2}"/>
          </ac:spMkLst>
        </pc:spChg>
        <pc:spChg chg="add mod">
          <ac:chgData name="Berry, Melody" userId="31bd6066-c510-4faa-ad29-e552a3d0ff26" providerId="ADAL" clId="{99327ADA-431C-469A-8460-ED7769F6B546}" dt="2020-10-08T02:47:25.820" v="2520" actId="1076"/>
          <ac:spMkLst>
            <pc:docMk/>
            <pc:sldMk cId="3201481559" sldId="707"/>
            <ac:spMk id="27" creationId="{E7B59BE4-727F-4515-B8C6-FE0813DB98C3}"/>
          </ac:spMkLst>
        </pc:spChg>
        <pc:spChg chg="add mod">
          <ac:chgData name="Berry, Melody" userId="31bd6066-c510-4faa-ad29-e552a3d0ff26" providerId="ADAL" clId="{99327ADA-431C-469A-8460-ED7769F6B546}" dt="2020-10-08T02:47:46.940" v="2530" actId="14100"/>
          <ac:spMkLst>
            <pc:docMk/>
            <pc:sldMk cId="3201481559" sldId="707"/>
            <ac:spMk id="28" creationId="{81D5FDD9-A608-43F5-ABD2-47D5ED34FA06}"/>
          </ac:spMkLst>
        </pc:spChg>
        <pc:spChg chg="add mod">
          <ac:chgData name="Berry, Melody" userId="31bd6066-c510-4faa-ad29-e552a3d0ff26" providerId="ADAL" clId="{99327ADA-431C-469A-8460-ED7769F6B546}" dt="2020-10-08T02:48:03.280" v="2534" actId="20577"/>
          <ac:spMkLst>
            <pc:docMk/>
            <pc:sldMk cId="3201481559" sldId="707"/>
            <ac:spMk id="29" creationId="{B51F06B7-36DA-478B-BCB1-E3517D24D746}"/>
          </ac:spMkLst>
        </pc:spChg>
        <pc:picChg chg="del mod">
          <ac:chgData name="Berry, Melody" userId="31bd6066-c510-4faa-ad29-e552a3d0ff26" providerId="ADAL" clId="{99327ADA-431C-469A-8460-ED7769F6B546}" dt="2020-10-08T02:33:41.792" v="2294" actId="478"/>
          <ac:picMkLst>
            <pc:docMk/>
            <pc:sldMk cId="3201481559" sldId="707"/>
            <ac:picMk id="6" creationId="{4150B12F-C9A4-400D-9FF6-B79B699CF33F}"/>
          </ac:picMkLst>
        </pc:picChg>
        <pc:picChg chg="add ord">
          <ac:chgData name="Berry, Melody" userId="31bd6066-c510-4faa-ad29-e552a3d0ff26" providerId="ADAL" clId="{99327ADA-431C-469A-8460-ED7769F6B546}" dt="2020-10-08T02:33:50.199" v="2296" actId="167"/>
          <ac:picMkLst>
            <pc:docMk/>
            <pc:sldMk cId="3201481559" sldId="707"/>
            <ac:picMk id="15" creationId="{5E83785F-02A1-426D-8FF4-6473D70890C3}"/>
          </ac:picMkLst>
        </pc:picChg>
      </pc:sldChg>
      <pc:sldChg chg="addSp delSp modSp">
        <pc:chgData name="Berry, Melody" userId="31bd6066-c510-4faa-ad29-e552a3d0ff26" providerId="ADAL" clId="{99327ADA-431C-469A-8460-ED7769F6B546}" dt="2020-10-17T21:52:50.283" v="20254" actId="113"/>
        <pc:sldMkLst>
          <pc:docMk/>
          <pc:sldMk cId="732641001" sldId="799"/>
        </pc:sldMkLst>
        <pc:spChg chg="mod">
          <ac:chgData name="Berry, Melody" userId="31bd6066-c510-4faa-ad29-e552a3d0ff26" providerId="ADAL" clId="{99327ADA-431C-469A-8460-ED7769F6B546}" dt="2020-10-11T01:24:27.724" v="7662" actId="1076"/>
          <ac:spMkLst>
            <pc:docMk/>
            <pc:sldMk cId="732641001" sldId="799"/>
            <ac:spMk id="2" creationId="{6999B24D-677B-47E6-A8EA-605ABE96B812}"/>
          </ac:spMkLst>
        </pc:spChg>
        <pc:spChg chg="mod">
          <ac:chgData name="Berry, Melody" userId="31bd6066-c510-4faa-ad29-e552a3d0ff26" providerId="ADAL" clId="{99327ADA-431C-469A-8460-ED7769F6B546}" dt="2020-10-17T21:52:50.283" v="20254" actId="113"/>
          <ac:spMkLst>
            <pc:docMk/>
            <pc:sldMk cId="732641001" sldId="799"/>
            <ac:spMk id="3" creationId="{C395CAB2-C4E7-4055-B07C-68B7D7FE0716}"/>
          </ac:spMkLst>
        </pc:spChg>
        <pc:spChg chg="add del">
          <ac:chgData name="Berry, Melody" userId="31bd6066-c510-4faa-ad29-e552a3d0ff26" providerId="ADAL" clId="{99327ADA-431C-469A-8460-ED7769F6B546}" dt="2020-10-11T01:26:05.896" v="7741" actId="478"/>
          <ac:spMkLst>
            <pc:docMk/>
            <pc:sldMk cId="732641001" sldId="799"/>
            <ac:spMk id="8" creationId="{6DD76C23-F031-4480-B126-5501E6BB5E6F}"/>
          </ac:spMkLst>
        </pc:spChg>
        <pc:spChg chg="add mod">
          <ac:chgData name="Berry, Melody" userId="31bd6066-c510-4faa-ad29-e552a3d0ff26" providerId="ADAL" clId="{99327ADA-431C-469A-8460-ED7769F6B546}" dt="2020-10-11T01:27:27.200" v="7790" actId="20577"/>
          <ac:spMkLst>
            <pc:docMk/>
            <pc:sldMk cId="732641001" sldId="799"/>
            <ac:spMk id="9" creationId="{BD06C6F0-BEC9-4A4D-8A83-4B57B419D004}"/>
          </ac:spMkLst>
        </pc:spChg>
        <pc:spChg chg="del">
          <ac:chgData name="Berry, Melody" userId="31bd6066-c510-4faa-ad29-e552a3d0ff26" providerId="ADAL" clId="{99327ADA-431C-469A-8460-ED7769F6B546}" dt="2020-10-11T01:24:31.817" v="7663" actId="478"/>
          <ac:spMkLst>
            <pc:docMk/>
            <pc:sldMk cId="732641001" sldId="799"/>
            <ac:spMk id="10" creationId="{0679A9F0-3EF5-47CD-B2BF-13542F70232B}"/>
          </ac:spMkLst>
        </pc:spChg>
        <pc:spChg chg="add mod">
          <ac:chgData name="Berry, Melody" userId="31bd6066-c510-4faa-ad29-e552a3d0ff26" providerId="ADAL" clId="{99327ADA-431C-469A-8460-ED7769F6B546}" dt="2020-10-11T01:26:23.169" v="7744" actId="1076"/>
          <ac:spMkLst>
            <pc:docMk/>
            <pc:sldMk cId="732641001" sldId="799"/>
            <ac:spMk id="16" creationId="{ABAEB742-B283-4BDA-A8DE-2B6CA2D92489}"/>
          </ac:spMkLst>
        </pc:spChg>
        <pc:spChg chg="add mod">
          <ac:chgData name="Berry, Melody" userId="31bd6066-c510-4faa-ad29-e552a3d0ff26" providerId="ADAL" clId="{99327ADA-431C-469A-8460-ED7769F6B546}" dt="2020-10-11T01:26:34.456" v="7747" actId="14100"/>
          <ac:spMkLst>
            <pc:docMk/>
            <pc:sldMk cId="732641001" sldId="799"/>
            <ac:spMk id="17" creationId="{44CB071C-A8CD-4445-9783-7C3319D0520C}"/>
          </ac:spMkLst>
        </pc:spChg>
        <pc:spChg chg="add mod">
          <ac:chgData name="Berry, Melody" userId="31bd6066-c510-4faa-ad29-e552a3d0ff26" providerId="ADAL" clId="{99327ADA-431C-469A-8460-ED7769F6B546}" dt="2020-10-11T01:27:25.037" v="7789" actId="1076"/>
          <ac:spMkLst>
            <pc:docMk/>
            <pc:sldMk cId="732641001" sldId="799"/>
            <ac:spMk id="19" creationId="{C07B6736-12D1-4724-8063-A411F2CBFBC0}"/>
          </ac:spMkLst>
        </pc:spChg>
        <pc:spChg chg="add mod">
          <ac:chgData name="Berry, Melody" userId="31bd6066-c510-4faa-ad29-e552a3d0ff26" providerId="ADAL" clId="{99327ADA-431C-469A-8460-ED7769F6B546}" dt="2020-10-11T01:27:36.021" v="7792" actId="1076"/>
          <ac:spMkLst>
            <pc:docMk/>
            <pc:sldMk cId="732641001" sldId="799"/>
            <ac:spMk id="20" creationId="{94871CAB-95BC-48F7-8826-3BC36918BD00}"/>
          </ac:spMkLst>
        </pc:spChg>
        <pc:cxnChg chg="del">
          <ac:chgData name="Berry, Melody" userId="31bd6066-c510-4faa-ad29-e552a3d0ff26" providerId="ADAL" clId="{99327ADA-431C-469A-8460-ED7769F6B546}" dt="2020-10-11T01:25:24.910" v="7733" actId="478"/>
          <ac:cxnSpMkLst>
            <pc:docMk/>
            <pc:sldMk cId="732641001" sldId="799"/>
            <ac:cxnSpMk id="7" creationId="{8505CB34-116E-46E9-AE13-080BE54C2CFA}"/>
          </ac:cxnSpMkLst>
        </pc:cxnChg>
        <pc:cxnChg chg="add mod">
          <ac:chgData name="Berry, Melody" userId="31bd6066-c510-4faa-ad29-e552a3d0ff26" providerId="ADAL" clId="{99327ADA-431C-469A-8460-ED7769F6B546}" dt="2020-10-11T01:25:54.517" v="7737" actId="14100"/>
          <ac:cxnSpMkLst>
            <pc:docMk/>
            <pc:sldMk cId="732641001" sldId="799"/>
            <ac:cxnSpMk id="11" creationId="{6E5EE0DD-E91C-4AEE-949E-A08457BA3091}"/>
          </ac:cxnSpMkLst>
        </pc:cxnChg>
        <pc:cxnChg chg="add mod">
          <ac:chgData name="Berry, Melody" userId="31bd6066-c510-4faa-ad29-e552a3d0ff26" providerId="ADAL" clId="{99327ADA-431C-469A-8460-ED7769F6B546}" dt="2020-10-11T01:26:38.182" v="7748" actId="14100"/>
          <ac:cxnSpMkLst>
            <pc:docMk/>
            <pc:sldMk cId="732641001" sldId="799"/>
            <ac:cxnSpMk id="13" creationId="{313DD443-F621-4D9D-B7ED-AD037C272A0F}"/>
          </ac:cxnSpMkLst>
        </pc:cxnChg>
      </pc:sldChg>
      <pc:sldChg chg="addSp delSp modSp del delAnim">
        <pc:chgData name="Berry, Melody" userId="31bd6066-c510-4faa-ad29-e552a3d0ff26" providerId="ADAL" clId="{99327ADA-431C-469A-8460-ED7769F6B546}" dt="2020-10-13T16:43:37.146" v="11374" actId="2696"/>
        <pc:sldMkLst>
          <pc:docMk/>
          <pc:sldMk cId="3195658169" sldId="802"/>
        </pc:sldMkLst>
        <pc:spChg chg="del">
          <ac:chgData name="Berry, Melody" userId="31bd6066-c510-4faa-ad29-e552a3d0ff26" providerId="ADAL" clId="{99327ADA-431C-469A-8460-ED7769F6B546}" dt="2020-10-11T01:28:00.855" v="7794" actId="478"/>
          <ac:spMkLst>
            <pc:docMk/>
            <pc:sldMk cId="3195658169" sldId="802"/>
            <ac:spMk id="2" creationId="{6999B24D-677B-47E6-A8EA-605ABE96B812}"/>
          </ac:spMkLst>
        </pc:spChg>
        <pc:spChg chg="add del mod">
          <ac:chgData name="Berry, Melody" userId="31bd6066-c510-4faa-ad29-e552a3d0ff26" providerId="ADAL" clId="{99327ADA-431C-469A-8460-ED7769F6B546}" dt="2020-10-11T01:28:02.805" v="7795" actId="478"/>
          <ac:spMkLst>
            <pc:docMk/>
            <pc:sldMk cId="3195658169" sldId="802"/>
            <ac:spMk id="4" creationId="{ACD0CECF-AE28-4A5C-9C69-4F54D580D71B}"/>
          </ac:spMkLst>
        </pc:spChg>
        <pc:spChg chg="mod">
          <ac:chgData name="Berry, Melody" userId="31bd6066-c510-4faa-ad29-e552a3d0ff26" providerId="ADAL" clId="{99327ADA-431C-469A-8460-ED7769F6B546}" dt="2020-10-13T16:39:35.302" v="11343" actId="1076"/>
          <ac:spMkLst>
            <pc:docMk/>
            <pc:sldMk cId="3195658169" sldId="802"/>
            <ac:spMk id="5" creationId="{3A96D9EB-6805-41B0-8B9D-8ECF04AD3F07}"/>
          </ac:spMkLst>
        </pc:spChg>
        <pc:spChg chg="del">
          <ac:chgData name="Berry, Melody" userId="31bd6066-c510-4faa-ad29-e552a3d0ff26" providerId="ADAL" clId="{99327ADA-431C-469A-8460-ED7769F6B546}" dt="2020-10-11T01:28:53.343" v="7815" actId="478"/>
          <ac:spMkLst>
            <pc:docMk/>
            <pc:sldMk cId="3195658169" sldId="802"/>
            <ac:spMk id="9" creationId="{26A53571-7B61-4525-8021-A0E56D0D010C}"/>
          </ac:spMkLst>
        </pc:spChg>
        <pc:spChg chg="del">
          <ac:chgData name="Berry, Melody" userId="31bd6066-c510-4faa-ad29-e552a3d0ff26" providerId="ADAL" clId="{99327ADA-431C-469A-8460-ED7769F6B546}" dt="2020-10-11T01:34:22.436" v="8129" actId="478"/>
          <ac:spMkLst>
            <pc:docMk/>
            <pc:sldMk cId="3195658169" sldId="802"/>
            <ac:spMk id="14" creationId="{EED07EF8-716B-4154-8DBA-C3B6958560FB}"/>
          </ac:spMkLst>
        </pc:spChg>
        <pc:spChg chg="del">
          <ac:chgData name="Berry, Melody" userId="31bd6066-c510-4faa-ad29-e552a3d0ff26" providerId="ADAL" clId="{99327ADA-431C-469A-8460-ED7769F6B546}" dt="2020-10-11T01:34:19.057" v="8128" actId="478"/>
          <ac:spMkLst>
            <pc:docMk/>
            <pc:sldMk cId="3195658169" sldId="802"/>
            <ac:spMk id="17" creationId="{F68F18E7-7F50-4B72-9664-220D70AF7671}"/>
          </ac:spMkLst>
        </pc:spChg>
        <pc:spChg chg="add">
          <ac:chgData name="Berry, Melody" userId="31bd6066-c510-4faa-ad29-e552a3d0ff26" providerId="ADAL" clId="{99327ADA-431C-469A-8460-ED7769F6B546}" dt="2020-10-11T01:28:03.995" v="7796"/>
          <ac:spMkLst>
            <pc:docMk/>
            <pc:sldMk cId="3195658169" sldId="802"/>
            <ac:spMk id="18" creationId="{5438638C-38DB-4E84-A474-0DF67891AFC8}"/>
          </ac:spMkLst>
        </pc:spChg>
        <pc:spChg chg="add mod">
          <ac:chgData name="Berry, Melody" userId="31bd6066-c510-4faa-ad29-e552a3d0ff26" providerId="ADAL" clId="{99327ADA-431C-469A-8460-ED7769F6B546}" dt="2020-10-11T01:41:06.743" v="8362" actId="1076"/>
          <ac:spMkLst>
            <pc:docMk/>
            <pc:sldMk cId="3195658169" sldId="802"/>
            <ac:spMk id="19" creationId="{EE4BDF3B-1986-47D1-B446-63BE6608C022}"/>
          </ac:spMkLst>
        </pc:spChg>
        <pc:spChg chg="add mod">
          <ac:chgData name="Berry, Melody" userId="31bd6066-c510-4faa-ad29-e552a3d0ff26" providerId="ADAL" clId="{99327ADA-431C-469A-8460-ED7769F6B546}" dt="2020-10-11T01:41:24.224" v="8366" actId="14100"/>
          <ac:spMkLst>
            <pc:docMk/>
            <pc:sldMk cId="3195658169" sldId="802"/>
            <ac:spMk id="21" creationId="{7460E2A7-93F0-495C-BE4F-0EBC24D5864C}"/>
          </ac:spMkLst>
        </pc:spChg>
        <pc:spChg chg="add mod ord">
          <ac:chgData name="Berry, Melody" userId="31bd6066-c510-4faa-ad29-e552a3d0ff26" providerId="ADAL" clId="{99327ADA-431C-469A-8460-ED7769F6B546}" dt="2020-10-13T16:40:43.867" v="11357" actId="14100"/>
          <ac:spMkLst>
            <pc:docMk/>
            <pc:sldMk cId="3195658169" sldId="802"/>
            <ac:spMk id="22" creationId="{1AEE4790-720D-48C0-8625-72F17444B774}"/>
          </ac:spMkLst>
        </pc:spChg>
        <pc:spChg chg="add mod ord">
          <ac:chgData name="Berry, Melody" userId="31bd6066-c510-4faa-ad29-e552a3d0ff26" providerId="ADAL" clId="{99327ADA-431C-469A-8460-ED7769F6B546}" dt="2020-10-13T16:40:38.394" v="11355" actId="14100"/>
          <ac:spMkLst>
            <pc:docMk/>
            <pc:sldMk cId="3195658169" sldId="802"/>
            <ac:spMk id="30" creationId="{4A9CE5E7-A193-4537-A280-915CDFF34EBC}"/>
          </ac:spMkLst>
        </pc:spChg>
        <pc:spChg chg="add mod ord">
          <ac:chgData name="Berry, Melody" userId="31bd6066-c510-4faa-ad29-e552a3d0ff26" providerId="ADAL" clId="{99327ADA-431C-469A-8460-ED7769F6B546}" dt="2020-10-13T16:40:27.188" v="11353" actId="166"/>
          <ac:spMkLst>
            <pc:docMk/>
            <pc:sldMk cId="3195658169" sldId="802"/>
            <ac:spMk id="31" creationId="{8E64214B-791F-4188-AB19-74DC73C3FD75}"/>
          </ac:spMkLst>
        </pc:spChg>
        <pc:spChg chg="add mod ord">
          <ac:chgData name="Berry, Melody" userId="31bd6066-c510-4faa-ad29-e552a3d0ff26" providerId="ADAL" clId="{99327ADA-431C-469A-8460-ED7769F6B546}" dt="2020-10-13T16:40:08.563" v="11348" actId="166"/>
          <ac:spMkLst>
            <pc:docMk/>
            <pc:sldMk cId="3195658169" sldId="802"/>
            <ac:spMk id="40" creationId="{9796E8DA-C010-44C1-8A1F-7D595AF36E1A}"/>
          </ac:spMkLst>
        </pc:spChg>
        <pc:spChg chg="add mod">
          <ac:chgData name="Berry, Melody" userId="31bd6066-c510-4faa-ad29-e552a3d0ff26" providerId="ADAL" clId="{99327ADA-431C-469A-8460-ED7769F6B546}" dt="2020-10-11T01:40:46.454" v="8360" actId="1076"/>
          <ac:spMkLst>
            <pc:docMk/>
            <pc:sldMk cId="3195658169" sldId="802"/>
            <ac:spMk id="41" creationId="{63C024A2-03DF-45DE-9E8D-9B5A1CA9DF6E}"/>
          </ac:spMkLst>
        </pc:spChg>
        <pc:spChg chg="add mod ord">
          <ac:chgData name="Berry, Melody" userId="31bd6066-c510-4faa-ad29-e552a3d0ff26" providerId="ADAL" clId="{99327ADA-431C-469A-8460-ED7769F6B546}" dt="2020-10-13T16:40:58.983" v="11358" actId="166"/>
          <ac:spMkLst>
            <pc:docMk/>
            <pc:sldMk cId="3195658169" sldId="802"/>
            <ac:spMk id="42" creationId="{03E0C774-5E31-4BF1-9BB6-4BB2703FA860}"/>
          </ac:spMkLst>
        </pc:spChg>
        <pc:picChg chg="mod">
          <ac:chgData name="Berry, Melody" userId="31bd6066-c510-4faa-ad29-e552a3d0ff26" providerId="ADAL" clId="{99327ADA-431C-469A-8460-ED7769F6B546}" dt="2020-10-11T01:40:54.787" v="8361" actId="1076"/>
          <ac:picMkLst>
            <pc:docMk/>
            <pc:sldMk cId="3195658169" sldId="802"/>
            <ac:picMk id="8" creationId="{DE74887A-BE45-4448-9AF0-44956B887559}"/>
          </ac:picMkLst>
        </pc:picChg>
        <pc:picChg chg="mod ord">
          <ac:chgData name="Berry, Melody" userId="31bd6066-c510-4faa-ad29-e552a3d0ff26" providerId="ADAL" clId="{99327ADA-431C-469A-8460-ED7769F6B546}" dt="2020-10-13T16:40:34.030" v="11354" actId="1076"/>
          <ac:picMkLst>
            <pc:docMk/>
            <pc:sldMk cId="3195658169" sldId="802"/>
            <ac:picMk id="11" creationId="{37F5EA04-113C-4863-AA28-66BDD1D2C2D3}"/>
          </ac:picMkLst>
        </pc:picChg>
        <pc:picChg chg="del">
          <ac:chgData name="Berry, Melody" userId="31bd6066-c510-4faa-ad29-e552a3d0ff26" providerId="ADAL" clId="{99327ADA-431C-469A-8460-ED7769F6B546}" dt="2020-10-11T01:34:15.168" v="8126" actId="478"/>
          <ac:picMkLst>
            <pc:docMk/>
            <pc:sldMk cId="3195658169" sldId="802"/>
            <ac:picMk id="15" creationId="{D9DA7943-5FC6-43E8-8123-1DEC9059D6B2}"/>
          </ac:picMkLst>
        </pc:picChg>
        <pc:cxnChg chg="del">
          <ac:chgData name="Berry, Melody" userId="31bd6066-c510-4faa-ad29-e552a3d0ff26" providerId="ADAL" clId="{99327ADA-431C-469A-8460-ED7769F6B546}" dt="2020-10-11T01:28:50.628" v="7814" actId="478"/>
          <ac:cxnSpMkLst>
            <pc:docMk/>
            <pc:sldMk cId="3195658169" sldId="802"/>
            <ac:cxnSpMk id="7" creationId="{8505CB34-116E-46E9-AE13-080BE54C2CFA}"/>
          </ac:cxnSpMkLst>
        </pc:cxnChg>
        <pc:cxnChg chg="del">
          <ac:chgData name="Berry, Melody" userId="31bd6066-c510-4faa-ad29-e552a3d0ff26" providerId="ADAL" clId="{99327ADA-431C-469A-8460-ED7769F6B546}" dt="2020-10-11T01:34:23.242" v="8130" actId="478"/>
          <ac:cxnSpMkLst>
            <pc:docMk/>
            <pc:sldMk cId="3195658169" sldId="802"/>
            <ac:cxnSpMk id="12" creationId="{12BB151E-0B6C-4A69-A6B4-135483C9E80C}"/>
          </ac:cxnSpMkLst>
        </pc:cxnChg>
        <pc:cxnChg chg="del">
          <ac:chgData name="Berry, Melody" userId="31bd6066-c510-4faa-ad29-e552a3d0ff26" providerId="ADAL" clId="{99327ADA-431C-469A-8460-ED7769F6B546}" dt="2020-10-11T01:34:16.635" v="8127" actId="478"/>
          <ac:cxnSpMkLst>
            <pc:docMk/>
            <pc:sldMk cId="3195658169" sldId="802"/>
            <ac:cxnSpMk id="16" creationId="{89AC9111-8BD2-4A4C-9033-0AD12A961BD0}"/>
          </ac:cxnSpMkLst>
        </pc:cxnChg>
        <pc:cxnChg chg="add mod">
          <ac:chgData name="Berry, Melody" userId="31bd6066-c510-4faa-ad29-e552a3d0ff26" providerId="ADAL" clId="{99327ADA-431C-469A-8460-ED7769F6B546}" dt="2020-10-11T01:41:06.743" v="8362" actId="1076"/>
          <ac:cxnSpMkLst>
            <pc:docMk/>
            <pc:sldMk cId="3195658169" sldId="802"/>
            <ac:cxnSpMk id="20" creationId="{84CCAE0D-E901-454B-BBE4-0DE50E969833}"/>
          </ac:cxnSpMkLst>
        </pc:cxnChg>
        <pc:cxnChg chg="add mod">
          <ac:chgData name="Berry, Melody" userId="31bd6066-c510-4faa-ad29-e552a3d0ff26" providerId="ADAL" clId="{99327ADA-431C-469A-8460-ED7769F6B546}" dt="2020-10-11T01:41:06.743" v="8362" actId="1076"/>
          <ac:cxnSpMkLst>
            <pc:docMk/>
            <pc:sldMk cId="3195658169" sldId="802"/>
            <ac:cxnSpMk id="24" creationId="{71B82846-29B4-4685-9103-FD509B0997B9}"/>
          </ac:cxnSpMkLst>
        </pc:cxnChg>
        <pc:cxnChg chg="add del mod">
          <ac:chgData name="Berry, Melody" userId="31bd6066-c510-4faa-ad29-e552a3d0ff26" providerId="ADAL" clId="{99327ADA-431C-469A-8460-ED7769F6B546}" dt="2020-10-11T01:34:56.724" v="8134" actId="478"/>
          <ac:cxnSpMkLst>
            <pc:docMk/>
            <pc:sldMk cId="3195658169" sldId="802"/>
            <ac:cxnSpMk id="32" creationId="{D79E0C2A-4C55-4972-A09F-978170064697}"/>
          </ac:cxnSpMkLst>
        </pc:cxnChg>
        <pc:cxnChg chg="add mod ord">
          <ac:chgData name="Berry, Melody" userId="31bd6066-c510-4faa-ad29-e552a3d0ff26" providerId="ADAL" clId="{99327ADA-431C-469A-8460-ED7769F6B546}" dt="2020-10-13T16:40:00.314" v="11345" actId="166"/>
          <ac:cxnSpMkLst>
            <pc:docMk/>
            <pc:sldMk cId="3195658169" sldId="802"/>
            <ac:cxnSpMk id="33" creationId="{83694291-652F-4AFA-8D4A-5215F11CEB04}"/>
          </ac:cxnSpMkLst>
        </pc:cxnChg>
        <pc:cxnChg chg="add mod ord">
          <ac:chgData name="Berry, Melody" userId="31bd6066-c510-4faa-ad29-e552a3d0ff26" providerId="ADAL" clId="{99327ADA-431C-469A-8460-ED7769F6B546}" dt="2020-10-13T16:40:03.200" v="11346" actId="166"/>
          <ac:cxnSpMkLst>
            <pc:docMk/>
            <pc:sldMk cId="3195658169" sldId="802"/>
            <ac:cxnSpMk id="45" creationId="{0BC3BFAA-ABEE-467F-9EB6-2BBFBA45644B}"/>
          </ac:cxnSpMkLst>
        </pc:cxnChg>
      </pc:sldChg>
      <pc:sldChg chg="addSp delSp modSp delAnim">
        <pc:chgData name="Berry, Melody" userId="31bd6066-c510-4faa-ad29-e552a3d0ff26" providerId="ADAL" clId="{99327ADA-431C-469A-8460-ED7769F6B546}" dt="2020-10-17T21:53:39.848" v="20257" actId="20577"/>
        <pc:sldMkLst>
          <pc:docMk/>
          <pc:sldMk cId="2828697499" sldId="803"/>
        </pc:sldMkLst>
        <pc:spChg chg="del">
          <ac:chgData name="Berry, Melody" userId="31bd6066-c510-4faa-ad29-e552a3d0ff26" providerId="ADAL" clId="{99327ADA-431C-469A-8460-ED7769F6B546}" dt="2020-10-11T01:42:33.273" v="8373" actId="478"/>
          <ac:spMkLst>
            <pc:docMk/>
            <pc:sldMk cId="2828697499" sldId="803"/>
            <ac:spMk id="2" creationId="{6999B24D-677B-47E6-A8EA-605ABE96B812}"/>
          </ac:spMkLst>
        </pc:spChg>
        <pc:spChg chg="add del mod">
          <ac:chgData name="Berry, Melody" userId="31bd6066-c510-4faa-ad29-e552a3d0ff26" providerId="ADAL" clId="{99327ADA-431C-469A-8460-ED7769F6B546}" dt="2020-10-11T01:42:35.346" v="8374" actId="478"/>
          <ac:spMkLst>
            <pc:docMk/>
            <pc:sldMk cId="2828697499" sldId="803"/>
            <ac:spMk id="4" creationId="{A7276318-25CC-4EDD-B427-1E9C857FF71E}"/>
          </ac:spMkLst>
        </pc:spChg>
        <pc:spChg chg="mod">
          <ac:chgData name="Berry, Melody" userId="31bd6066-c510-4faa-ad29-e552a3d0ff26" providerId="ADAL" clId="{99327ADA-431C-469A-8460-ED7769F6B546}" dt="2020-10-17T21:53:39.848" v="20257" actId="20577"/>
          <ac:spMkLst>
            <pc:docMk/>
            <pc:sldMk cId="2828697499" sldId="803"/>
            <ac:spMk id="5" creationId="{3A96D9EB-6805-41B0-8B9D-8ECF04AD3F07}"/>
          </ac:spMkLst>
        </pc:spChg>
        <pc:spChg chg="del">
          <ac:chgData name="Berry, Melody" userId="31bd6066-c510-4faa-ad29-e552a3d0ff26" providerId="ADAL" clId="{99327ADA-431C-469A-8460-ED7769F6B546}" dt="2020-10-11T01:43:28.401" v="8389" actId="478"/>
          <ac:spMkLst>
            <pc:docMk/>
            <pc:sldMk cId="2828697499" sldId="803"/>
            <ac:spMk id="10" creationId="{51B1595F-0974-4162-8DFC-5F97B9E99E85}"/>
          </ac:spMkLst>
        </pc:spChg>
        <pc:spChg chg="add">
          <ac:chgData name="Berry, Melody" userId="31bd6066-c510-4faa-ad29-e552a3d0ff26" providerId="ADAL" clId="{99327ADA-431C-469A-8460-ED7769F6B546}" dt="2020-10-11T01:42:37.723" v="8375"/>
          <ac:spMkLst>
            <pc:docMk/>
            <pc:sldMk cId="2828697499" sldId="803"/>
            <ac:spMk id="11" creationId="{E2182C94-CDC7-453D-B15A-B7142F918D16}"/>
          </ac:spMkLst>
        </pc:spChg>
        <pc:spChg chg="add del">
          <ac:chgData name="Berry, Melody" userId="31bd6066-c510-4faa-ad29-e552a3d0ff26" providerId="ADAL" clId="{99327ADA-431C-469A-8460-ED7769F6B546}" dt="2020-10-11T01:46:33.313" v="8512" actId="478"/>
          <ac:spMkLst>
            <pc:docMk/>
            <pc:sldMk cId="2828697499" sldId="803"/>
            <ac:spMk id="12" creationId="{4537CFC1-210B-4AD8-BFA4-50B71A7A7E4A}"/>
          </ac:spMkLst>
        </pc:spChg>
        <pc:spChg chg="add del">
          <ac:chgData name="Berry, Melody" userId="31bd6066-c510-4faa-ad29-e552a3d0ff26" providerId="ADAL" clId="{99327ADA-431C-469A-8460-ED7769F6B546}" dt="2020-10-11T01:46:36.078" v="8514" actId="478"/>
          <ac:spMkLst>
            <pc:docMk/>
            <pc:sldMk cId="2828697499" sldId="803"/>
            <ac:spMk id="14" creationId="{D582B01B-D527-45CB-A3A1-135F6203E2BB}"/>
          </ac:spMkLst>
        </pc:spChg>
        <pc:spChg chg="add del mod">
          <ac:chgData name="Berry, Melody" userId="31bd6066-c510-4faa-ad29-e552a3d0ff26" providerId="ADAL" clId="{99327ADA-431C-469A-8460-ED7769F6B546}" dt="2020-10-13T16:44:58.601" v="11378" actId="478"/>
          <ac:spMkLst>
            <pc:docMk/>
            <pc:sldMk cId="2828697499" sldId="803"/>
            <ac:spMk id="16" creationId="{B16851EB-187B-4EA3-9552-18A7A8CC1DF6}"/>
          </ac:spMkLst>
        </pc:spChg>
        <pc:spChg chg="del">
          <ac:chgData name="Berry, Melody" userId="31bd6066-c510-4faa-ad29-e552a3d0ff26" providerId="ADAL" clId="{99327ADA-431C-469A-8460-ED7769F6B546}" dt="2020-10-11T01:43:44.682" v="8392" actId="478"/>
          <ac:spMkLst>
            <pc:docMk/>
            <pc:sldMk cId="2828697499" sldId="803"/>
            <ac:spMk id="18" creationId="{45A1B8F8-7493-4269-8007-8D73C30F1035}"/>
          </ac:spMkLst>
        </pc:spChg>
        <pc:spChg chg="add del mod">
          <ac:chgData name="Berry, Melody" userId="31bd6066-c510-4faa-ad29-e552a3d0ff26" providerId="ADAL" clId="{99327ADA-431C-469A-8460-ED7769F6B546}" dt="2020-10-13T16:44:58.601" v="11378" actId="478"/>
          <ac:spMkLst>
            <pc:docMk/>
            <pc:sldMk cId="2828697499" sldId="803"/>
            <ac:spMk id="21" creationId="{7042AC4D-6B63-47C6-9A82-C7245BA73815}"/>
          </ac:spMkLst>
        </pc:spChg>
        <pc:spChg chg="add del mod">
          <ac:chgData name="Berry, Melody" userId="31bd6066-c510-4faa-ad29-e552a3d0ff26" providerId="ADAL" clId="{99327ADA-431C-469A-8460-ED7769F6B546}" dt="2020-10-13T16:44:58.601" v="11378" actId="478"/>
          <ac:spMkLst>
            <pc:docMk/>
            <pc:sldMk cId="2828697499" sldId="803"/>
            <ac:spMk id="22" creationId="{E1CC67C8-EEC4-4CE7-A846-F918356FC074}"/>
          </ac:spMkLst>
        </pc:spChg>
        <pc:spChg chg="add del">
          <ac:chgData name="Berry, Melody" userId="31bd6066-c510-4faa-ad29-e552a3d0ff26" providerId="ADAL" clId="{99327ADA-431C-469A-8460-ED7769F6B546}" dt="2020-10-11T01:45:56.924" v="8446" actId="478"/>
          <ac:spMkLst>
            <pc:docMk/>
            <pc:sldMk cId="2828697499" sldId="803"/>
            <ac:spMk id="23" creationId="{50140E86-6413-463F-BF6B-67D4A215F6CB}"/>
          </ac:spMkLst>
        </pc:spChg>
        <pc:spChg chg="add del mod">
          <ac:chgData name="Berry, Melody" userId="31bd6066-c510-4faa-ad29-e552a3d0ff26" providerId="ADAL" clId="{99327ADA-431C-469A-8460-ED7769F6B546}" dt="2020-10-13T16:44:58.601" v="11378" actId="478"/>
          <ac:spMkLst>
            <pc:docMk/>
            <pc:sldMk cId="2828697499" sldId="803"/>
            <ac:spMk id="24" creationId="{18FBB218-E705-44F8-BFA3-C5D11AD660D6}"/>
          </ac:spMkLst>
        </pc:spChg>
        <pc:picChg chg="add mod">
          <ac:chgData name="Berry, Melody" userId="31bd6066-c510-4faa-ad29-e552a3d0ff26" providerId="ADAL" clId="{99327ADA-431C-469A-8460-ED7769F6B546}" dt="2020-10-13T16:45:04.502" v="11380" actId="1076"/>
          <ac:picMkLst>
            <pc:docMk/>
            <pc:sldMk cId="2828697499" sldId="803"/>
            <ac:picMk id="2" creationId="{F65ED6F8-BC97-44FE-9DF5-AF8FDAD771D1}"/>
          </ac:picMkLst>
        </pc:picChg>
        <pc:picChg chg="del">
          <ac:chgData name="Berry, Melody" userId="31bd6066-c510-4faa-ad29-e552a3d0ff26" providerId="ADAL" clId="{99327ADA-431C-469A-8460-ED7769F6B546}" dt="2020-10-13T16:44:58.601" v="11378" actId="478"/>
          <ac:picMkLst>
            <pc:docMk/>
            <pc:sldMk cId="2828697499" sldId="803"/>
            <ac:picMk id="13" creationId="{BF0A4A04-0986-4FF6-B68D-B5D6DCD8F76F}"/>
          </ac:picMkLst>
        </pc:picChg>
        <pc:picChg chg="del">
          <ac:chgData name="Berry, Melody" userId="31bd6066-c510-4faa-ad29-e552a3d0ff26" providerId="ADAL" clId="{99327ADA-431C-469A-8460-ED7769F6B546}" dt="2020-10-13T16:44:58.601" v="11378" actId="478"/>
          <ac:picMkLst>
            <pc:docMk/>
            <pc:sldMk cId="2828697499" sldId="803"/>
            <ac:picMk id="20" creationId="{1EF660C1-9787-4A8C-B635-9321F8C9CBD9}"/>
          </ac:picMkLst>
        </pc:picChg>
        <pc:cxnChg chg="del">
          <ac:chgData name="Berry, Melody" userId="31bd6066-c510-4faa-ad29-e552a3d0ff26" providerId="ADAL" clId="{99327ADA-431C-469A-8460-ED7769F6B546}" dt="2020-10-11T01:43:42.644" v="8391" actId="478"/>
          <ac:cxnSpMkLst>
            <pc:docMk/>
            <pc:sldMk cId="2828697499" sldId="803"/>
            <ac:cxnSpMk id="7" creationId="{8505CB34-116E-46E9-AE13-080BE54C2CFA}"/>
          </ac:cxnSpMkLst>
        </pc:cxnChg>
        <pc:cxnChg chg="add del mod">
          <ac:chgData name="Berry, Melody" userId="31bd6066-c510-4faa-ad29-e552a3d0ff26" providerId="ADAL" clId="{99327ADA-431C-469A-8460-ED7769F6B546}" dt="2020-10-11T01:46:34.367" v="8513" actId="478"/>
          <ac:cxnSpMkLst>
            <pc:docMk/>
            <pc:sldMk cId="2828697499" sldId="803"/>
            <ac:cxnSpMk id="15" creationId="{DDACD84A-8EB4-4DA5-AAB7-AEAADC4F6056}"/>
          </ac:cxnSpMkLst>
        </pc:cxnChg>
        <pc:cxnChg chg="add del mod">
          <ac:chgData name="Berry, Melody" userId="31bd6066-c510-4faa-ad29-e552a3d0ff26" providerId="ADAL" clId="{99327ADA-431C-469A-8460-ED7769F6B546}" dt="2020-10-13T16:44:58.601" v="11378" actId="478"/>
          <ac:cxnSpMkLst>
            <pc:docMk/>
            <pc:sldMk cId="2828697499" sldId="803"/>
            <ac:cxnSpMk id="17" creationId="{10EC9A97-9E4D-44E2-BAD6-755E69632C03}"/>
          </ac:cxnSpMkLst>
        </pc:cxnChg>
        <pc:cxnChg chg="add del mod ord">
          <ac:chgData name="Berry, Melody" userId="31bd6066-c510-4faa-ad29-e552a3d0ff26" providerId="ADAL" clId="{99327ADA-431C-469A-8460-ED7769F6B546}" dt="2020-10-13T16:44:58.601" v="11378" actId="478"/>
          <ac:cxnSpMkLst>
            <pc:docMk/>
            <pc:sldMk cId="2828697499" sldId="803"/>
            <ac:cxnSpMk id="19" creationId="{1BF23621-F36E-4392-8769-A0AA6FCB6A92}"/>
          </ac:cxnSpMkLst>
        </pc:cxnChg>
      </pc:sldChg>
      <pc:sldChg chg="addSp delSp modSp">
        <pc:chgData name="Berry, Melody" userId="31bd6066-c510-4faa-ad29-e552a3d0ff26" providerId="ADAL" clId="{99327ADA-431C-469A-8460-ED7769F6B546}" dt="2020-10-15T04:35:39.579" v="16747" actId="166"/>
        <pc:sldMkLst>
          <pc:docMk/>
          <pc:sldMk cId="3104993339" sldId="807"/>
        </pc:sldMkLst>
        <pc:spChg chg="mod">
          <ac:chgData name="Berry, Melody" userId="31bd6066-c510-4faa-ad29-e552a3d0ff26" providerId="ADAL" clId="{99327ADA-431C-469A-8460-ED7769F6B546}" dt="2020-10-11T22:57:38.707" v="10722" actId="14100"/>
          <ac:spMkLst>
            <pc:docMk/>
            <pc:sldMk cId="3104993339" sldId="807"/>
            <ac:spMk id="2" creationId="{6999B24D-677B-47E6-A8EA-605ABE96B812}"/>
          </ac:spMkLst>
        </pc:spChg>
        <pc:spChg chg="add del mod">
          <ac:chgData name="Berry, Melody" userId="31bd6066-c510-4faa-ad29-e552a3d0ff26" providerId="ADAL" clId="{99327ADA-431C-469A-8460-ED7769F6B546}" dt="2020-10-15T04:35:34.178" v="16746" actId="478"/>
          <ac:spMkLst>
            <pc:docMk/>
            <pc:sldMk cId="3104993339" sldId="807"/>
            <ac:spMk id="10" creationId="{5786A671-82F8-43B5-9466-A96B85C064BB}"/>
          </ac:spMkLst>
        </pc:spChg>
        <pc:spChg chg="del">
          <ac:chgData name="Berry, Melody" userId="31bd6066-c510-4faa-ad29-e552a3d0ff26" providerId="ADAL" clId="{99327ADA-431C-469A-8460-ED7769F6B546}" dt="2020-10-11T01:49:04.883" v="8532" actId="478"/>
          <ac:spMkLst>
            <pc:docMk/>
            <pc:sldMk cId="3104993339" sldId="807"/>
            <ac:spMk id="11" creationId="{A4E3A931-0033-48F4-837C-6072600FDF57}"/>
          </ac:spMkLst>
        </pc:spChg>
        <pc:spChg chg="add mod ord">
          <ac:chgData name="Berry, Melody" userId="31bd6066-c510-4faa-ad29-e552a3d0ff26" providerId="ADAL" clId="{99327ADA-431C-469A-8460-ED7769F6B546}" dt="2020-10-11T23:11:30.128" v="10880" actId="166"/>
          <ac:spMkLst>
            <pc:docMk/>
            <pc:sldMk cId="3104993339" sldId="807"/>
            <ac:spMk id="12" creationId="{A4A7422E-297F-459B-84E5-4DE0D1C5B9A1}"/>
          </ac:spMkLst>
        </pc:spChg>
        <pc:spChg chg="add mod ord">
          <ac:chgData name="Berry, Melody" userId="31bd6066-c510-4faa-ad29-e552a3d0ff26" providerId="ADAL" clId="{99327ADA-431C-469A-8460-ED7769F6B546}" dt="2020-10-11T23:11:25.074" v="10879" actId="166"/>
          <ac:spMkLst>
            <pc:docMk/>
            <pc:sldMk cId="3104993339" sldId="807"/>
            <ac:spMk id="13" creationId="{6C54C931-C9D7-4DB0-B5C9-7EDCD087F619}"/>
          </ac:spMkLst>
        </pc:spChg>
        <pc:spChg chg="add mod">
          <ac:chgData name="Berry, Melody" userId="31bd6066-c510-4faa-ad29-e552a3d0ff26" providerId="ADAL" clId="{99327ADA-431C-469A-8460-ED7769F6B546}" dt="2020-10-11T23:00:09.484" v="10752" actId="20577"/>
          <ac:spMkLst>
            <pc:docMk/>
            <pc:sldMk cId="3104993339" sldId="807"/>
            <ac:spMk id="14" creationId="{1585758B-CE6D-4CD9-877D-0804241AD392}"/>
          </ac:spMkLst>
        </pc:spChg>
        <pc:spChg chg="add mod">
          <ac:chgData name="Berry, Melody" userId="31bd6066-c510-4faa-ad29-e552a3d0ff26" providerId="ADAL" clId="{99327ADA-431C-469A-8460-ED7769F6B546}" dt="2020-10-11T22:59:09.761" v="10738" actId="1076"/>
          <ac:spMkLst>
            <pc:docMk/>
            <pc:sldMk cId="3104993339" sldId="807"/>
            <ac:spMk id="15" creationId="{13EC12FC-7688-4780-B057-03EA9CFB9782}"/>
          </ac:spMkLst>
        </pc:spChg>
        <pc:spChg chg="add mod">
          <ac:chgData name="Berry, Melody" userId="31bd6066-c510-4faa-ad29-e552a3d0ff26" providerId="ADAL" clId="{99327ADA-431C-469A-8460-ED7769F6B546}" dt="2020-10-11T22:59:52.309" v="10749" actId="1076"/>
          <ac:spMkLst>
            <pc:docMk/>
            <pc:sldMk cId="3104993339" sldId="807"/>
            <ac:spMk id="16" creationId="{2DD59ECB-3D0B-432A-9490-DAC13CBF33D0}"/>
          </ac:spMkLst>
        </pc:spChg>
        <pc:spChg chg="add mod ord">
          <ac:chgData name="Berry, Melody" userId="31bd6066-c510-4faa-ad29-e552a3d0ff26" providerId="ADAL" clId="{99327ADA-431C-469A-8460-ED7769F6B546}" dt="2020-10-15T04:35:39.579" v="16747" actId="166"/>
          <ac:spMkLst>
            <pc:docMk/>
            <pc:sldMk cId="3104993339" sldId="807"/>
            <ac:spMk id="17" creationId="{9FDA6AE2-B79C-4044-B2B9-582EC90ECE55}"/>
          </ac:spMkLst>
        </pc:spChg>
        <pc:spChg chg="add mod">
          <ac:chgData name="Berry, Melody" userId="31bd6066-c510-4faa-ad29-e552a3d0ff26" providerId="ADAL" clId="{99327ADA-431C-469A-8460-ED7769F6B546}" dt="2020-10-15T04:35:19.028" v="16744" actId="14100"/>
          <ac:spMkLst>
            <pc:docMk/>
            <pc:sldMk cId="3104993339" sldId="807"/>
            <ac:spMk id="20" creationId="{62CFA575-DB71-48CD-BA82-1C53D2452954}"/>
          </ac:spMkLst>
        </pc:spChg>
        <pc:grpChg chg="add mod ord">
          <ac:chgData name="Berry, Melody" userId="31bd6066-c510-4faa-ad29-e552a3d0ff26" providerId="ADAL" clId="{99327ADA-431C-469A-8460-ED7769F6B546}" dt="2020-10-15T04:35:29.519" v="16745" actId="167"/>
          <ac:grpSpMkLst>
            <pc:docMk/>
            <pc:sldMk cId="3104993339" sldId="807"/>
            <ac:grpSpMk id="18" creationId="{CA36A197-8BC9-4DCC-800F-27D3901BB532}"/>
          </ac:grpSpMkLst>
        </pc:grpChg>
        <pc:picChg chg="mod">
          <ac:chgData name="Berry, Melody" userId="31bd6066-c510-4faa-ad29-e552a3d0ff26" providerId="ADAL" clId="{99327ADA-431C-469A-8460-ED7769F6B546}" dt="2020-10-11T22:57:55.782" v="10729" actId="1076"/>
          <ac:picMkLst>
            <pc:docMk/>
            <pc:sldMk cId="3104993339" sldId="807"/>
            <ac:picMk id="19" creationId="{E853FF81-6DDB-4BDC-BD97-AE76A38BC9E8}"/>
          </ac:picMkLst>
        </pc:picChg>
        <pc:picChg chg="del">
          <ac:chgData name="Berry, Melody" userId="31bd6066-c510-4faa-ad29-e552a3d0ff26" providerId="ADAL" clId="{99327ADA-431C-469A-8460-ED7769F6B546}" dt="2020-10-11T23:11:04.611" v="10877" actId="478"/>
          <ac:picMkLst>
            <pc:docMk/>
            <pc:sldMk cId="3104993339" sldId="807"/>
            <ac:picMk id="20" creationId="{0E2B3544-3029-4A94-BDA8-3F53AE034AC3}"/>
          </ac:picMkLst>
        </pc:picChg>
        <pc:picChg chg="del">
          <ac:chgData name="Berry, Melody" userId="31bd6066-c510-4faa-ad29-e552a3d0ff26" providerId="ADAL" clId="{99327ADA-431C-469A-8460-ED7769F6B546}" dt="2020-10-11T23:11:10.035" v="10878" actId="478"/>
          <ac:picMkLst>
            <pc:docMk/>
            <pc:sldMk cId="3104993339" sldId="807"/>
            <ac:picMk id="21" creationId="{F5AB72F3-F6C8-4F7D-AA46-44A9BE2F4F77}"/>
          </ac:picMkLst>
        </pc:picChg>
        <pc:picChg chg="del mod">
          <ac:chgData name="Berry, Melody" userId="31bd6066-c510-4faa-ad29-e552a3d0ff26" providerId="ADAL" clId="{99327ADA-431C-469A-8460-ED7769F6B546}" dt="2020-10-11T22:57:17.557" v="10718" actId="478"/>
          <ac:picMkLst>
            <pc:docMk/>
            <pc:sldMk cId="3104993339" sldId="807"/>
            <ac:picMk id="2050" creationId="{723A8405-150C-4499-A5ED-AB0D414E8F0C}"/>
          </ac:picMkLst>
        </pc:picChg>
        <pc:cxnChg chg="del">
          <ac:chgData name="Berry, Melody" userId="31bd6066-c510-4faa-ad29-e552a3d0ff26" providerId="ADAL" clId="{99327ADA-431C-469A-8460-ED7769F6B546}" dt="2020-10-11T01:47:25.852" v="8516" actId="478"/>
          <ac:cxnSpMkLst>
            <pc:docMk/>
            <pc:sldMk cId="3104993339" sldId="807"/>
            <ac:cxnSpMk id="7" creationId="{8505CB34-116E-46E9-AE13-080BE54C2CFA}"/>
          </ac:cxnSpMkLst>
        </pc:cxnChg>
        <pc:cxnChg chg="del">
          <ac:chgData name="Berry, Melody" userId="31bd6066-c510-4faa-ad29-e552a3d0ff26" providerId="ADAL" clId="{99327ADA-431C-469A-8460-ED7769F6B546}" dt="2020-10-11T01:47:24.526" v="8515" actId="478"/>
          <ac:cxnSpMkLst>
            <pc:docMk/>
            <pc:sldMk cId="3104993339" sldId="807"/>
            <ac:cxnSpMk id="8" creationId="{93E5AC7F-1900-4B28-8ADC-E67CF0DE7C66}"/>
          </ac:cxnSpMkLst>
        </pc:cxnChg>
        <pc:cxnChg chg="add del mod">
          <ac:chgData name="Berry, Melody" userId="31bd6066-c510-4faa-ad29-e552a3d0ff26" providerId="ADAL" clId="{99327ADA-431C-469A-8460-ED7769F6B546}" dt="2020-10-11T01:50:25.781" v="8605" actId="478"/>
          <ac:cxnSpMkLst>
            <pc:docMk/>
            <pc:sldMk cId="3104993339" sldId="807"/>
            <ac:cxnSpMk id="9" creationId="{2A470976-CB6A-4ACF-8ED1-D2D83977729D}"/>
          </ac:cxnSpMkLst>
        </pc:cxnChg>
      </pc:sldChg>
      <pc:sldChg chg="addSp delSp modSp add mod setBg delDesignElem">
        <pc:chgData name="Berry, Melody" userId="31bd6066-c510-4faa-ad29-e552a3d0ff26" providerId="ADAL" clId="{99327ADA-431C-469A-8460-ED7769F6B546}" dt="2020-10-14T16:34:48.291" v="11465" actId="1076"/>
        <pc:sldMkLst>
          <pc:docMk/>
          <pc:sldMk cId="1979946967" sldId="808"/>
        </pc:sldMkLst>
        <pc:spChg chg="mod">
          <ac:chgData name="Berry, Melody" userId="31bd6066-c510-4faa-ad29-e552a3d0ff26" providerId="ADAL" clId="{99327ADA-431C-469A-8460-ED7769F6B546}" dt="2020-10-14T16:34:48.291" v="11465" actId="1076"/>
          <ac:spMkLst>
            <pc:docMk/>
            <pc:sldMk cId="1979946967" sldId="808"/>
            <ac:spMk id="3" creationId="{4C5F7207-065E-4309-98D1-1D3F7B79484B}"/>
          </ac:spMkLst>
        </pc:spChg>
        <pc:spChg chg="del">
          <ac:chgData name="Berry, Melody" userId="31bd6066-c510-4faa-ad29-e552a3d0ff26" providerId="ADAL" clId="{99327ADA-431C-469A-8460-ED7769F6B546}" dt="2020-10-07T23:43:09" v="295"/>
          <ac:spMkLst>
            <pc:docMk/>
            <pc:sldMk cId="1979946967" sldId="808"/>
            <ac:spMk id="5" creationId="{DAAE4CDD-124C-4DCF-9584-B6033B545DD5}"/>
          </ac:spMkLst>
        </pc:spChg>
        <pc:spChg chg="del">
          <ac:chgData name="Berry, Melody" userId="31bd6066-c510-4faa-ad29-e552a3d0ff26" providerId="ADAL" clId="{99327ADA-431C-469A-8460-ED7769F6B546}" dt="2020-10-07T23:43:09" v="295"/>
          <ac:spMkLst>
            <pc:docMk/>
            <pc:sldMk cId="1979946967" sldId="808"/>
            <ac:spMk id="6" creationId="{081E4A58-353D-44AE-B2FC-2A74E2E400F7}"/>
          </ac:spMkLst>
        </pc:spChg>
        <pc:spChg chg="add">
          <ac:chgData name="Berry, Melody" userId="31bd6066-c510-4faa-ad29-e552a3d0ff26" providerId="ADAL" clId="{99327ADA-431C-469A-8460-ED7769F6B546}" dt="2020-10-07T23:43:23.865" v="296" actId="26606"/>
          <ac:spMkLst>
            <pc:docMk/>
            <pc:sldMk cId="1979946967" sldId="808"/>
            <ac:spMk id="7" creationId="{907EF6B7-1338-4443-8C46-6A318D952DFD}"/>
          </ac:spMkLst>
        </pc:spChg>
        <pc:spChg chg="del">
          <ac:chgData name="Berry, Melody" userId="31bd6066-c510-4faa-ad29-e552a3d0ff26" providerId="ADAL" clId="{99327ADA-431C-469A-8460-ED7769F6B546}" dt="2020-10-07T23:43:09" v="295"/>
          <ac:spMkLst>
            <pc:docMk/>
            <pc:sldMk cId="1979946967" sldId="808"/>
            <ac:spMk id="8" creationId="{907EF6B7-1338-4443-8C46-6A318D952DFD}"/>
          </ac:spMkLst>
        </pc:spChg>
        <pc:spChg chg="add">
          <ac:chgData name="Berry, Melody" userId="31bd6066-c510-4faa-ad29-e552a3d0ff26" providerId="ADAL" clId="{99327ADA-431C-469A-8460-ED7769F6B546}" dt="2020-10-07T23:43:23.865" v="296" actId="26606"/>
          <ac:spMkLst>
            <pc:docMk/>
            <pc:sldMk cId="1979946967" sldId="808"/>
            <ac:spMk id="10" creationId="{DAAE4CDD-124C-4DCF-9584-B6033B545DD5}"/>
          </ac:spMkLst>
        </pc:spChg>
        <pc:spChg chg="add">
          <ac:chgData name="Berry, Melody" userId="31bd6066-c510-4faa-ad29-e552a3d0ff26" providerId="ADAL" clId="{99327ADA-431C-469A-8460-ED7769F6B546}" dt="2020-10-07T23:43:23.865" v="296" actId="26606"/>
          <ac:spMkLst>
            <pc:docMk/>
            <pc:sldMk cId="1979946967" sldId="808"/>
            <ac:spMk id="12" creationId="{081E4A58-353D-44AE-B2FC-2A74E2E400F7}"/>
          </ac:spMkLst>
        </pc:spChg>
      </pc:sldChg>
      <pc:sldChg chg="delSp modSp add del setBg delDesignElem">
        <pc:chgData name="Berry, Melody" userId="31bd6066-c510-4faa-ad29-e552a3d0ff26" providerId="ADAL" clId="{99327ADA-431C-469A-8460-ED7769F6B546}" dt="2020-10-07T23:44:38.734" v="298" actId="2696"/>
        <pc:sldMkLst>
          <pc:docMk/>
          <pc:sldMk cId="2391042167" sldId="809"/>
        </pc:sldMkLst>
        <pc:spChg chg="mod">
          <ac:chgData name="Berry, Melody" userId="31bd6066-c510-4faa-ad29-e552a3d0ff26" providerId="ADAL" clId="{99327ADA-431C-469A-8460-ED7769F6B546}" dt="2020-10-07T23:43:45.915" v="297" actId="207"/>
          <ac:spMkLst>
            <pc:docMk/>
            <pc:sldMk cId="2391042167" sldId="809"/>
            <ac:spMk id="2" creationId="{B2E33479-F3CC-46C2-AB23-F3394B1FAEDA}"/>
          </ac:spMkLst>
        </pc:spChg>
        <pc:spChg chg="del">
          <ac:chgData name="Berry, Melody" userId="31bd6066-c510-4faa-ad29-e552a3d0ff26" providerId="ADAL" clId="{99327ADA-431C-469A-8460-ED7769F6B546}" dt="2020-10-07T23:43:09" v="295"/>
          <ac:spMkLst>
            <pc:docMk/>
            <pc:sldMk cId="2391042167" sldId="809"/>
            <ac:spMk id="13" creationId="{68575C10-8187-4AC4-AD72-C754EAFD2867}"/>
          </ac:spMkLst>
        </pc:spChg>
        <pc:cxnChg chg="del">
          <ac:chgData name="Berry, Melody" userId="31bd6066-c510-4faa-ad29-e552a3d0ff26" providerId="ADAL" clId="{99327ADA-431C-469A-8460-ED7769F6B546}" dt="2020-10-07T23:43:09" v="295"/>
          <ac:cxnSpMkLst>
            <pc:docMk/>
            <pc:sldMk cId="2391042167" sldId="809"/>
            <ac:cxnSpMk id="15" creationId="{74E776C9-ED67-41B7-B3A3-4DF76EF3ACEE}"/>
          </ac:cxnSpMkLst>
        </pc:cxnChg>
      </pc:sldChg>
      <pc:sldChg chg="delSp add del setBg delDesignElem">
        <pc:chgData name="Berry, Melody" userId="31bd6066-c510-4faa-ad29-e552a3d0ff26" providerId="ADAL" clId="{99327ADA-431C-469A-8460-ED7769F6B546}" dt="2020-10-07T23:44:58.523" v="299" actId="2696"/>
        <pc:sldMkLst>
          <pc:docMk/>
          <pc:sldMk cId="391677773" sldId="810"/>
        </pc:sldMkLst>
        <pc:spChg chg="del">
          <ac:chgData name="Berry, Melody" userId="31bd6066-c510-4faa-ad29-e552a3d0ff26" providerId="ADAL" clId="{99327ADA-431C-469A-8460-ED7769F6B546}" dt="2020-10-07T23:43:09" v="295"/>
          <ac:spMkLst>
            <pc:docMk/>
            <pc:sldMk cId="391677773" sldId="810"/>
            <ac:spMk id="10" creationId="{3A5B4632-C963-4296-86F0-79AA9EA5AE98}"/>
          </ac:spMkLst>
        </pc:spChg>
      </pc:sldChg>
      <pc:sldChg chg="addSp delSp modSp ord modTransition">
        <pc:chgData name="Berry, Melody" userId="31bd6066-c510-4faa-ad29-e552a3d0ff26" providerId="ADAL" clId="{99327ADA-431C-469A-8460-ED7769F6B546}" dt="2020-10-19T04:23:35.632" v="20586"/>
        <pc:sldMkLst>
          <pc:docMk/>
          <pc:sldMk cId="3557261098" sldId="944"/>
        </pc:sldMkLst>
        <pc:spChg chg="del">
          <ac:chgData name="Berry, Melody" userId="31bd6066-c510-4faa-ad29-e552a3d0ff26" providerId="ADAL" clId="{99327ADA-431C-469A-8460-ED7769F6B546}" dt="2020-10-08T03:04:49.513" v="3135" actId="478"/>
          <ac:spMkLst>
            <pc:docMk/>
            <pc:sldMk cId="3557261098" sldId="944"/>
            <ac:spMk id="2" creationId="{1AF5E0EE-742E-4CE6-90A3-C87E66408C25}"/>
          </ac:spMkLst>
        </pc:spChg>
        <pc:spChg chg="del">
          <ac:chgData name="Berry, Melody" userId="31bd6066-c510-4faa-ad29-e552a3d0ff26" providerId="ADAL" clId="{99327ADA-431C-469A-8460-ED7769F6B546}" dt="2020-10-08T03:04:39.206" v="3132" actId="478"/>
          <ac:spMkLst>
            <pc:docMk/>
            <pc:sldMk cId="3557261098" sldId="944"/>
            <ac:spMk id="3" creationId="{21C128CA-3624-4DCF-8C23-1FD134322650}"/>
          </ac:spMkLst>
        </pc:spChg>
        <pc:spChg chg="del">
          <ac:chgData name="Berry, Melody" userId="31bd6066-c510-4faa-ad29-e552a3d0ff26" providerId="ADAL" clId="{99327ADA-431C-469A-8460-ED7769F6B546}" dt="2020-10-08T03:04:35.774" v="3130" actId="478"/>
          <ac:spMkLst>
            <pc:docMk/>
            <pc:sldMk cId="3557261098" sldId="944"/>
            <ac:spMk id="5" creationId="{1E93BD2C-4424-4884-9967-C30980405D05}"/>
          </ac:spMkLst>
        </pc:spChg>
        <pc:spChg chg="del">
          <ac:chgData name="Berry, Melody" userId="31bd6066-c510-4faa-ad29-e552a3d0ff26" providerId="ADAL" clId="{99327ADA-431C-469A-8460-ED7769F6B546}" dt="2020-10-08T03:04:37.124" v="3131" actId="478"/>
          <ac:spMkLst>
            <pc:docMk/>
            <pc:sldMk cId="3557261098" sldId="944"/>
            <ac:spMk id="6" creationId="{554DC9E1-CB6E-4617-8CF0-BDB81C82E6A9}"/>
          </ac:spMkLst>
        </pc:spChg>
        <pc:spChg chg="del mod">
          <ac:chgData name="Berry, Melody" userId="31bd6066-c510-4faa-ad29-e552a3d0ff26" providerId="ADAL" clId="{99327ADA-431C-469A-8460-ED7769F6B546}" dt="2020-10-08T03:07:32.942" v="3148" actId="478"/>
          <ac:spMkLst>
            <pc:docMk/>
            <pc:sldMk cId="3557261098" sldId="944"/>
            <ac:spMk id="7" creationId="{1D33133A-389D-4C76-9677-ECA9FD508697}"/>
          </ac:spMkLst>
        </pc:spChg>
        <pc:spChg chg="add del mod">
          <ac:chgData name="Berry, Melody" userId="31bd6066-c510-4faa-ad29-e552a3d0ff26" providerId="ADAL" clId="{99327ADA-431C-469A-8460-ED7769F6B546}" dt="2020-10-08T03:04:51.512" v="3136" actId="478"/>
          <ac:spMkLst>
            <pc:docMk/>
            <pc:sldMk cId="3557261098" sldId="944"/>
            <ac:spMk id="9" creationId="{4079C131-FF4C-4A27-BB1B-70ED5F8EE4EB}"/>
          </ac:spMkLst>
        </pc:spChg>
        <pc:spChg chg="del mod">
          <ac:chgData name="Berry, Melody" userId="31bd6066-c510-4faa-ad29-e552a3d0ff26" providerId="ADAL" clId="{99327ADA-431C-469A-8460-ED7769F6B546}" dt="2020-10-08T03:05:24.141" v="3140" actId="478"/>
          <ac:spMkLst>
            <pc:docMk/>
            <pc:sldMk cId="3557261098" sldId="944"/>
            <ac:spMk id="13" creationId="{52DA845D-73AB-45E1-9BC2-912DC512A56A}"/>
          </ac:spMkLst>
        </pc:spChg>
        <pc:spChg chg="add">
          <ac:chgData name="Berry, Melody" userId="31bd6066-c510-4faa-ad29-e552a3d0ff26" providerId="ADAL" clId="{99327ADA-431C-469A-8460-ED7769F6B546}" dt="2020-10-08T03:05:42.601" v="3142"/>
          <ac:spMkLst>
            <pc:docMk/>
            <pc:sldMk cId="3557261098" sldId="944"/>
            <ac:spMk id="14" creationId="{31DA1E41-7A06-4B57-8066-F84EA9BDBEC9}"/>
          </ac:spMkLst>
        </pc:spChg>
        <pc:spChg chg="add mod">
          <ac:chgData name="Berry, Melody" userId="31bd6066-c510-4faa-ad29-e552a3d0ff26" providerId="ADAL" clId="{99327ADA-431C-469A-8460-ED7769F6B546}" dt="2020-10-08T03:07:30.594" v="3147" actId="1076"/>
          <ac:spMkLst>
            <pc:docMk/>
            <pc:sldMk cId="3557261098" sldId="944"/>
            <ac:spMk id="15" creationId="{2A87D0DB-6A1D-4D1D-A9A6-3E298892ED14}"/>
          </ac:spMkLst>
        </pc:spChg>
        <pc:spChg chg="add mod">
          <ac:chgData name="Berry, Melody" userId="31bd6066-c510-4faa-ad29-e552a3d0ff26" providerId="ADAL" clId="{99327ADA-431C-469A-8460-ED7769F6B546}" dt="2020-10-08T03:07:23.737" v="3146" actId="14100"/>
          <ac:spMkLst>
            <pc:docMk/>
            <pc:sldMk cId="3557261098" sldId="944"/>
            <ac:spMk id="16" creationId="{A3C92338-90BF-49EC-A29F-C9165D1C2C9B}"/>
          </ac:spMkLst>
        </pc:spChg>
        <pc:spChg chg="add mod">
          <ac:chgData name="Berry, Melody" userId="31bd6066-c510-4faa-ad29-e552a3d0ff26" providerId="ADAL" clId="{99327ADA-431C-469A-8460-ED7769F6B546}" dt="2020-10-08T03:07:46.729" v="3151" actId="14100"/>
          <ac:spMkLst>
            <pc:docMk/>
            <pc:sldMk cId="3557261098" sldId="944"/>
            <ac:spMk id="17" creationId="{B22F99CE-5962-43A4-82F3-C804D6AE937D}"/>
          </ac:spMkLst>
        </pc:spChg>
        <pc:spChg chg="del">
          <ac:chgData name="Berry, Melody" userId="31bd6066-c510-4faa-ad29-e552a3d0ff26" providerId="ADAL" clId="{99327ADA-431C-469A-8460-ED7769F6B546}" dt="2020-10-08T03:04:41.766" v="3133" actId="478"/>
          <ac:spMkLst>
            <pc:docMk/>
            <pc:sldMk cId="3557261098" sldId="944"/>
            <ac:spMk id="18" creationId="{BCE74DF8-B70E-4AE4-A3B7-4ACB73A21EC8}"/>
          </ac:spMkLst>
        </pc:spChg>
        <pc:spChg chg="add mod">
          <ac:chgData name="Berry, Melody" userId="31bd6066-c510-4faa-ad29-e552a3d0ff26" providerId="ADAL" clId="{99327ADA-431C-469A-8460-ED7769F6B546}" dt="2020-10-13T16:35:55.191" v="11316" actId="115"/>
          <ac:spMkLst>
            <pc:docMk/>
            <pc:sldMk cId="3557261098" sldId="944"/>
            <ac:spMk id="19" creationId="{3D40F338-C04F-488C-B157-A3501303B179}"/>
          </ac:spMkLst>
        </pc:spChg>
        <pc:picChg chg="mod modCrop">
          <ac:chgData name="Berry, Melody" userId="31bd6066-c510-4faa-ad29-e552a3d0ff26" providerId="ADAL" clId="{99327ADA-431C-469A-8460-ED7769F6B546}" dt="2020-10-08T03:05:54.397" v="3143" actId="1076"/>
          <ac:picMkLst>
            <pc:docMk/>
            <pc:sldMk cId="3557261098" sldId="944"/>
            <ac:picMk id="10" creationId="{163E3ABD-5677-4D2B-80B7-CBE2A9B599C2}"/>
          </ac:picMkLst>
        </pc:picChg>
        <pc:picChg chg="add del">
          <ac:chgData name="Berry, Melody" userId="31bd6066-c510-4faa-ad29-e552a3d0ff26" providerId="ADAL" clId="{99327ADA-431C-469A-8460-ED7769F6B546}" dt="2020-10-08T03:41:13.733" v="3602" actId="478"/>
          <ac:picMkLst>
            <pc:docMk/>
            <pc:sldMk cId="3557261098" sldId="944"/>
            <ac:picMk id="28" creationId="{48FCA28A-4D0A-49A4-9011-1FFD26C6797C}"/>
          </ac:picMkLst>
        </pc:picChg>
        <pc:cxnChg chg="add mod">
          <ac:chgData name="Berry, Melody" userId="31bd6066-c510-4faa-ad29-e552a3d0ff26" providerId="ADAL" clId="{99327ADA-431C-469A-8460-ED7769F6B546}" dt="2020-10-08T03:16:06.393" v="3495" actId="14100"/>
          <ac:cxnSpMkLst>
            <pc:docMk/>
            <pc:sldMk cId="3557261098" sldId="944"/>
            <ac:cxnSpMk id="20" creationId="{66E8FCE9-8028-4DF2-BE33-7D36EA3D1E1C}"/>
          </ac:cxnSpMkLst>
        </pc:cxnChg>
        <pc:cxnChg chg="add mod">
          <ac:chgData name="Berry, Melody" userId="31bd6066-c510-4faa-ad29-e552a3d0ff26" providerId="ADAL" clId="{99327ADA-431C-469A-8460-ED7769F6B546}" dt="2020-10-08T03:09:02.356" v="3208" actId="14100"/>
          <ac:cxnSpMkLst>
            <pc:docMk/>
            <pc:sldMk cId="3557261098" sldId="944"/>
            <ac:cxnSpMk id="21" creationId="{6E029F76-84FA-4833-9214-42C7E7B10821}"/>
          </ac:cxnSpMkLst>
        </pc:cxnChg>
      </pc:sldChg>
      <pc:sldChg chg="addSp delSp modSp ord modTransition">
        <pc:chgData name="Berry, Melody" userId="31bd6066-c510-4faa-ad29-e552a3d0ff26" providerId="ADAL" clId="{99327ADA-431C-469A-8460-ED7769F6B546}" dt="2020-10-19T04:23:19.664" v="20584"/>
        <pc:sldMkLst>
          <pc:docMk/>
          <pc:sldMk cId="941232325" sldId="945"/>
        </pc:sldMkLst>
        <pc:spChg chg="del">
          <ac:chgData name="Berry, Melody" userId="31bd6066-c510-4faa-ad29-e552a3d0ff26" providerId="ADAL" clId="{99327ADA-431C-469A-8460-ED7769F6B546}" dt="2020-10-09T00:55:04.962" v="5341" actId="478"/>
          <ac:spMkLst>
            <pc:docMk/>
            <pc:sldMk cId="941232325" sldId="945"/>
            <ac:spMk id="2" creationId="{1AF5E0EE-742E-4CE6-90A3-C87E66408C25}"/>
          </ac:spMkLst>
        </pc:spChg>
        <pc:spChg chg="del">
          <ac:chgData name="Berry, Melody" userId="31bd6066-c510-4faa-ad29-e552a3d0ff26" providerId="ADAL" clId="{99327ADA-431C-469A-8460-ED7769F6B546}" dt="2020-10-09T00:55:11.037" v="5344" actId="478"/>
          <ac:spMkLst>
            <pc:docMk/>
            <pc:sldMk cId="941232325" sldId="945"/>
            <ac:spMk id="5" creationId="{DC849D72-6292-4C9E-946B-1615CD6D593E}"/>
          </ac:spMkLst>
        </pc:spChg>
        <pc:spChg chg="add del mod">
          <ac:chgData name="Berry, Melody" userId="31bd6066-c510-4faa-ad29-e552a3d0ff26" providerId="ADAL" clId="{99327ADA-431C-469A-8460-ED7769F6B546}" dt="2020-10-09T00:55:07.999" v="5342" actId="478"/>
          <ac:spMkLst>
            <pc:docMk/>
            <pc:sldMk cId="941232325" sldId="945"/>
            <ac:spMk id="7" creationId="{4441786E-599A-437D-8A53-3A4F8C2B6370}"/>
          </ac:spMkLst>
        </pc:spChg>
        <pc:spChg chg="add">
          <ac:chgData name="Berry, Melody" userId="31bd6066-c510-4faa-ad29-e552a3d0ff26" providerId="ADAL" clId="{99327ADA-431C-469A-8460-ED7769F6B546}" dt="2020-10-09T00:57:42.408" v="5370"/>
          <ac:spMkLst>
            <pc:docMk/>
            <pc:sldMk cId="941232325" sldId="945"/>
            <ac:spMk id="12" creationId="{27C89CBB-3ACB-45C9-A9F8-83EB3A45D338}"/>
          </ac:spMkLst>
        </pc:spChg>
        <pc:spChg chg="del">
          <ac:chgData name="Berry, Melody" userId="31bd6066-c510-4faa-ad29-e552a3d0ff26" providerId="ADAL" clId="{99327ADA-431C-469A-8460-ED7769F6B546}" dt="2020-10-09T00:55:09.738" v="5343" actId="478"/>
          <ac:spMkLst>
            <pc:docMk/>
            <pc:sldMk cId="941232325" sldId="945"/>
            <ac:spMk id="13" creationId="{228069E2-BC16-43C4-8354-18F19E19D38C}"/>
          </ac:spMkLst>
        </pc:spChg>
        <pc:spChg chg="add mod">
          <ac:chgData name="Berry, Melody" userId="31bd6066-c510-4faa-ad29-e552a3d0ff26" providerId="ADAL" clId="{99327ADA-431C-469A-8460-ED7769F6B546}" dt="2020-10-17T21:48:38.619" v="20240" actId="5793"/>
          <ac:spMkLst>
            <pc:docMk/>
            <pc:sldMk cId="941232325" sldId="945"/>
            <ac:spMk id="14" creationId="{FD60D0D0-3541-4429-833B-8E90BB157A5A}"/>
          </ac:spMkLst>
        </pc:spChg>
        <pc:spChg chg="add mod">
          <ac:chgData name="Berry, Melody" userId="31bd6066-c510-4faa-ad29-e552a3d0ff26" providerId="ADAL" clId="{99327ADA-431C-469A-8460-ED7769F6B546}" dt="2020-10-09T00:59:29.484" v="5467" actId="14100"/>
          <ac:spMkLst>
            <pc:docMk/>
            <pc:sldMk cId="941232325" sldId="945"/>
            <ac:spMk id="15" creationId="{A06D20B0-3DFC-4E51-9BA8-5BD20A951ADF}"/>
          </ac:spMkLst>
        </pc:spChg>
        <pc:spChg chg="add del">
          <ac:chgData name="Berry, Melody" userId="31bd6066-c510-4faa-ad29-e552a3d0ff26" providerId="ADAL" clId="{99327ADA-431C-469A-8460-ED7769F6B546}" dt="2020-10-09T02:08:26.599" v="5723" actId="478"/>
          <ac:spMkLst>
            <pc:docMk/>
            <pc:sldMk cId="941232325" sldId="945"/>
            <ac:spMk id="16" creationId="{5F6CE8D4-B8D5-47F9-BFCD-AB745529ECD4}"/>
          </ac:spMkLst>
        </pc:spChg>
        <pc:spChg chg="add mod">
          <ac:chgData name="Berry, Melody" userId="31bd6066-c510-4faa-ad29-e552a3d0ff26" providerId="ADAL" clId="{99327ADA-431C-469A-8460-ED7769F6B546}" dt="2020-10-09T01:01:39.686" v="5650" actId="1076"/>
          <ac:spMkLst>
            <pc:docMk/>
            <pc:sldMk cId="941232325" sldId="945"/>
            <ac:spMk id="18" creationId="{F1109AAE-6745-4E55-95D9-D872B8B9432E}"/>
          </ac:spMkLst>
        </pc:spChg>
        <pc:spChg chg="add mod">
          <ac:chgData name="Berry, Melody" userId="31bd6066-c510-4faa-ad29-e552a3d0ff26" providerId="ADAL" clId="{99327ADA-431C-469A-8460-ED7769F6B546}" dt="2020-10-09T01:02:44.797" v="5669" actId="1076"/>
          <ac:spMkLst>
            <pc:docMk/>
            <pc:sldMk cId="941232325" sldId="945"/>
            <ac:spMk id="20" creationId="{9A83ACBB-97F3-4D2F-B37A-984E69462101}"/>
          </ac:spMkLst>
        </pc:spChg>
        <pc:spChg chg="add mod">
          <ac:chgData name="Berry, Melody" userId="31bd6066-c510-4faa-ad29-e552a3d0ff26" providerId="ADAL" clId="{99327ADA-431C-469A-8460-ED7769F6B546}" dt="2020-10-09T01:02:40.403" v="5668" actId="1076"/>
          <ac:spMkLst>
            <pc:docMk/>
            <pc:sldMk cId="941232325" sldId="945"/>
            <ac:spMk id="21" creationId="{2261A85C-8E2A-4B11-A155-7BC49785917A}"/>
          </ac:spMkLst>
        </pc:spChg>
        <pc:spChg chg="add mod">
          <ac:chgData name="Berry, Melody" userId="31bd6066-c510-4faa-ad29-e552a3d0ff26" providerId="ADAL" clId="{99327ADA-431C-469A-8460-ED7769F6B546}" dt="2020-10-09T01:03:19.434" v="5676" actId="14100"/>
          <ac:spMkLst>
            <pc:docMk/>
            <pc:sldMk cId="941232325" sldId="945"/>
            <ac:spMk id="22" creationId="{DC6CF8B5-0134-4D76-A2C5-0196A5279905}"/>
          </ac:spMkLst>
        </pc:spChg>
        <pc:spChg chg="add mod">
          <ac:chgData name="Berry, Melody" userId="31bd6066-c510-4faa-ad29-e552a3d0ff26" providerId="ADAL" clId="{99327ADA-431C-469A-8460-ED7769F6B546}" dt="2020-10-09T01:03:30.611" v="5680" actId="20577"/>
          <ac:spMkLst>
            <pc:docMk/>
            <pc:sldMk cId="941232325" sldId="945"/>
            <ac:spMk id="23" creationId="{E400091B-62B7-47D0-B587-1B535086BC2E}"/>
          </ac:spMkLst>
        </pc:spChg>
        <pc:spChg chg="add mod">
          <ac:chgData name="Berry, Melody" userId="31bd6066-c510-4faa-ad29-e552a3d0ff26" providerId="ADAL" clId="{99327ADA-431C-469A-8460-ED7769F6B546}" dt="2020-10-09T02:06:52.751" v="5689" actId="1076"/>
          <ac:spMkLst>
            <pc:docMk/>
            <pc:sldMk cId="941232325" sldId="945"/>
            <ac:spMk id="25" creationId="{325EEEA9-41AC-47DA-81F6-24C1DAA25FA5}"/>
          </ac:spMkLst>
        </pc:spChg>
        <pc:spChg chg="add mod">
          <ac:chgData name="Berry, Melody" userId="31bd6066-c510-4faa-ad29-e552a3d0ff26" providerId="ADAL" clId="{99327ADA-431C-469A-8460-ED7769F6B546}" dt="2020-10-09T02:07:43.814" v="5711" actId="20577"/>
          <ac:spMkLst>
            <pc:docMk/>
            <pc:sldMk cId="941232325" sldId="945"/>
            <ac:spMk id="26" creationId="{C8C0F3E8-D707-452C-84E1-E555A7999AB6}"/>
          </ac:spMkLst>
        </pc:spChg>
        <pc:spChg chg="add mod">
          <ac:chgData name="Berry, Melody" userId="31bd6066-c510-4faa-ad29-e552a3d0ff26" providerId="ADAL" clId="{99327ADA-431C-469A-8460-ED7769F6B546}" dt="2020-10-09T02:07:24.292" v="5695" actId="1076"/>
          <ac:spMkLst>
            <pc:docMk/>
            <pc:sldMk cId="941232325" sldId="945"/>
            <ac:spMk id="27" creationId="{9226220A-EF6E-4E4E-A83D-EAA669DA8A70}"/>
          </ac:spMkLst>
        </pc:spChg>
        <pc:spChg chg="add mod">
          <ac:chgData name="Berry, Melody" userId="31bd6066-c510-4faa-ad29-e552a3d0ff26" providerId="ADAL" clId="{99327ADA-431C-469A-8460-ED7769F6B546}" dt="2020-10-09T02:08:22.191" v="5722" actId="20577"/>
          <ac:spMkLst>
            <pc:docMk/>
            <pc:sldMk cId="941232325" sldId="945"/>
            <ac:spMk id="28" creationId="{A4A0C994-EDFF-468E-B66F-5793FFFDE55C}"/>
          </ac:spMkLst>
        </pc:spChg>
        <pc:spChg chg="add mod">
          <ac:chgData name="Berry, Melody" userId="31bd6066-c510-4faa-ad29-e552a3d0ff26" providerId="ADAL" clId="{99327ADA-431C-469A-8460-ED7769F6B546}" dt="2020-10-09T02:08:18.698" v="5720" actId="20577"/>
          <ac:spMkLst>
            <pc:docMk/>
            <pc:sldMk cId="941232325" sldId="945"/>
            <ac:spMk id="29" creationId="{CB9C9492-E0B4-4B7F-B552-1C81BA353B22}"/>
          </ac:spMkLst>
        </pc:spChg>
        <pc:grpChg chg="mod">
          <ac:chgData name="Berry, Melody" userId="31bd6066-c510-4faa-ad29-e552a3d0ff26" providerId="ADAL" clId="{99327ADA-431C-469A-8460-ED7769F6B546}" dt="2020-10-09T00:55:49.038" v="5353" actId="1076"/>
          <ac:grpSpMkLst>
            <pc:docMk/>
            <pc:sldMk cId="941232325" sldId="945"/>
            <ac:grpSpMk id="9" creationId="{D0544270-54E7-493F-8D81-9B3123A81887}"/>
          </ac:grpSpMkLst>
        </pc:grpChg>
        <pc:picChg chg="mod modCrop">
          <ac:chgData name="Berry, Melody" userId="31bd6066-c510-4faa-ad29-e552a3d0ff26" providerId="ADAL" clId="{99327ADA-431C-469A-8460-ED7769F6B546}" dt="2020-10-09T00:55:51.821" v="5354" actId="1076"/>
          <ac:picMkLst>
            <pc:docMk/>
            <pc:sldMk cId="941232325" sldId="945"/>
            <ac:picMk id="6" creationId="{C76F7B36-4F94-4D08-A7C1-AAF55550A085}"/>
          </ac:picMkLst>
        </pc:picChg>
        <pc:picChg chg="mod">
          <ac:chgData name="Berry, Melody" userId="31bd6066-c510-4faa-ad29-e552a3d0ff26" providerId="ADAL" clId="{99327ADA-431C-469A-8460-ED7769F6B546}" dt="2020-10-09T00:57:26.950" v="5368" actId="2085"/>
          <ac:picMkLst>
            <pc:docMk/>
            <pc:sldMk cId="941232325" sldId="945"/>
            <ac:picMk id="8" creationId="{FA5F8968-F87A-4EAF-9D42-B00331A0AD3C}"/>
          </ac:picMkLst>
        </pc:picChg>
        <pc:picChg chg="mod">
          <ac:chgData name="Berry, Melody" userId="31bd6066-c510-4faa-ad29-e552a3d0ff26" providerId="ADAL" clId="{99327ADA-431C-469A-8460-ED7769F6B546}" dt="2020-10-09T00:55:59.471" v="5356" actId="1076"/>
          <ac:picMkLst>
            <pc:docMk/>
            <pc:sldMk cId="941232325" sldId="945"/>
            <ac:picMk id="19" creationId="{82485BB1-AA19-42F6-A344-A854EACF9D10}"/>
          </ac:picMkLst>
        </pc:picChg>
        <pc:cxnChg chg="add mod">
          <ac:chgData name="Berry, Melody" userId="31bd6066-c510-4faa-ad29-e552a3d0ff26" providerId="ADAL" clId="{99327ADA-431C-469A-8460-ED7769F6B546}" dt="2020-10-09T02:08:06.185" v="5717" actId="14100"/>
          <ac:cxnSpMkLst>
            <pc:docMk/>
            <pc:sldMk cId="941232325" sldId="945"/>
            <ac:cxnSpMk id="17" creationId="{0F7145D3-91F9-47FA-BF6D-C51EE7C34ACC}"/>
          </ac:cxnSpMkLst>
        </pc:cxnChg>
      </pc:sldChg>
      <pc:sldChg chg="del">
        <pc:chgData name="Berry, Melody" userId="31bd6066-c510-4faa-ad29-e552a3d0ff26" providerId="ADAL" clId="{99327ADA-431C-469A-8460-ED7769F6B546}" dt="2020-10-08T02:16:58.672" v="2202" actId="2696"/>
        <pc:sldMkLst>
          <pc:docMk/>
          <pc:sldMk cId="1172507572" sldId="946"/>
        </pc:sldMkLst>
      </pc:sldChg>
      <pc:sldChg chg="addSp delSp modSp del modTransition">
        <pc:chgData name="Berry, Melody" userId="31bd6066-c510-4faa-ad29-e552a3d0ff26" providerId="ADAL" clId="{99327ADA-431C-469A-8460-ED7769F6B546}" dt="2020-10-20T00:12:10.024" v="20897" actId="2696"/>
        <pc:sldMkLst>
          <pc:docMk/>
          <pc:sldMk cId="39630734" sldId="949"/>
        </pc:sldMkLst>
        <pc:spChg chg="mod">
          <ac:chgData name="Berry, Melody" userId="31bd6066-c510-4faa-ad29-e552a3d0ff26" providerId="ADAL" clId="{99327ADA-431C-469A-8460-ED7769F6B546}" dt="2020-10-08T03:48:51.840" v="3840" actId="20577"/>
          <ac:spMkLst>
            <pc:docMk/>
            <pc:sldMk cId="39630734" sldId="949"/>
            <ac:spMk id="2" creationId="{2A2D82D1-9125-4A91-9DD7-7F70269A499A}"/>
          </ac:spMkLst>
        </pc:spChg>
        <pc:spChg chg="del">
          <ac:chgData name="Berry, Melody" userId="31bd6066-c510-4faa-ad29-e552a3d0ff26" providerId="ADAL" clId="{99327ADA-431C-469A-8460-ED7769F6B546}" dt="2020-10-08T03:48:22.574" v="3798" actId="478"/>
          <ac:spMkLst>
            <pc:docMk/>
            <pc:sldMk cId="39630734" sldId="949"/>
            <ac:spMk id="11" creationId="{18854FF9-9481-495C-8FD8-1B1CE0849B54}"/>
          </ac:spMkLst>
        </pc:spChg>
        <pc:spChg chg="del">
          <ac:chgData name="Berry, Melody" userId="31bd6066-c510-4faa-ad29-e552a3d0ff26" providerId="ADAL" clId="{99327ADA-431C-469A-8460-ED7769F6B546}" dt="2020-10-08T03:48:20.277" v="3797" actId="478"/>
          <ac:spMkLst>
            <pc:docMk/>
            <pc:sldMk cId="39630734" sldId="949"/>
            <ac:spMk id="12" creationId="{CA0DE515-C01F-4D10-8450-9B6FFE9CDB87}"/>
          </ac:spMkLst>
        </pc:spChg>
        <pc:spChg chg="del">
          <ac:chgData name="Berry, Melody" userId="31bd6066-c510-4faa-ad29-e552a3d0ff26" providerId="ADAL" clId="{99327ADA-431C-469A-8460-ED7769F6B546}" dt="2020-10-08T03:48:25.197" v="3800" actId="478"/>
          <ac:spMkLst>
            <pc:docMk/>
            <pc:sldMk cId="39630734" sldId="949"/>
            <ac:spMk id="13" creationId="{7A148ABE-7C8F-44FE-ABEC-A5881D14B890}"/>
          </ac:spMkLst>
        </pc:spChg>
        <pc:spChg chg="del">
          <ac:chgData name="Berry, Melody" userId="31bd6066-c510-4faa-ad29-e552a3d0ff26" providerId="ADAL" clId="{99327ADA-431C-469A-8460-ED7769F6B546}" dt="2020-10-08T03:48:23.825" v="3799" actId="478"/>
          <ac:spMkLst>
            <pc:docMk/>
            <pc:sldMk cId="39630734" sldId="949"/>
            <ac:spMk id="14" creationId="{22A05C01-73D5-46E7-9FB5-DB3C9E61E900}"/>
          </ac:spMkLst>
        </pc:spChg>
        <pc:spChg chg="del">
          <ac:chgData name="Berry, Melody" userId="31bd6066-c510-4faa-ad29-e552a3d0ff26" providerId="ADAL" clId="{99327ADA-431C-469A-8460-ED7769F6B546}" dt="2020-10-08T03:48:13.464" v="3794" actId="478"/>
          <ac:spMkLst>
            <pc:docMk/>
            <pc:sldMk cId="39630734" sldId="949"/>
            <ac:spMk id="17" creationId="{AB853B5A-3D88-466E-826F-A4EFCA419FD5}"/>
          </ac:spMkLst>
        </pc:spChg>
        <pc:spChg chg="del">
          <ac:chgData name="Berry, Melody" userId="31bd6066-c510-4faa-ad29-e552a3d0ff26" providerId="ADAL" clId="{99327ADA-431C-469A-8460-ED7769F6B546}" dt="2020-10-08T03:48:14.951" v="3795" actId="478"/>
          <ac:spMkLst>
            <pc:docMk/>
            <pc:sldMk cId="39630734" sldId="949"/>
            <ac:spMk id="18" creationId="{FC9E6C9C-96E4-404D-A78A-58A0977F4CC0}"/>
          </ac:spMkLst>
        </pc:spChg>
        <pc:spChg chg="add mod">
          <ac:chgData name="Berry, Melody" userId="31bd6066-c510-4faa-ad29-e552a3d0ff26" providerId="ADAL" clId="{99327ADA-431C-469A-8460-ED7769F6B546}" dt="2020-10-08T03:51:13.710" v="3856" actId="1076"/>
          <ac:spMkLst>
            <pc:docMk/>
            <pc:sldMk cId="39630734" sldId="949"/>
            <ac:spMk id="19" creationId="{47A7CF4A-A836-47F1-9094-B02213BCB1EE}"/>
          </ac:spMkLst>
        </pc:spChg>
        <pc:spChg chg="add mod">
          <ac:chgData name="Berry, Melody" userId="31bd6066-c510-4faa-ad29-e552a3d0ff26" providerId="ADAL" clId="{99327ADA-431C-469A-8460-ED7769F6B546}" dt="2020-10-08T03:51:08.645" v="3855" actId="14100"/>
          <ac:spMkLst>
            <pc:docMk/>
            <pc:sldMk cId="39630734" sldId="949"/>
            <ac:spMk id="20" creationId="{EFA09DA0-DE56-4E90-BA73-E210CC0DE6A1}"/>
          </ac:spMkLst>
        </pc:spChg>
        <pc:spChg chg="add mod">
          <ac:chgData name="Berry, Melody" userId="31bd6066-c510-4faa-ad29-e552a3d0ff26" providerId="ADAL" clId="{99327ADA-431C-469A-8460-ED7769F6B546}" dt="2020-10-10T22:25:08.899" v="5966" actId="14100"/>
          <ac:spMkLst>
            <pc:docMk/>
            <pc:sldMk cId="39630734" sldId="949"/>
            <ac:spMk id="21" creationId="{808CDEDE-A92E-465C-B766-93326459C5A7}"/>
          </ac:spMkLst>
        </pc:spChg>
        <pc:spChg chg="add mod">
          <ac:chgData name="Berry, Melody" userId="31bd6066-c510-4faa-ad29-e552a3d0ff26" providerId="ADAL" clId="{99327ADA-431C-469A-8460-ED7769F6B546}" dt="2020-10-08T03:52:19.381" v="3911" actId="20577"/>
          <ac:spMkLst>
            <pc:docMk/>
            <pc:sldMk cId="39630734" sldId="949"/>
            <ac:spMk id="27" creationId="{65C03853-AB03-4B5A-848F-BCE34F009CCE}"/>
          </ac:spMkLst>
        </pc:spChg>
        <pc:picChg chg="add mod modCrop">
          <ac:chgData name="Berry, Melody" userId="31bd6066-c510-4faa-ad29-e552a3d0ff26" providerId="ADAL" clId="{99327ADA-431C-469A-8460-ED7769F6B546}" dt="2020-10-08T03:49:58.250" v="3844" actId="1076"/>
          <ac:picMkLst>
            <pc:docMk/>
            <pc:sldMk cId="39630734" sldId="949"/>
            <ac:picMk id="15" creationId="{9DBE1ED8-FA06-4B13-A61A-DEB08B612FCD}"/>
          </ac:picMkLst>
        </pc:picChg>
        <pc:picChg chg="del mod">
          <ac:chgData name="Berry, Melody" userId="31bd6066-c510-4faa-ad29-e552a3d0ff26" providerId="ADAL" clId="{99327ADA-431C-469A-8460-ED7769F6B546}" dt="2020-10-08T03:48:18.008" v="3796" actId="478"/>
          <ac:picMkLst>
            <pc:docMk/>
            <pc:sldMk cId="39630734" sldId="949"/>
            <ac:picMk id="16" creationId="{D49BF18A-F405-4B40-A8C9-7B5F0FFEA101}"/>
          </ac:picMkLst>
        </pc:picChg>
        <pc:cxnChg chg="add mod">
          <ac:chgData name="Berry, Melody" userId="31bd6066-c510-4faa-ad29-e552a3d0ff26" providerId="ADAL" clId="{99327ADA-431C-469A-8460-ED7769F6B546}" dt="2020-10-10T22:25:08.899" v="5966" actId="14100"/>
          <ac:cxnSpMkLst>
            <pc:docMk/>
            <pc:sldMk cId="39630734" sldId="949"/>
            <ac:cxnSpMk id="22" creationId="{A06D92F0-C6A5-494B-AF29-AEE5DFD32CDD}"/>
          </ac:cxnSpMkLst>
        </pc:cxnChg>
        <pc:cxnChg chg="add mod">
          <ac:chgData name="Berry, Melody" userId="31bd6066-c510-4faa-ad29-e552a3d0ff26" providerId="ADAL" clId="{99327ADA-431C-469A-8460-ED7769F6B546}" dt="2020-10-08T03:51:13.710" v="3856" actId="1076"/>
          <ac:cxnSpMkLst>
            <pc:docMk/>
            <pc:sldMk cId="39630734" sldId="949"/>
            <ac:cxnSpMk id="23" creationId="{AD8D8F40-E671-4FA7-97E8-57BEBD9EE7DD}"/>
          </ac:cxnSpMkLst>
        </pc:cxnChg>
      </pc:sldChg>
      <pc:sldChg chg="addSp delSp modSp modTransition">
        <pc:chgData name="Berry, Melody" userId="31bd6066-c510-4faa-ad29-e552a3d0ff26" providerId="ADAL" clId="{99327ADA-431C-469A-8460-ED7769F6B546}" dt="2020-10-19T04:23:12.995" v="20583"/>
        <pc:sldMkLst>
          <pc:docMk/>
          <pc:sldMk cId="800443287" sldId="951"/>
        </pc:sldMkLst>
        <pc:spChg chg="del">
          <ac:chgData name="Berry, Melody" userId="31bd6066-c510-4faa-ad29-e552a3d0ff26" providerId="ADAL" clId="{99327ADA-431C-469A-8460-ED7769F6B546}" dt="2020-10-10T22:35:32.261" v="5974" actId="478"/>
          <ac:spMkLst>
            <pc:docMk/>
            <pc:sldMk cId="800443287" sldId="951"/>
            <ac:spMk id="2" creationId="{D867BEDA-345A-4280-81B3-22619785CF20}"/>
          </ac:spMkLst>
        </pc:spChg>
        <pc:spChg chg="add del mod">
          <ac:chgData name="Berry, Melody" userId="31bd6066-c510-4faa-ad29-e552a3d0ff26" providerId="ADAL" clId="{99327ADA-431C-469A-8460-ED7769F6B546}" dt="2020-10-10T22:36:40.227" v="5975" actId="478"/>
          <ac:spMkLst>
            <pc:docMk/>
            <pc:sldMk cId="800443287" sldId="951"/>
            <ac:spMk id="5" creationId="{FF1D7574-61EF-4DA7-AF86-DCAC6B25D8E2}"/>
          </ac:spMkLst>
        </pc:spChg>
        <pc:spChg chg="add mod">
          <ac:chgData name="Berry, Melody" userId="31bd6066-c510-4faa-ad29-e552a3d0ff26" providerId="ADAL" clId="{99327ADA-431C-469A-8460-ED7769F6B546}" dt="2020-10-10T23:20:56.527" v="7426" actId="6549"/>
          <ac:spMkLst>
            <pc:docMk/>
            <pc:sldMk cId="800443287" sldId="951"/>
            <ac:spMk id="8" creationId="{3C09123A-F1E1-4895-82CE-BC25A842F5A7}"/>
          </ac:spMkLst>
        </pc:spChg>
        <pc:spChg chg="add mod">
          <ac:chgData name="Berry, Melody" userId="31bd6066-c510-4faa-ad29-e552a3d0ff26" providerId="ADAL" clId="{99327ADA-431C-469A-8460-ED7769F6B546}" dt="2020-10-10T23:22:13.307" v="7443" actId="14100"/>
          <ac:spMkLst>
            <pc:docMk/>
            <pc:sldMk cId="800443287" sldId="951"/>
            <ac:spMk id="9" creationId="{4B05E094-662B-4A76-AD70-FC832BCCE69F}"/>
          </ac:spMkLst>
        </pc:spChg>
        <pc:spChg chg="add mod">
          <ac:chgData name="Berry, Melody" userId="31bd6066-c510-4faa-ad29-e552a3d0ff26" providerId="ADAL" clId="{99327ADA-431C-469A-8460-ED7769F6B546}" dt="2020-10-10T23:16:36.742" v="7293" actId="1076"/>
          <ac:spMkLst>
            <pc:docMk/>
            <pc:sldMk cId="800443287" sldId="951"/>
            <ac:spMk id="10" creationId="{3A926D3E-24C6-45C5-9738-3E16605AC16B}"/>
          </ac:spMkLst>
        </pc:spChg>
        <pc:spChg chg="add mod">
          <ac:chgData name="Berry, Melody" userId="31bd6066-c510-4faa-ad29-e552a3d0ff26" providerId="ADAL" clId="{99327ADA-431C-469A-8460-ED7769F6B546}" dt="2020-10-11T01:21:34.780" v="7534" actId="113"/>
          <ac:spMkLst>
            <pc:docMk/>
            <pc:sldMk cId="800443287" sldId="951"/>
            <ac:spMk id="11" creationId="{BFD545E1-B498-4F05-A0BD-21397373C4FC}"/>
          </ac:spMkLst>
        </pc:spChg>
        <pc:spChg chg="del">
          <ac:chgData name="Berry, Melody" userId="31bd6066-c510-4faa-ad29-e552a3d0ff26" providerId="ADAL" clId="{99327ADA-431C-469A-8460-ED7769F6B546}" dt="2020-10-10T22:35:18.959" v="5970" actId="478"/>
          <ac:spMkLst>
            <pc:docMk/>
            <pc:sldMk cId="800443287" sldId="951"/>
            <ac:spMk id="12" creationId="{5694AED6-3FD9-4FE3-962C-3579AF40D174}"/>
          </ac:spMkLst>
        </pc:spChg>
        <pc:spChg chg="add mod ord">
          <ac:chgData name="Berry, Melody" userId="31bd6066-c510-4faa-ad29-e552a3d0ff26" providerId="ADAL" clId="{99327ADA-431C-469A-8460-ED7769F6B546}" dt="2020-10-10T23:22:36.618" v="7449" actId="166"/>
          <ac:spMkLst>
            <pc:docMk/>
            <pc:sldMk cId="800443287" sldId="951"/>
            <ac:spMk id="13" creationId="{4E4ECD64-6373-46F1-8A3B-9FDF1C30E283}"/>
          </ac:spMkLst>
        </pc:spChg>
        <pc:spChg chg="add mod">
          <ac:chgData name="Berry, Melody" userId="31bd6066-c510-4faa-ad29-e552a3d0ff26" providerId="ADAL" clId="{99327ADA-431C-469A-8460-ED7769F6B546}" dt="2020-10-10T23:19:36.184" v="7407" actId="14100"/>
          <ac:spMkLst>
            <pc:docMk/>
            <pc:sldMk cId="800443287" sldId="951"/>
            <ac:spMk id="15" creationId="{B33EF220-6C06-4047-82FA-FA164798A17F}"/>
          </ac:spMkLst>
        </pc:spChg>
        <pc:spChg chg="add mod">
          <ac:chgData name="Berry, Melody" userId="31bd6066-c510-4faa-ad29-e552a3d0ff26" providerId="ADAL" clId="{99327ADA-431C-469A-8460-ED7769F6B546}" dt="2020-10-10T23:19:54.759" v="7412" actId="14100"/>
          <ac:spMkLst>
            <pc:docMk/>
            <pc:sldMk cId="800443287" sldId="951"/>
            <ac:spMk id="16" creationId="{7A3C84D3-B909-476D-A549-9C785C2C84DD}"/>
          </ac:spMkLst>
        </pc:spChg>
        <pc:spChg chg="add mod">
          <ac:chgData name="Berry, Melody" userId="31bd6066-c510-4faa-ad29-e552a3d0ff26" providerId="ADAL" clId="{99327ADA-431C-469A-8460-ED7769F6B546}" dt="2020-10-10T23:23:19.180" v="7462" actId="1076"/>
          <ac:spMkLst>
            <pc:docMk/>
            <pc:sldMk cId="800443287" sldId="951"/>
            <ac:spMk id="17" creationId="{D88E6D1D-A9FF-41DA-BFA6-7737372B5A1B}"/>
          </ac:spMkLst>
        </pc:spChg>
        <pc:spChg chg="add mod ord">
          <ac:chgData name="Berry, Melody" userId="31bd6066-c510-4faa-ad29-e552a3d0ff26" providerId="ADAL" clId="{99327ADA-431C-469A-8460-ED7769F6B546}" dt="2020-10-10T23:23:52.142" v="7469" actId="166"/>
          <ac:spMkLst>
            <pc:docMk/>
            <pc:sldMk cId="800443287" sldId="951"/>
            <ac:spMk id="18" creationId="{B463BA1F-6A08-4975-A82E-DC16B42CDBFB}"/>
          </ac:spMkLst>
        </pc:spChg>
        <pc:spChg chg="add mod">
          <ac:chgData name="Berry, Melody" userId="31bd6066-c510-4faa-ad29-e552a3d0ff26" providerId="ADAL" clId="{99327ADA-431C-469A-8460-ED7769F6B546}" dt="2020-10-10T23:20:10.099" v="7418" actId="20577"/>
          <ac:spMkLst>
            <pc:docMk/>
            <pc:sldMk cId="800443287" sldId="951"/>
            <ac:spMk id="19" creationId="{635569A7-D4E8-47F8-AFEF-084029082285}"/>
          </ac:spMkLst>
        </pc:spChg>
        <pc:spChg chg="add mod">
          <ac:chgData name="Berry, Melody" userId="31bd6066-c510-4faa-ad29-e552a3d0ff26" providerId="ADAL" clId="{99327ADA-431C-469A-8460-ED7769F6B546}" dt="2020-10-10T23:20:39.228" v="7425" actId="1076"/>
          <ac:spMkLst>
            <pc:docMk/>
            <pc:sldMk cId="800443287" sldId="951"/>
            <ac:spMk id="20" creationId="{C38C70BC-7F7F-44B7-808C-57083DC85504}"/>
          </ac:spMkLst>
        </pc:spChg>
        <pc:spChg chg="add mod">
          <ac:chgData name="Berry, Melody" userId="31bd6066-c510-4faa-ad29-e552a3d0ff26" providerId="ADAL" clId="{99327ADA-431C-469A-8460-ED7769F6B546}" dt="2020-10-10T23:22:30.249" v="7448" actId="14100"/>
          <ac:spMkLst>
            <pc:docMk/>
            <pc:sldMk cId="800443287" sldId="951"/>
            <ac:spMk id="21" creationId="{34996759-9A52-4725-9363-97EC7A28F476}"/>
          </ac:spMkLst>
        </pc:spChg>
        <pc:picChg chg="mod modCrop">
          <ac:chgData name="Berry, Melody" userId="31bd6066-c510-4faa-ad29-e552a3d0ff26" providerId="ADAL" clId="{99327ADA-431C-469A-8460-ED7769F6B546}" dt="2020-10-10T23:22:22.124" v="7446" actId="1076"/>
          <ac:picMkLst>
            <pc:docMk/>
            <pc:sldMk cId="800443287" sldId="951"/>
            <ac:picMk id="6" creationId="{05DC8FF9-7165-4508-BA74-C2112C5C6DC9}"/>
          </ac:picMkLst>
        </pc:picChg>
        <pc:picChg chg="add mod modCrop">
          <ac:chgData name="Berry, Melody" userId="31bd6066-c510-4faa-ad29-e552a3d0ff26" providerId="ADAL" clId="{99327ADA-431C-469A-8460-ED7769F6B546}" dt="2020-10-10T23:18:13.184" v="7308" actId="1076"/>
          <ac:picMkLst>
            <pc:docMk/>
            <pc:sldMk cId="800443287" sldId="951"/>
            <ac:picMk id="14" creationId="{EB0CBF31-ADCE-45A9-B144-D8E7ADC78BB3}"/>
          </ac:picMkLst>
        </pc:picChg>
        <pc:cxnChg chg="add mod">
          <ac:chgData name="Berry, Melody" userId="31bd6066-c510-4faa-ad29-e552a3d0ff26" providerId="ADAL" clId="{99327ADA-431C-469A-8460-ED7769F6B546}" dt="2020-10-10T23:22:57.590" v="7455" actId="14100"/>
          <ac:cxnSpMkLst>
            <pc:docMk/>
            <pc:sldMk cId="800443287" sldId="951"/>
            <ac:cxnSpMk id="22" creationId="{59489D51-38D5-4BD6-ACF6-C3610CDECED8}"/>
          </ac:cxnSpMkLst>
        </pc:cxnChg>
        <pc:cxnChg chg="add mod">
          <ac:chgData name="Berry, Melody" userId="31bd6066-c510-4faa-ad29-e552a3d0ff26" providerId="ADAL" clId="{99327ADA-431C-469A-8460-ED7769F6B546}" dt="2020-10-10T23:23:06.241" v="7458" actId="14100"/>
          <ac:cxnSpMkLst>
            <pc:docMk/>
            <pc:sldMk cId="800443287" sldId="951"/>
            <ac:cxnSpMk id="26" creationId="{D6A37206-03E7-4865-B35E-48CC18883222}"/>
          </ac:cxnSpMkLst>
        </pc:cxnChg>
        <pc:cxnChg chg="add mod">
          <ac:chgData name="Berry, Melody" userId="31bd6066-c510-4faa-ad29-e552a3d0ff26" providerId="ADAL" clId="{99327ADA-431C-469A-8460-ED7769F6B546}" dt="2020-10-10T23:23:57.200" v="7470" actId="14100"/>
          <ac:cxnSpMkLst>
            <pc:docMk/>
            <pc:sldMk cId="800443287" sldId="951"/>
            <ac:cxnSpMk id="29" creationId="{255C41E6-AA48-4607-A772-9E2E2B515DBD}"/>
          </ac:cxnSpMkLst>
        </pc:cxnChg>
        <pc:cxnChg chg="add mod">
          <ac:chgData name="Berry, Melody" userId="31bd6066-c510-4faa-ad29-e552a3d0ff26" providerId="ADAL" clId="{99327ADA-431C-469A-8460-ED7769F6B546}" dt="2020-10-10T23:24:01.771" v="7471" actId="14100"/>
          <ac:cxnSpMkLst>
            <pc:docMk/>
            <pc:sldMk cId="800443287" sldId="951"/>
            <ac:cxnSpMk id="33" creationId="{A9F20B53-8C7E-484C-AE0A-867688DDF431}"/>
          </ac:cxnSpMkLst>
        </pc:cxnChg>
      </pc:sldChg>
      <pc:sldChg chg="addSp modSp del ord">
        <pc:chgData name="Berry, Melody" userId="31bd6066-c510-4faa-ad29-e552a3d0ff26" providerId="ADAL" clId="{99327ADA-431C-469A-8460-ED7769F6B546}" dt="2020-10-15T04:04:22.621" v="16136" actId="2696"/>
        <pc:sldMkLst>
          <pc:docMk/>
          <pc:sldMk cId="533294389" sldId="960"/>
        </pc:sldMkLst>
        <pc:spChg chg="mod">
          <ac:chgData name="Berry, Melody" userId="31bd6066-c510-4faa-ad29-e552a3d0ff26" providerId="ADAL" clId="{99327ADA-431C-469A-8460-ED7769F6B546}" dt="2020-10-15T03:58:44.392" v="15970" actId="20577"/>
          <ac:spMkLst>
            <pc:docMk/>
            <pc:sldMk cId="533294389" sldId="960"/>
            <ac:spMk id="2" creationId="{EBF68185-0E07-4A43-AC6E-FCF239F5165C}"/>
          </ac:spMkLst>
        </pc:spChg>
        <pc:spChg chg="mod">
          <ac:chgData name="Berry, Melody" userId="31bd6066-c510-4faa-ad29-e552a3d0ff26" providerId="ADAL" clId="{99327ADA-431C-469A-8460-ED7769F6B546}" dt="2020-10-08T02:31:30" v="2273" actId="1076"/>
          <ac:spMkLst>
            <pc:docMk/>
            <pc:sldMk cId="533294389" sldId="960"/>
            <ac:spMk id="7" creationId="{AFD20469-C855-4A26-AB8F-2874B37F81F4}"/>
          </ac:spMkLst>
        </pc:spChg>
        <pc:spChg chg="mod">
          <ac:chgData name="Berry, Melody" userId="31bd6066-c510-4faa-ad29-e552a3d0ff26" providerId="ADAL" clId="{99327ADA-431C-469A-8460-ED7769F6B546}" dt="2020-10-08T02:31:25.530" v="2272" actId="1076"/>
          <ac:spMkLst>
            <pc:docMk/>
            <pc:sldMk cId="533294389" sldId="960"/>
            <ac:spMk id="8" creationId="{CC181164-A026-4872-98DB-7CB6AAC4137E}"/>
          </ac:spMkLst>
        </pc:spChg>
        <pc:spChg chg="add mod">
          <ac:chgData name="Berry, Melody" userId="31bd6066-c510-4faa-ad29-e552a3d0ff26" providerId="ADAL" clId="{99327ADA-431C-469A-8460-ED7769F6B546}" dt="2020-10-08T02:16:28.144" v="2199" actId="20577"/>
          <ac:spMkLst>
            <pc:docMk/>
            <pc:sldMk cId="533294389" sldId="960"/>
            <ac:spMk id="10" creationId="{E8E23FC0-2EA4-4F13-9B55-81824B539FAF}"/>
          </ac:spMkLst>
        </pc:spChg>
        <pc:picChg chg="mod modCrop">
          <ac:chgData name="Berry, Melody" userId="31bd6066-c510-4faa-ad29-e552a3d0ff26" providerId="ADAL" clId="{99327ADA-431C-469A-8460-ED7769F6B546}" dt="2020-10-08T02:31:19.172" v="2271" actId="732"/>
          <ac:picMkLst>
            <pc:docMk/>
            <pc:sldMk cId="533294389" sldId="960"/>
            <ac:picMk id="9" creationId="{E0A8E962-80A6-4864-8EDD-1E8E57DF78E1}"/>
          </ac:picMkLst>
        </pc:picChg>
      </pc:sldChg>
      <pc:sldChg chg="del">
        <pc:chgData name="Berry, Melody" userId="31bd6066-c510-4faa-ad29-e552a3d0ff26" providerId="ADAL" clId="{99327ADA-431C-469A-8460-ED7769F6B546}" dt="2020-10-08T02:17:13.156" v="2203" actId="2696"/>
        <pc:sldMkLst>
          <pc:docMk/>
          <pc:sldMk cId="333963510" sldId="962"/>
        </pc:sldMkLst>
      </pc:sldChg>
      <pc:sldChg chg="addSp delSp modSp modTransition">
        <pc:chgData name="Berry, Melody" userId="31bd6066-c510-4faa-ad29-e552a3d0ff26" providerId="ADAL" clId="{99327ADA-431C-469A-8460-ED7769F6B546}" dt="2020-10-19T04:23:35.632" v="20586"/>
        <pc:sldMkLst>
          <pc:docMk/>
          <pc:sldMk cId="1184606297" sldId="962"/>
        </pc:sldMkLst>
        <pc:spChg chg="del">
          <ac:chgData name="Berry, Melody" userId="31bd6066-c510-4faa-ad29-e552a3d0ff26" providerId="ADAL" clId="{99327ADA-431C-469A-8460-ED7769F6B546}" dt="2020-10-08T02:51:56.916" v="2575" actId="478"/>
          <ac:spMkLst>
            <pc:docMk/>
            <pc:sldMk cId="1184606297" sldId="962"/>
            <ac:spMk id="2" creationId="{EBF68185-0E07-4A43-AC6E-FCF239F5165C}"/>
          </ac:spMkLst>
        </pc:spChg>
        <pc:spChg chg="del mod">
          <ac:chgData name="Berry, Melody" userId="31bd6066-c510-4faa-ad29-e552a3d0ff26" providerId="ADAL" clId="{99327ADA-431C-469A-8460-ED7769F6B546}" dt="2020-10-08T02:50:53.004" v="2557" actId="478"/>
          <ac:spMkLst>
            <pc:docMk/>
            <pc:sldMk cId="1184606297" sldId="962"/>
            <ac:spMk id="3" creationId="{CAE6E9D4-1D0D-4ECB-BA83-05E24986762D}"/>
          </ac:spMkLst>
        </pc:spChg>
        <pc:spChg chg="del mod">
          <ac:chgData name="Berry, Melody" userId="31bd6066-c510-4faa-ad29-e552a3d0ff26" providerId="ADAL" clId="{99327ADA-431C-469A-8460-ED7769F6B546}" dt="2020-10-08T02:50:56.379" v="2559" actId="478"/>
          <ac:spMkLst>
            <pc:docMk/>
            <pc:sldMk cId="1184606297" sldId="962"/>
            <ac:spMk id="5" creationId="{EB98433C-0469-4BDA-B244-63058E62C84D}"/>
          </ac:spMkLst>
        </pc:spChg>
        <pc:spChg chg="del mod">
          <ac:chgData name="Berry, Melody" userId="31bd6066-c510-4faa-ad29-e552a3d0ff26" providerId="ADAL" clId="{99327ADA-431C-469A-8460-ED7769F6B546}" dt="2020-10-08T02:50:55.213" v="2558" actId="478"/>
          <ac:spMkLst>
            <pc:docMk/>
            <pc:sldMk cId="1184606297" sldId="962"/>
            <ac:spMk id="7" creationId="{39ABA221-F1DF-47CA-ADEB-6E460A025786}"/>
          </ac:spMkLst>
        </pc:spChg>
        <pc:spChg chg="del">
          <ac:chgData name="Berry, Melody" userId="31bd6066-c510-4faa-ad29-e552a3d0ff26" providerId="ADAL" clId="{99327ADA-431C-469A-8460-ED7769F6B546}" dt="2020-10-08T02:49:32.614" v="2542" actId="478"/>
          <ac:spMkLst>
            <pc:docMk/>
            <pc:sldMk cId="1184606297" sldId="962"/>
            <ac:spMk id="9" creationId="{2D4A6716-D1B2-42D3-A500-8DFD73A5A6DB}"/>
          </ac:spMkLst>
        </pc:spChg>
        <pc:spChg chg="add del mod">
          <ac:chgData name="Berry, Melody" userId="31bd6066-c510-4faa-ad29-e552a3d0ff26" providerId="ADAL" clId="{99327ADA-431C-469A-8460-ED7769F6B546}" dt="2020-10-08T02:52:00.390" v="2576" actId="478"/>
          <ac:spMkLst>
            <pc:docMk/>
            <pc:sldMk cId="1184606297" sldId="962"/>
            <ac:spMk id="10" creationId="{246CEB7E-CF2B-4BE7-A39F-E864F7DAB0F7}"/>
          </ac:spMkLst>
        </pc:spChg>
        <pc:spChg chg="add mod">
          <ac:chgData name="Berry, Melody" userId="31bd6066-c510-4faa-ad29-e552a3d0ff26" providerId="ADAL" clId="{99327ADA-431C-469A-8460-ED7769F6B546}" dt="2020-10-13T16:34:50.554" v="11194" actId="14100"/>
          <ac:spMkLst>
            <pc:docMk/>
            <pc:sldMk cId="1184606297" sldId="962"/>
            <ac:spMk id="12" creationId="{0E8F0EB6-E985-43B1-9612-2CE05EF652E0}"/>
          </ac:spMkLst>
        </pc:spChg>
        <pc:spChg chg="add mod">
          <ac:chgData name="Berry, Melody" userId="31bd6066-c510-4faa-ad29-e552a3d0ff26" providerId="ADAL" clId="{99327ADA-431C-469A-8460-ED7769F6B546}" dt="2020-10-19T04:10:51.800" v="20559" actId="404"/>
          <ac:spMkLst>
            <pc:docMk/>
            <pc:sldMk cId="1184606297" sldId="962"/>
            <ac:spMk id="13" creationId="{8287096F-3D3F-473A-81B2-FE553247DC8C}"/>
          </ac:spMkLst>
        </pc:spChg>
        <pc:spChg chg="add mod">
          <ac:chgData name="Berry, Melody" userId="31bd6066-c510-4faa-ad29-e552a3d0ff26" providerId="ADAL" clId="{99327ADA-431C-469A-8460-ED7769F6B546}" dt="2020-10-08T02:53:27.130" v="2626" actId="1076"/>
          <ac:spMkLst>
            <pc:docMk/>
            <pc:sldMk cId="1184606297" sldId="962"/>
            <ac:spMk id="14" creationId="{572BF0BE-76DD-4B2D-8A37-8E021DD01425}"/>
          </ac:spMkLst>
        </pc:spChg>
        <pc:spChg chg="add mod">
          <ac:chgData name="Berry, Melody" userId="31bd6066-c510-4faa-ad29-e552a3d0ff26" providerId="ADAL" clId="{99327ADA-431C-469A-8460-ED7769F6B546}" dt="2020-10-08T02:53:09.612" v="2622" actId="14100"/>
          <ac:spMkLst>
            <pc:docMk/>
            <pc:sldMk cId="1184606297" sldId="962"/>
            <ac:spMk id="15" creationId="{1F4D5362-C088-4522-BEA0-D83EAF2A2C25}"/>
          </ac:spMkLst>
        </pc:spChg>
        <pc:spChg chg="add mod">
          <ac:chgData name="Berry, Melody" userId="31bd6066-c510-4faa-ad29-e552a3d0ff26" providerId="ADAL" clId="{99327ADA-431C-469A-8460-ED7769F6B546}" dt="2020-10-08T02:53:19.347" v="2625" actId="14100"/>
          <ac:spMkLst>
            <pc:docMk/>
            <pc:sldMk cId="1184606297" sldId="962"/>
            <ac:spMk id="17" creationId="{B2F307DA-DDCF-4CC7-A878-34ADCF1C31A2}"/>
          </ac:spMkLst>
        </pc:spChg>
        <pc:spChg chg="add mod">
          <ac:chgData name="Berry, Melody" userId="31bd6066-c510-4faa-ad29-e552a3d0ff26" providerId="ADAL" clId="{99327ADA-431C-469A-8460-ED7769F6B546}" dt="2020-10-08T02:58:19.742" v="2897" actId="20577"/>
          <ac:spMkLst>
            <pc:docMk/>
            <pc:sldMk cId="1184606297" sldId="962"/>
            <ac:spMk id="25" creationId="{4A8EE2CD-C9CC-4F66-80C3-3C7B49C2058A}"/>
          </ac:spMkLst>
        </pc:spChg>
        <pc:spChg chg="add mod">
          <ac:chgData name="Berry, Melody" userId="31bd6066-c510-4faa-ad29-e552a3d0ff26" providerId="ADAL" clId="{99327ADA-431C-469A-8460-ED7769F6B546}" dt="2020-10-08T03:02:01.199" v="3115" actId="20577"/>
          <ac:spMkLst>
            <pc:docMk/>
            <pc:sldMk cId="1184606297" sldId="962"/>
            <ac:spMk id="26" creationId="{8E01D7DC-CAC5-439F-834F-514825F124E7}"/>
          </ac:spMkLst>
        </pc:spChg>
        <pc:spChg chg="add mod">
          <ac:chgData name="Berry, Melody" userId="31bd6066-c510-4faa-ad29-e552a3d0ff26" providerId="ADAL" clId="{99327ADA-431C-469A-8460-ED7769F6B546}" dt="2020-10-08T03:01:05.720" v="3101" actId="20577"/>
          <ac:spMkLst>
            <pc:docMk/>
            <pc:sldMk cId="1184606297" sldId="962"/>
            <ac:spMk id="27" creationId="{22660AD3-CA3F-4DEF-8521-4D3E54939ECE}"/>
          </ac:spMkLst>
        </pc:spChg>
        <pc:spChg chg="add mod">
          <ac:chgData name="Berry, Melody" userId="31bd6066-c510-4faa-ad29-e552a3d0ff26" providerId="ADAL" clId="{99327ADA-431C-469A-8460-ED7769F6B546}" dt="2020-10-08T03:01:19.896" v="3105" actId="20577"/>
          <ac:spMkLst>
            <pc:docMk/>
            <pc:sldMk cId="1184606297" sldId="962"/>
            <ac:spMk id="28" creationId="{5D219C52-940B-4D1D-99C2-B669C3F4A4C9}"/>
          </ac:spMkLst>
        </pc:spChg>
        <pc:spChg chg="add mod">
          <ac:chgData name="Berry, Melody" userId="31bd6066-c510-4faa-ad29-e552a3d0ff26" providerId="ADAL" clId="{99327ADA-431C-469A-8460-ED7769F6B546}" dt="2020-10-08T03:01:34.300" v="3111" actId="20577"/>
          <ac:spMkLst>
            <pc:docMk/>
            <pc:sldMk cId="1184606297" sldId="962"/>
            <ac:spMk id="29" creationId="{2E39E694-4088-4F14-B46A-24D348DE8CD6}"/>
          </ac:spMkLst>
        </pc:spChg>
        <pc:spChg chg="add mod">
          <ac:chgData name="Berry, Melody" userId="31bd6066-c510-4faa-ad29-e552a3d0ff26" providerId="ADAL" clId="{99327ADA-431C-469A-8460-ED7769F6B546}" dt="2020-10-08T03:02:27.088" v="3121" actId="14100"/>
          <ac:spMkLst>
            <pc:docMk/>
            <pc:sldMk cId="1184606297" sldId="962"/>
            <ac:spMk id="31" creationId="{64947398-7CE8-4BD4-9196-4DD09AFC1768}"/>
          </ac:spMkLst>
        </pc:spChg>
        <pc:spChg chg="add mod">
          <ac:chgData name="Berry, Melody" userId="31bd6066-c510-4faa-ad29-e552a3d0ff26" providerId="ADAL" clId="{99327ADA-431C-469A-8460-ED7769F6B546}" dt="2020-10-08T03:02:40.309" v="3125" actId="20577"/>
          <ac:spMkLst>
            <pc:docMk/>
            <pc:sldMk cId="1184606297" sldId="962"/>
            <ac:spMk id="32" creationId="{0DE1870B-2BA3-4225-AC6E-54F46C6506DD}"/>
          </ac:spMkLst>
        </pc:spChg>
        <pc:picChg chg="mod ord modCrop">
          <ac:chgData name="Berry, Melody" userId="31bd6066-c510-4faa-ad29-e552a3d0ff26" providerId="ADAL" clId="{99327ADA-431C-469A-8460-ED7769F6B546}" dt="2020-10-08T02:51:52.031" v="2574" actId="1076"/>
          <ac:picMkLst>
            <pc:docMk/>
            <pc:sldMk cId="1184606297" sldId="962"/>
            <ac:picMk id="6" creationId="{75BCEC88-AF18-4773-BBC0-DB923B912ABE}"/>
          </ac:picMkLst>
        </pc:picChg>
        <pc:picChg chg="mod modCrop">
          <ac:chgData name="Berry, Melody" userId="31bd6066-c510-4faa-ad29-e552a3d0ff26" providerId="ADAL" clId="{99327ADA-431C-469A-8460-ED7769F6B546}" dt="2020-10-08T02:51:48.882" v="2573" actId="1076"/>
          <ac:picMkLst>
            <pc:docMk/>
            <pc:sldMk cId="1184606297" sldId="962"/>
            <ac:picMk id="16" creationId="{B527EFD8-54B8-4B78-B002-78A9CD67D36F}"/>
          </ac:picMkLst>
        </pc:picChg>
        <pc:cxnChg chg="add mod">
          <ac:chgData name="Berry, Melody" userId="31bd6066-c510-4faa-ad29-e552a3d0ff26" providerId="ADAL" clId="{99327ADA-431C-469A-8460-ED7769F6B546}" dt="2020-10-08T02:54:06.072" v="2632" actId="14100"/>
          <ac:cxnSpMkLst>
            <pc:docMk/>
            <pc:sldMk cId="1184606297" sldId="962"/>
            <ac:cxnSpMk id="18" creationId="{ACC34C0D-D546-42B1-BCD0-1B1A8235DE32}"/>
          </ac:cxnSpMkLst>
        </pc:cxnChg>
        <pc:cxnChg chg="add mod">
          <ac:chgData name="Berry, Melody" userId="31bd6066-c510-4faa-ad29-e552a3d0ff26" providerId="ADAL" clId="{99327ADA-431C-469A-8460-ED7769F6B546}" dt="2020-10-08T02:54:22.361" v="2636" actId="14100"/>
          <ac:cxnSpMkLst>
            <pc:docMk/>
            <pc:sldMk cId="1184606297" sldId="962"/>
            <ac:cxnSpMk id="21" creationId="{0B39C22E-4F56-4432-A84E-D43F6C6C9D4C}"/>
          </ac:cxnSpMkLst>
        </pc:cxnChg>
      </pc:sldChg>
      <pc:sldChg chg="addSp delSp modSp ord modTransition">
        <pc:chgData name="Berry, Melody" userId="31bd6066-c510-4faa-ad29-e552a3d0ff26" providerId="ADAL" clId="{99327ADA-431C-469A-8460-ED7769F6B546}" dt="2020-10-19T04:23:26.656" v="20585"/>
        <pc:sldMkLst>
          <pc:docMk/>
          <pc:sldMk cId="685222271" sldId="963"/>
        </pc:sldMkLst>
        <pc:spChg chg="del">
          <ac:chgData name="Berry, Melody" userId="31bd6066-c510-4faa-ad29-e552a3d0ff26" providerId="ADAL" clId="{99327ADA-431C-469A-8460-ED7769F6B546}" dt="2020-10-08T03:10:14.668" v="3233" actId="478"/>
          <ac:spMkLst>
            <pc:docMk/>
            <pc:sldMk cId="685222271" sldId="963"/>
            <ac:spMk id="2" creationId="{1AF5E0EE-742E-4CE6-90A3-C87E66408C25}"/>
          </ac:spMkLst>
        </pc:spChg>
        <pc:spChg chg="del">
          <ac:chgData name="Berry, Melody" userId="31bd6066-c510-4faa-ad29-e552a3d0ff26" providerId="ADAL" clId="{99327ADA-431C-469A-8460-ED7769F6B546}" dt="2020-10-08T03:11:46.691" v="3251" actId="478"/>
          <ac:spMkLst>
            <pc:docMk/>
            <pc:sldMk cId="685222271" sldId="963"/>
            <ac:spMk id="3" creationId="{08D6EAFD-0051-44BE-B149-D3D0C87603FF}"/>
          </ac:spMkLst>
        </pc:spChg>
        <pc:spChg chg="del">
          <ac:chgData name="Berry, Melody" userId="31bd6066-c510-4faa-ad29-e552a3d0ff26" providerId="ADAL" clId="{99327ADA-431C-469A-8460-ED7769F6B546}" dt="2020-10-08T03:11:46.691" v="3251" actId="478"/>
          <ac:spMkLst>
            <pc:docMk/>
            <pc:sldMk cId="685222271" sldId="963"/>
            <ac:spMk id="5" creationId="{9C258059-70D2-4991-9D95-9F18CF5B84FB}"/>
          </ac:spMkLst>
        </pc:spChg>
        <pc:spChg chg="del">
          <ac:chgData name="Berry, Melody" userId="31bd6066-c510-4faa-ad29-e552a3d0ff26" providerId="ADAL" clId="{99327ADA-431C-469A-8460-ED7769F6B546}" dt="2020-10-08T03:11:46.691" v="3251" actId="478"/>
          <ac:spMkLst>
            <pc:docMk/>
            <pc:sldMk cId="685222271" sldId="963"/>
            <ac:spMk id="6" creationId="{DFF07E14-0A02-4E02-BEE3-6C799437ADF7}"/>
          </ac:spMkLst>
        </pc:spChg>
        <pc:spChg chg="del">
          <ac:chgData name="Berry, Melody" userId="31bd6066-c510-4faa-ad29-e552a3d0ff26" providerId="ADAL" clId="{99327ADA-431C-469A-8460-ED7769F6B546}" dt="2020-10-08T03:11:46.691" v="3251" actId="478"/>
          <ac:spMkLst>
            <pc:docMk/>
            <pc:sldMk cId="685222271" sldId="963"/>
            <ac:spMk id="7" creationId="{2C7C1B2C-0291-4CDD-84EE-26DA94899BCD}"/>
          </ac:spMkLst>
        </pc:spChg>
        <pc:spChg chg="del">
          <ac:chgData name="Berry, Melody" userId="31bd6066-c510-4faa-ad29-e552a3d0ff26" providerId="ADAL" clId="{99327ADA-431C-469A-8460-ED7769F6B546}" dt="2020-10-08T03:11:46.691" v="3251" actId="478"/>
          <ac:spMkLst>
            <pc:docMk/>
            <pc:sldMk cId="685222271" sldId="963"/>
            <ac:spMk id="8" creationId="{5B3A7B83-D6E4-4227-998F-0A7E93827BFE}"/>
          </ac:spMkLst>
        </pc:spChg>
        <pc:spChg chg="add del mod">
          <ac:chgData name="Berry, Melody" userId="31bd6066-c510-4faa-ad29-e552a3d0ff26" providerId="ADAL" clId="{99327ADA-431C-469A-8460-ED7769F6B546}" dt="2020-10-08T03:10:19.185" v="3234" actId="478"/>
          <ac:spMkLst>
            <pc:docMk/>
            <pc:sldMk cId="685222271" sldId="963"/>
            <ac:spMk id="10" creationId="{4A5D49BD-E397-44DF-89D5-0D72751EB902}"/>
          </ac:spMkLst>
        </pc:spChg>
        <pc:spChg chg="add">
          <ac:chgData name="Berry, Melody" userId="31bd6066-c510-4faa-ad29-e552a3d0ff26" providerId="ADAL" clId="{99327ADA-431C-469A-8460-ED7769F6B546}" dt="2020-10-08T03:10:08.341" v="3232"/>
          <ac:spMkLst>
            <pc:docMk/>
            <pc:sldMk cId="685222271" sldId="963"/>
            <ac:spMk id="12" creationId="{239F1DAA-B360-448A-9C72-40F6AF749275}"/>
          </ac:spMkLst>
        </pc:spChg>
        <pc:spChg chg="del">
          <ac:chgData name="Berry, Melody" userId="31bd6066-c510-4faa-ad29-e552a3d0ff26" providerId="ADAL" clId="{99327ADA-431C-469A-8460-ED7769F6B546}" dt="2020-10-08T03:10:40.529" v="3238" actId="478"/>
          <ac:spMkLst>
            <pc:docMk/>
            <pc:sldMk cId="685222271" sldId="963"/>
            <ac:spMk id="13" creationId="{E2DE190D-AAB7-4D85-99B7-8459B7747DE9}"/>
          </ac:spMkLst>
        </pc:spChg>
        <pc:spChg chg="add mod">
          <ac:chgData name="Berry, Melody" userId="31bd6066-c510-4faa-ad29-e552a3d0ff26" providerId="ADAL" clId="{99327ADA-431C-469A-8460-ED7769F6B546}" dt="2020-10-13T16:36:32.778" v="11340" actId="115"/>
          <ac:spMkLst>
            <pc:docMk/>
            <pc:sldMk cId="685222271" sldId="963"/>
            <ac:spMk id="17" creationId="{1D2B9100-5E2C-43DE-A04C-8CA761DCFFCC}"/>
          </ac:spMkLst>
        </pc:spChg>
        <pc:spChg chg="add mod">
          <ac:chgData name="Berry, Melody" userId="31bd6066-c510-4faa-ad29-e552a3d0ff26" providerId="ADAL" clId="{99327ADA-431C-469A-8460-ED7769F6B546}" dt="2020-10-08T03:44:33.238" v="3719" actId="20577"/>
          <ac:spMkLst>
            <pc:docMk/>
            <pc:sldMk cId="685222271" sldId="963"/>
            <ac:spMk id="18" creationId="{8EB0472C-35B2-4C4C-B233-32523E63C688}"/>
          </ac:spMkLst>
        </pc:spChg>
        <pc:spChg chg="del">
          <ac:chgData name="Berry, Melody" userId="31bd6066-c510-4faa-ad29-e552a3d0ff26" providerId="ADAL" clId="{99327ADA-431C-469A-8460-ED7769F6B546}" dt="2020-10-08T03:10:39.388" v="3237" actId="478"/>
          <ac:spMkLst>
            <pc:docMk/>
            <pc:sldMk cId="685222271" sldId="963"/>
            <ac:spMk id="19" creationId="{3ABEA788-3826-4930-BAC1-0A281A477AEE}"/>
          </ac:spMkLst>
        </pc:spChg>
        <pc:spChg chg="add mod">
          <ac:chgData name="Berry, Melody" userId="31bd6066-c510-4faa-ad29-e552a3d0ff26" providerId="ADAL" clId="{99327ADA-431C-469A-8460-ED7769F6B546}" dt="2020-10-08T03:22:30.638" v="3580" actId="14100"/>
          <ac:spMkLst>
            <pc:docMk/>
            <pc:sldMk cId="685222271" sldId="963"/>
            <ac:spMk id="20" creationId="{1A11769C-99BC-4BDF-B3C4-10AE6EA8EFFE}"/>
          </ac:spMkLst>
        </pc:spChg>
        <pc:spChg chg="add mod">
          <ac:chgData name="Berry, Melody" userId="31bd6066-c510-4faa-ad29-e552a3d0ff26" providerId="ADAL" clId="{99327ADA-431C-469A-8460-ED7769F6B546}" dt="2020-10-08T03:44:36.309" v="3720" actId="20577"/>
          <ac:spMkLst>
            <pc:docMk/>
            <pc:sldMk cId="685222271" sldId="963"/>
            <ac:spMk id="26" creationId="{0B3E997F-C983-454C-AD1A-2A6539B2C7C2}"/>
          </ac:spMkLst>
        </pc:spChg>
        <pc:spChg chg="add mod">
          <ac:chgData name="Berry, Melody" userId="31bd6066-c510-4faa-ad29-e552a3d0ff26" providerId="ADAL" clId="{99327ADA-431C-469A-8460-ED7769F6B546}" dt="2020-10-08T03:19:08.062" v="3545" actId="14100"/>
          <ac:spMkLst>
            <pc:docMk/>
            <pc:sldMk cId="685222271" sldId="963"/>
            <ac:spMk id="27" creationId="{3E77B895-5129-41B4-A2D2-F11F68ECE58D}"/>
          </ac:spMkLst>
        </pc:spChg>
        <pc:spChg chg="add mod">
          <ac:chgData name="Berry, Melody" userId="31bd6066-c510-4faa-ad29-e552a3d0ff26" providerId="ADAL" clId="{99327ADA-431C-469A-8460-ED7769F6B546}" dt="2020-10-08T03:44:39.907" v="3721" actId="20577"/>
          <ac:spMkLst>
            <pc:docMk/>
            <pc:sldMk cId="685222271" sldId="963"/>
            <ac:spMk id="55" creationId="{31BF55B9-EBE2-4E05-A422-1340B68F4696}"/>
          </ac:spMkLst>
        </pc:spChg>
        <pc:spChg chg="add mod">
          <ac:chgData name="Berry, Melody" userId="31bd6066-c510-4faa-ad29-e552a3d0ff26" providerId="ADAL" clId="{99327ADA-431C-469A-8460-ED7769F6B546}" dt="2020-10-08T03:23:31.812" v="3589" actId="14100"/>
          <ac:spMkLst>
            <pc:docMk/>
            <pc:sldMk cId="685222271" sldId="963"/>
            <ac:spMk id="56" creationId="{52AED729-2C15-4663-A916-315DEAA7CA41}"/>
          </ac:spMkLst>
        </pc:spChg>
        <pc:spChg chg="add mod">
          <ac:chgData name="Berry, Melody" userId="31bd6066-c510-4faa-ad29-e552a3d0ff26" providerId="ADAL" clId="{99327ADA-431C-469A-8460-ED7769F6B546}" dt="2020-10-08T03:23:41.214" v="3591" actId="1076"/>
          <ac:spMkLst>
            <pc:docMk/>
            <pc:sldMk cId="685222271" sldId="963"/>
            <ac:spMk id="57" creationId="{C875047D-A4A8-4328-899F-D3D32962E6A7}"/>
          </ac:spMkLst>
        </pc:spChg>
        <pc:picChg chg="add mod modCrop">
          <ac:chgData name="Berry, Melody" userId="31bd6066-c510-4faa-ad29-e552a3d0ff26" providerId="ADAL" clId="{99327ADA-431C-469A-8460-ED7769F6B546}" dt="2020-10-13T16:36:15.906" v="11328" actId="732"/>
          <ac:picMkLst>
            <pc:docMk/>
            <pc:sldMk cId="685222271" sldId="963"/>
            <ac:picMk id="15" creationId="{9885F16B-97EB-4230-BFF4-E2BC7F736D91}"/>
          </ac:picMkLst>
        </pc:picChg>
        <pc:picChg chg="del mod modCrop">
          <ac:chgData name="Berry, Melody" userId="31bd6066-c510-4faa-ad29-e552a3d0ff26" providerId="ADAL" clId="{99327ADA-431C-469A-8460-ED7769F6B546}" dt="2020-10-08T03:12:32.266" v="3253" actId="478"/>
          <ac:picMkLst>
            <pc:docMk/>
            <pc:sldMk cId="685222271" sldId="963"/>
            <ac:picMk id="16" creationId="{38387703-E449-4E5B-8751-135A9425779F}"/>
          </ac:picMkLst>
        </pc:picChg>
        <pc:cxnChg chg="add mod">
          <ac:chgData name="Berry, Melody" userId="31bd6066-c510-4faa-ad29-e552a3d0ff26" providerId="ADAL" clId="{99327ADA-431C-469A-8460-ED7769F6B546}" dt="2020-10-08T03:21:36.915" v="3568" actId="14100"/>
          <ac:cxnSpMkLst>
            <pc:docMk/>
            <pc:sldMk cId="685222271" sldId="963"/>
            <ac:cxnSpMk id="21" creationId="{3376F72C-A016-4350-BC70-8FCD1A89BF44}"/>
          </ac:cxnSpMkLst>
        </pc:cxnChg>
        <pc:cxnChg chg="add mod">
          <ac:chgData name="Berry, Melody" userId="31bd6066-c510-4faa-ad29-e552a3d0ff26" providerId="ADAL" clId="{99327ADA-431C-469A-8460-ED7769F6B546}" dt="2020-10-08T03:21:41.501" v="3569" actId="14100"/>
          <ac:cxnSpMkLst>
            <pc:docMk/>
            <pc:sldMk cId="685222271" sldId="963"/>
            <ac:cxnSpMk id="22" creationId="{780E1DC2-D0C7-45C2-A886-42EFDCFD135B}"/>
          </ac:cxnSpMkLst>
        </pc:cxnChg>
        <pc:cxnChg chg="add mod">
          <ac:chgData name="Berry, Melody" userId="31bd6066-c510-4faa-ad29-e552a3d0ff26" providerId="ADAL" clId="{99327ADA-431C-469A-8460-ED7769F6B546}" dt="2020-10-08T03:22:35.416" v="3581" actId="14100"/>
          <ac:cxnSpMkLst>
            <pc:docMk/>
            <pc:sldMk cId="685222271" sldId="963"/>
            <ac:cxnSpMk id="28" creationId="{DE39FFA9-D509-4140-B156-EF43C1FA743E}"/>
          </ac:cxnSpMkLst>
        </pc:cxnChg>
        <pc:cxnChg chg="add mod ord">
          <ac:chgData name="Berry, Melody" userId="31bd6066-c510-4faa-ad29-e552a3d0ff26" providerId="ADAL" clId="{99327ADA-431C-469A-8460-ED7769F6B546}" dt="2020-10-08T03:22:13.600" v="3577" actId="14100"/>
          <ac:cxnSpMkLst>
            <pc:docMk/>
            <pc:sldMk cId="685222271" sldId="963"/>
            <ac:cxnSpMk id="29" creationId="{4066EBBF-4E10-4762-886B-6A22946B55CC}"/>
          </ac:cxnSpMkLst>
        </pc:cxnChg>
        <pc:cxnChg chg="add mod">
          <ac:chgData name="Berry, Melody" userId="31bd6066-c510-4faa-ad29-e552a3d0ff26" providerId="ADAL" clId="{99327ADA-431C-469A-8460-ED7769F6B546}" dt="2020-10-08T03:23:51.970" v="3593" actId="14100"/>
          <ac:cxnSpMkLst>
            <pc:docMk/>
            <pc:sldMk cId="685222271" sldId="963"/>
            <ac:cxnSpMk id="37" creationId="{E3CA1F0B-E76C-45E9-94A6-CC14AA0EAE6B}"/>
          </ac:cxnSpMkLst>
        </pc:cxnChg>
        <pc:cxnChg chg="add mod">
          <ac:chgData name="Berry, Melody" userId="31bd6066-c510-4faa-ad29-e552a3d0ff26" providerId="ADAL" clId="{99327ADA-431C-469A-8460-ED7769F6B546}" dt="2020-10-08T03:22:20.946" v="3578" actId="14100"/>
          <ac:cxnSpMkLst>
            <pc:docMk/>
            <pc:sldMk cId="685222271" sldId="963"/>
            <ac:cxnSpMk id="46" creationId="{AAEBA73A-447E-4672-AA88-FAFC852EE424}"/>
          </ac:cxnSpMkLst>
        </pc:cxnChg>
        <pc:cxnChg chg="add mod">
          <ac:chgData name="Berry, Melody" userId="31bd6066-c510-4faa-ad29-e552a3d0ff26" providerId="ADAL" clId="{99327ADA-431C-469A-8460-ED7769F6B546}" dt="2020-10-08T03:24:01.067" v="3596" actId="14100"/>
          <ac:cxnSpMkLst>
            <pc:docMk/>
            <pc:sldMk cId="685222271" sldId="963"/>
            <ac:cxnSpMk id="59" creationId="{C80D2E05-580C-49C5-8D61-B7234368513C}"/>
          </ac:cxnSpMkLst>
        </pc:cxnChg>
        <pc:cxnChg chg="add mod">
          <ac:chgData name="Berry, Melody" userId="31bd6066-c510-4faa-ad29-e552a3d0ff26" providerId="ADAL" clId="{99327ADA-431C-469A-8460-ED7769F6B546}" dt="2020-10-08T03:24:12.594" v="3599" actId="14100"/>
          <ac:cxnSpMkLst>
            <pc:docMk/>
            <pc:sldMk cId="685222271" sldId="963"/>
            <ac:cxnSpMk id="62" creationId="{7D667D44-5639-4635-96C7-5E2CD1E9BE7E}"/>
          </ac:cxnSpMkLst>
        </pc:cxnChg>
      </pc:sldChg>
      <pc:sldChg chg="addSp delSp modSp ord modTransition delAnim">
        <pc:chgData name="Berry, Melody" userId="31bd6066-c510-4faa-ad29-e552a3d0ff26" providerId="ADAL" clId="{99327ADA-431C-469A-8460-ED7769F6B546}" dt="2020-10-19T04:23:19.664" v="20584"/>
        <pc:sldMkLst>
          <pc:docMk/>
          <pc:sldMk cId="2972771881" sldId="964"/>
        </pc:sldMkLst>
        <pc:spChg chg="del mod">
          <ac:chgData name="Berry, Melody" userId="31bd6066-c510-4faa-ad29-e552a3d0ff26" providerId="ADAL" clId="{99327ADA-431C-469A-8460-ED7769F6B546}" dt="2020-10-09T00:35:27.731" v="4810" actId="478"/>
          <ac:spMkLst>
            <pc:docMk/>
            <pc:sldMk cId="2972771881" sldId="964"/>
            <ac:spMk id="2" creationId="{1AF5E0EE-742E-4CE6-90A3-C87E66408C25}"/>
          </ac:spMkLst>
        </pc:spChg>
        <pc:spChg chg="add del mod">
          <ac:chgData name="Berry, Melody" userId="31bd6066-c510-4faa-ad29-e552a3d0ff26" providerId="ADAL" clId="{99327ADA-431C-469A-8460-ED7769F6B546}" dt="2020-10-09T00:35:29.478" v="4811" actId="478"/>
          <ac:spMkLst>
            <pc:docMk/>
            <pc:sldMk cId="2972771881" sldId="964"/>
            <ac:spMk id="7" creationId="{CF34565A-34AE-4DC8-86BB-C1471A11055B}"/>
          </ac:spMkLst>
        </pc:spChg>
        <pc:spChg chg="del">
          <ac:chgData name="Berry, Melody" userId="31bd6066-c510-4faa-ad29-e552a3d0ff26" providerId="ADAL" clId="{99327ADA-431C-469A-8460-ED7769F6B546}" dt="2020-10-09T00:36:11.161" v="4822" actId="478"/>
          <ac:spMkLst>
            <pc:docMk/>
            <pc:sldMk cId="2972771881" sldId="964"/>
            <ac:spMk id="8" creationId="{E0B62D75-FB4C-4DE4-A8ED-A835A456918F}"/>
          </ac:spMkLst>
        </pc:spChg>
        <pc:spChg chg="del">
          <ac:chgData name="Berry, Melody" userId="31bd6066-c510-4faa-ad29-e552a3d0ff26" providerId="ADAL" clId="{99327ADA-431C-469A-8460-ED7769F6B546}" dt="2020-10-09T00:36:05.912" v="4819" actId="478"/>
          <ac:spMkLst>
            <pc:docMk/>
            <pc:sldMk cId="2972771881" sldId="964"/>
            <ac:spMk id="9" creationId="{FFB3F940-C190-4F16-86FF-9589898D5D5C}"/>
          </ac:spMkLst>
        </pc:spChg>
        <pc:spChg chg="del">
          <ac:chgData name="Berry, Melody" userId="31bd6066-c510-4faa-ad29-e552a3d0ff26" providerId="ADAL" clId="{99327ADA-431C-469A-8460-ED7769F6B546}" dt="2020-10-09T00:36:13.888" v="4823" actId="478"/>
          <ac:spMkLst>
            <pc:docMk/>
            <pc:sldMk cId="2972771881" sldId="964"/>
            <ac:spMk id="11" creationId="{888E62F3-A800-4BB0-BC4D-251EF4762CE4}"/>
          </ac:spMkLst>
        </pc:spChg>
        <pc:spChg chg="del">
          <ac:chgData name="Berry, Melody" userId="31bd6066-c510-4faa-ad29-e552a3d0ff26" providerId="ADAL" clId="{99327ADA-431C-469A-8460-ED7769F6B546}" dt="2020-10-09T00:36:02.752" v="4818" actId="478"/>
          <ac:spMkLst>
            <pc:docMk/>
            <pc:sldMk cId="2972771881" sldId="964"/>
            <ac:spMk id="13" creationId="{F18F1059-BDE8-4A70-965A-EF0CF2F908F3}"/>
          </ac:spMkLst>
        </pc:spChg>
        <pc:spChg chg="del">
          <ac:chgData name="Berry, Melody" userId="31bd6066-c510-4faa-ad29-e552a3d0ff26" providerId="ADAL" clId="{99327ADA-431C-469A-8460-ED7769F6B546}" dt="2020-10-09T00:36:07.089" v="4820" actId="478"/>
          <ac:spMkLst>
            <pc:docMk/>
            <pc:sldMk cId="2972771881" sldId="964"/>
            <ac:spMk id="14" creationId="{93BC8376-854E-4549-A1A5-21AEA75601DF}"/>
          </ac:spMkLst>
        </pc:spChg>
        <pc:spChg chg="del">
          <ac:chgData name="Berry, Melody" userId="31bd6066-c510-4faa-ad29-e552a3d0ff26" providerId="ADAL" clId="{99327ADA-431C-469A-8460-ED7769F6B546}" dt="2020-10-09T00:36:08.961" v="4821" actId="478"/>
          <ac:spMkLst>
            <pc:docMk/>
            <pc:sldMk cId="2972771881" sldId="964"/>
            <ac:spMk id="15" creationId="{BB58259C-F4D6-4736-953F-7B37EECD8676}"/>
          </ac:spMkLst>
        </pc:spChg>
        <pc:spChg chg="del">
          <ac:chgData name="Berry, Melody" userId="31bd6066-c510-4faa-ad29-e552a3d0ff26" providerId="ADAL" clId="{99327ADA-431C-469A-8460-ED7769F6B546}" dt="2020-10-09T00:36:00.798" v="4817" actId="478"/>
          <ac:spMkLst>
            <pc:docMk/>
            <pc:sldMk cId="2972771881" sldId="964"/>
            <ac:spMk id="16" creationId="{AC7C9C7A-F5C7-4327-9D25-145BE44D2943}"/>
          </ac:spMkLst>
        </pc:spChg>
        <pc:spChg chg="add mod">
          <ac:chgData name="Berry, Melody" userId="31bd6066-c510-4faa-ad29-e552a3d0ff26" providerId="ADAL" clId="{99327ADA-431C-469A-8460-ED7769F6B546}" dt="2020-10-09T00:35:47.629" v="4814" actId="14100"/>
          <ac:spMkLst>
            <pc:docMk/>
            <pc:sldMk cId="2972771881" sldId="964"/>
            <ac:spMk id="18" creationId="{93527045-C406-4A58-A41D-7DD5ED539531}"/>
          </ac:spMkLst>
        </pc:spChg>
        <pc:spChg chg="add mod">
          <ac:chgData name="Berry, Melody" userId="31bd6066-c510-4faa-ad29-e552a3d0ff26" providerId="ADAL" clId="{99327ADA-431C-469A-8460-ED7769F6B546}" dt="2020-10-19T04:13:39.316" v="20573" actId="20577"/>
          <ac:spMkLst>
            <pc:docMk/>
            <pc:sldMk cId="2972771881" sldId="964"/>
            <ac:spMk id="19" creationId="{264A88E2-1465-47C6-8942-F9D0242C61E6}"/>
          </ac:spMkLst>
        </pc:spChg>
        <pc:spChg chg="add mod">
          <ac:chgData name="Berry, Melody" userId="31bd6066-c510-4faa-ad29-e552a3d0ff26" providerId="ADAL" clId="{99327ADA-431C-469A-8460-ED7769F6B546}" dt="2020-10-09T00:42:10.954" v="4919" actId="14100"/>
          <ac:spMkLst>
            <pc:docMk/>
            <pc:sldMk cId="2972771881" sldId="964"/>
            <ac:spMk id="20" creationId="{CEBCCB5C-D870-4CE9-8FDB-A0DDB2735C4C}"/>
          </ac:spMkLst>
        </pc:spChg>
        <pc:spChg chg="add mod">
          <ac:chgData name="Berry, Melody" userId="31bd6066-c510-4faa-ad29-e552a3d0ff26" providerId="ADAL" clId="{99327ADA-431C-469A-8460-ED7769F6B546}" dt="2020-10-09T02:08:44.793" v="5725" actId="20577"/>
          <ac:spMkLst>
            <pc:docMk/>
            <pc:sldMk cId="2972771881" sldId="964"/>
            <ac:spMk id="21" creationId="{58908CAC-A93F-4BFE-A310-3A3C6A10C76A}"/>
          </ac:spMkLst>
        </pc:spChg>
        <pc:spChg chg="add mod">
          <ac:chgData name="Berry, Melody" userId="31bd6066-c510-4faa-ad29-e552a3d0ff26" providerId="ADAL" clId="{99327ADA-431C-469A-8460-ED7769F6B546}" dt="2020-10-09T00:48:44.769" v="5163" actId="1076"/>
          <ac:spMkLst>
            <pc:docMk/>
            <pc:sldMk cId="2972771881" sldId="964"/>
            <ac:spMk id="22" creationId="{8FD8D3BE-FE31-48E4-9C5A-AA555BF71A35}"/>
          </ac:spMkLst>
        </pc:spChg>
        <pc:spChg chg="del">
          <ac:chgData name="Berry, Melody" userId="31bd6066-c510-4faa-ad29-e552a3d0ff26" providerId="ADAL" clId="{99327ADA-431C-469A-8460-ED7769F6B546}" dt="2020-10-09T00:35:31.534" v="4812" actId="478"/>
          <ac:spMkLst>
            <pc:docMk/>
            <pc:sldMk cId="2972771881" sldId="964"/>
            <ac:spMk id="23" creationId="{D9874D56-E788-4772-BBB8-F2F81EC2FAE6}"/>
          </ac:spMkLst>
        </pc:spChg>
        <pc:spChg chg="add mod">
          <ac:chgData name="Berry, Melody" userId="31bd6066-c510-4faa-ad29-e552a3d0ff26" providerId="ADAL" clId="{99327ADA-431C-469A-8460-ED7769F6B546}" dt="2020-10-09T00:47:57.145" v="5153" actId="1076"/>
          <ac:spMkLst>
            <pc:docMk/>
            <pc:sldMk cId="2972771881" sldId="964"/>
            <ac:spMk id="31" creationId="{9D2955E2-E2E4-45A4-A2EB-1575D3A80738}"/>
          </ac:spMkLst>
        </pc:spChg>
        <pc:spChg chg="add mod">
          <ac:chgData name="Berry, Melody" userId="31bd6066-c510-4faa-ad29-e552a3d0ff26" providerId="ADAL" clId="{99327ADA-431C-469A-8460-ED7769F6B546}" dt="2020-10-09T00:47:44.131" v="5152" actId="14100"/>
          <ac:spMkLst>
            <pc:docMk/>
            <pc:sldMk cId="2972771881" sldId="964"/>
            <ac:spMk id="32" creationId="{775490BE-BE9B-49BC-9E45-5E3E15FF5BFC}"/>
          </ac:spMkLst>
        </pc:spChg>
        <pc:spChg chg="add mod">
          <ac:chgData name="Berry, Melody" userId="31bd6066-c510-4faa-ad29-e552a3d0ff26" providerId="ADAL" clId="{99327ADA-431C-469A-8460-ED7769F6B546}" dt="2020-10-09T00:48:38.727" v="5162" actId="1076"/>
          <ac:spMkLst>
            <pc:docMk/>
            <pc:sldMk cId="2972771881" sldId="964"/>
            <ac:spMk id="33" creationId="{9A505395-10FD-4A1C-8389-0278716FC2F2}"/>
          </ac:spMkLst>
        </pc:spChg>
        <pc:spChg chg="add mod">
          <ac:chgData name="Berry, Melody" userId="31bd6066-c510-4faa-ad29-e552a3d0ff26" providerId="ADAL" clId="{99327ADA-431C-469A-8460-ED7769F6B546}" dt="2020-10-09T00:49:01.172" v="5166" actId="14100"/>
          <ac:spMkLst>
            <pc:docMk/>
            <pc:sldMk cId="2972771881" sldId="964"/>
            <ac:spMk id="34" creationId="{4237B3F3-94DC-4B01-B9B8-F8F3E5EBE043}"/>
          </ac:spMkLst>
        </pc:spChg>
        <pc:spChg chg="add mod">
          <ac:chgData name="Berry, Melody" userId="31bd6066-c510-4faa-ad29-e552a3d0ff26" providerId="ADAL" clId="{99327ADA-431C-469A-8460-ED7769F6B546}" dt="2020-10-09T00:49:17.424" v="5171" actId="20577"/>
          <ac:spMkLst>
            <pc:docMk/>
            <pc:sldMk cId="2972771881" sldId="964"/>
            <ac:spMk id="35" creationId="{CA9520A2-96A1-4C64-87E7-16717F1F1FD0}"/>
          </ac:spMkLst>
        </pc:spChg>
        <pc:spChg chg="add mod">
          <ac:chgData name="Berry, Melody" userId="31bd6066-c510-4faa-ad29-e552a3d0ff26" providerId="ADAL" clId="{99327ADA-431C-469A-8460-ED7769F6B546}" dt="2020-10-09T02:08:54.482" v="5729" actId="20577"/>
          <ac:spMkLst>
            <pc:docMk/>
            <pc:sldMk cId="2972771881" sldId="964"/>
            <ac:spMk id="36" creationId="{972E25F1-D4DE-4DCF-B833-391941B2D8A6}"/>
          </ac:spMkLst>
        </pc:spChg>
        <pc:grpChg chg="mod">
          <ac:chgData name="Berry, Melody" userId="31bd6066-c510-4faa-ad29-e552a3d0ff26" providerId="ADAL" clId="{99327ADA-431C-469A-8460-ED7769F6B546}" dt="2020-10-09T00:35:57.600" v="4816" actId="1076"/>
          <ac:grpSpMkLst>
            <pc:docMk/>
            <pc:sldMk cId="2972771881" sldId="964"/>
            <ac:grpSpMk id="5" creationId="{B71D290F-E6D5-4E2F-9ED5-91A2792A05CB}"/>
          </ac:grpSpMkLst>
        </pc:grpChg>
        <pc:picChg chg="mod">
          <ac:chgData name="Berry, Melody" userId="31bd6066-c510-4faa-ad29-e552a3d0ff26" providerId="ADAL" clId="{99327ADA-431C-469A-8460-ED7769F6B546}" dt="2020-10-09T00:35:51.478" v="4815" actId="1440"/>
          <ac:picMkLst>
            <pc:docMk/>
            <pc:sldMk cId="2972771881" sldId="964"/>
            <ac:picMk id="10" creationId="{EDD4DEBE-F366-4E3E-B4B0-C5599E2F70FD}"/>
          </ac:picMkLst>
        </pc:picChg>
        <pc:picChg chg="del mod">
          <ac:chgData name="Berry, Melody" userId="31bd6066-c510-4faa-ad29-e552a3d0ff26" providerId="ADAL" clId="{99327ADA-431C-469A-8460-ED7769F6B546}" dt="2020-10-09T00:35:22.610" v="4808" actId="478"/>
          <ac:picMkLst>
            <pc:docMk/>
            <pc:sldMk cId="2972771881" sldId="964"/>
            <ac:picMk id="12" creationId="{D0DE2CFB-6E90-48CF-B03C-A55C45B0E95A}"/>
          </ac:picMkLst>
        </pc:picChg>
        <pc:cxnChg chg="add del mod">
          <ac:chgData name="Berry, Melody" userId="31bd6066-c510-4faa-ad29-e552a3d0ff26" providerId="ADAL" clId="{99327ADA-431C-469A-8460-ED7769F6B546}" dt="2020-10-09T00:48:01.737" v="5155" actId="478"/>
          <ac:cxnSpMkLst>
            <pc:docMk/>
            <pc:sldMk cId="2972771881" sldId="964"/>
            <ac:cxnSpMk id="24" creationId="{631F5007-1DFE-494F-94D5-E1C7DD4287F7}"/>
          </ac:cxnSpMkLst>
        </pc:cxnChg>
        <pc:cxnChg chg="add del mod">
          <ac:chgData name="Berry, Melody" userId="31bd6066-c510-4faa-ad29-e552a3d0ff26" providerId="ADAL" clId="{99327ADA-431C-469A-8460-ED7769F6B546}" dt="2020-10-09T00:48:00.512" v="5154" actId="478"/>
          <ac:cxnSpMkLst>
            <pc:docMk/>
            <pc:sldMk cId="2972771881" sldId="964"/>
            <ac:cxnSpMk id="28" creationId="{07D13FFE-95C0-4148-86A4-91531E940092}"/>
          </ac:cxnSpMkLst>
        </pc:cxnChg>
        <pc:cxnChg chg="add mod">
          <ac:chgData name="Berry, Melody" userId="31bd6066-c510-4faa-ad29-e552a3d0ff26" providerId="ADAL" clId="{99327ADA-431C-469A-8460-ED7769F6B546}" dt="2020-10-09T00:50:38.328" v="5232" actId="14100"/>
          <ac:cxnSpMkLst>
            <pc:docMk/>
            <pc:sldMk cId="2972771881" sldId="964"/>
            <ac:cxnSpMk id="37" creationId="{8DC8CF74-B3EE-419D-BD8D-40EDC9FC7E02}"/>
          </ac:cxnSpMkLst>
        </pc:cxnChg>
      </pc:sldChg>
      <pc:sldChg chg="addSp delSp modSp ord modTransition">
        <pc:chgData name="Berry, Melody" userId="31bd6066-c510-4faa-ad29-e552a3d0ff26" providerId="ADAL" clId="{99327ADA-431C-469A-8460-ED7769F6B546}" dt="2020-10-19T04:23:19.664" v="20584"/>
        <pc:sldMkLst>
          <pc:docMk/>
          <pc:sldMk cId="1548549458" sldId="965"/>
        </pc:sldMkLst>
        <pc:spChg chg="del">
          <ac:chgData name="Berry, Melody" userId="31bd6066-c510-4faa-ad29-e552a3d0ff26" providerId="ADAL" clId="{99327ADA-431C-469A-8460-ED7769F6B546}" dt="2020-10-09T00:52:06.103" v="5237" actId="478"/>
          <ac:spMkLst>
            <pc:docMk/>
            <pc:sldMk cId="1548549458" sldId="965"/>
            <ac:spMk id="2" creationId="{1AF5E0EE-742E-4CE6-90A3-C87E66408C25}"/>
          </ac:spMkLst>
        </pc:spChg>
        <pc:spChg chg="del">
          <ac:chgData name="Berry, Melody" userId="31bd6066-c510-4faa-ad29-e552a3d0ff26" providerId="ADAL" clId="{99327ADA-431C-469A-8460-ED7769F6B546}" dt="2020-10-09T00:52:32.968" v="5243" actId="478"/>
          <ac:spMkLst>
            <pc:docMk/>
            <pc:sldMk cId="1548549458" sldId="965"/>
            <ac:spMk id="7" creationId="{C71AC57F-74D2-46B8-8B45-F51A3A21FB35}"/>
          </ac:spMkLst>
        </pc:spChg>
        <pc:spChg chg="add del mod">
          <ac:chgData name="Berry, Melody" userId="31bd6066-c510-4faa-ad29-e552a3d0ff26" providerId="ADAL" clId="{99327ADA-431C-469A-8460-ED7769F6B546}" dt="2020-10-09T00:52:08.940" v="5238" actId="478"/>
          <ac:spMkLst>
            <pc:docMk/>
            <pc:sldMk cId="1548549458" sldId="965"/>
            <ac:spMk id="9" creationId="{6C5E78C3-A194-4D86-933E-E90368679A8F}"/>
          </ac:spMkLst>
        </pc:spChg>
        <pc:spChg chg="add mod">
          <ac:chgData name="Berry, Melody" userId="31bd6066-c510-4faa-ad29-e552a3d0ff26" providerId="ADAL" clId="{99327ADA-431C-469A-8460-ED7769F6B546}" dt="2020-10-10T22:11:51.843" v="5918" actId="11"/>
          <ac:spMkLst>
            <pc:docMk/>
            <pc:sldMk cId="1548549458" sldId="965"/>
            <ac:spMk id="10" creationId="{D2E0AF79-661C-4239-8E0E-E89EB9B56D5F}"/>
          </ac:spMkLst>
        </pc:spChg>
        <pc:spChg chg="del">
          <ac:chgData name="Berry, Melody" userId="31bd6066-c510-4faa-ad29-e552a3d0ff26" providerId="ADAL" clId="{99327ADA-431C-469A-8460-ED7769F6B546}" dt="2020-10-09T00:52:36.271" v="5244" actId="478"/>
          <ac:spMkLst>
            <pc:docMk/>
            <pc:sldMk cId="1548549458" sldId="965"/>
            <ac:spMk id="13" creationId="{63DCF36C-53A7-4E76-832E-211F0A5BE895}"/>
          </ac:spMkLst>
        </pc:spChg>
        <pc:spChg chg="add">
          <ac:chgData name="Berry, Melody" userId="31bd6066-c510-4faa-ad29-e552a3d0ff26" providerId="ADAL" clId="{99327ADA-431C-469A-8460-ED7769F6B546}" dt="2020-10-09T00:52:57.114" v="5248"/>
          <ac:spMkLst>
            <pc:docMk/>
            <pc:sldMk cId="1548549458" sldId="965"/>
            <ac:spMk id="14" creationId="{4B7F7187-C97C-4156-A65E-C5C87B9FC8C0}"/>
          </ac:spMkLst>
        </pc:spChg>
        <pc:spChg chg="add mod">
          <ac:chgData name="Berry, Melody" userId="31bd6066-c510-4faa-ad29-e552a3d0ff26" providerId="ADAL" clId="{99327ADA-431C-469A-8460-ED7769F6B546}" dt="2020-10-09T02:45:37.377" v="5747" actId="14100"/>
          <ac:spMkLst>
            <pc:docMk/>
            <pc:sldMk cId="1548549458" sldId="965"/>
            <ac:spMk id="15" creationId="{1D54EE48-C29A-475D-B636-EA847427A738}"/>
          </ac:spMkLst>
        </pc:spChg>
        <pc:spChg chg="del">
          <ac:chgData name="Berry, Melody" userId="31bd6066-c510-4faa-ad29-e552a3d0ff26" providerId="ADAL" clId="{99327ADA-431C-469A-8460-ED7769F6B546}" dt="2020-10-09T00:52:38.365" v="5245" actId="478"/>
          <ac:spMkLst>
            <pc:docMk/>
            <pc:sldMk cId="1548549458" sldId="965"/>
            <ac:spMk id="16" creationId="{4391F584-3BAB-442F-84C5-B86FE3F755C6}"/>
          </ac:spMkLst>
        </pc:spChg>
        <pc:spChg chg="add mod">
          <ac:chgData name="Berry, Melody" userId="31bd6066-c510-4faa-ad29-e552a3d0ff26" providerId="ADAL" clId="{99327ADA-431C-469A-8460-ED7769F6B546}" dt="2020-10-10T22:11:55.140" v="5920" actId="20577"/>
          <ac:spMkLst>
            <pc:docMk/>
            <pc:sldMk cId="1548549458" sldId="965"/>
            <ac:spMk id="17" creationId="{17E48A66-6BD6-4179-9AB1-EE84435D6D37}"/>
          </ac:spMkLst>
        </pc:spChg>
        <pc:spChg chg="add mod">
          <ac:chgData name="Berry, Melody" userId="31bd6066-c510-4faa-ad29-e552a3d0ff26" providerId="ADAL" clId="{99327ADA-431C-469A-8460-ED7769F6B546}" dt="2020-10-09T02:45:11.258" v="5739" actId="14100"/>
          <ac:spMkLst>
            <pc:docMk/>
            <pc:sldMk cId="1548549458" sldId="965"/>
            <ac:spMk id="18" creationId="{5A6BFAAC-8903-429E-8CE8-4D33E7FC6DAB}"/>
          </ac:spMkLst>
        </pc:spChg>
        <pc:spChg chg="add mod">
          <ac:chgData name="Berry, Melody" userId="31bd6066-c510-4faa-ad29-e552a3d0ff26" providerId="ADAL" clId="{99327ADA-431C-469A-8460-ED7769F6B546}" dt="2020-10-10T22:11:58.724" v="5922" actId="20577"/>
          <ac:spMkLst>
            <pc:docMk/>
            <pc:sldMk cId="1548549458" sldId="965"/>
            <ac:spMk id="19" creationId="{1232A959-A0C3-4D07-B051-A45C98C6D21E}"/>
          </ac:spMkLst>
        </pc:spChg>
        <pc:grpChg chg="add del">
          <ac:chgData name="Berry, Melody" userId="31bd6066-c510-4faa-ad29-e552a3d0ff26" providerId="ADAL" clId="{99327ADA-431C-469A-8460-ED7769F6B546}" dt="2020-10-09T00:52:49.119" v="5247" actId="478"/>
          <ac:grpSpMkLst>
            <pc:docMk/>
            <pc:sldMk cId="1548549458" sldId="965"/>
            <ac:grpSpMk id="5" creationId="{4AEEE52A-C2A2-479B-AB5B-9C17B3EFEA5A}"/>
          </ac:grpSpMkLst>
        </pc:grpChg>
        <pc:picChg chg="mod modCrop">
          <ac:chgData name="Berry, Melody" userId="31bd6066-c510-4faa-ad29-e552a3d0ff26" providerId="ADAL" clId="{99327ADA-431C-469A-8460-ED7769F6B546}" dt="2020-10-09T00:53:31.057" v="5253" actId="1076"/>
          <ac:picMkLst>
            <pc:docMk/>
            <pc:sldMk cId="1548549458" sldId="965"/>
            <ac:picMk id="6" creationId="{CFD95300-B2AE-4FFB-B209-7C0B498C5B50}"/>
          </ac:picMkLst>
        </pc:picChg>
      </pc:sldChg>
      <pc:sldChg chg="del">
        <pc:chgData name="Berry, Melody" userId="31bd6066-c510-4faa-ad29-e552a3d0ff26" providerId="ADAL" clId="{99327ADA-431C-469A-8460-ED7769F6B546}" dt="2020-10-10T23:27:00.715" v="7505" actId="2696"/>
        <pc:sldMkLst>
          <pc:docMk/>
          <pc:sldMk cId="2842939996" sldId="966"/>
        </pc:sldMkLst>
      </pc:sldChg>
      <pc:sldChg chg="addSp delSp modSp del modTransition">
        <pc:chgData name="Berry, Melody" userId="31bd6066-c510-4faa-ad29-e552a3d0ff26" providerId="ADAL" clId="{99327ADA-431C-469A-8460-ED7769F6B546}" dt="2020-10-20T00:12:10.019" v="20896" actId="2696"/>
        <pc:sldMkLst>
          <pc:docMk/>
          <pc:sldMk cId="808071018" sldId="968"/>
        </pc:sldMkLst>
        <pc:spChg chg="del">
          <ac:chgData name="Berry, Melody" userId="31bd6066-c510-4faa-ad29-e552a3d0ff26" providerId="ADAL" clId="{99327ADA-431C-469A-8460-ED7769F6B546}" dt="2020-10-08T03:53:35.230" v="3912" actId="478"/>
          <ac:spMkLst>
            <pc:docMk/>
            <pc:sldMk cId="808071018" sldId="968"/>
            <ac:spMk id="2" creationId="{2A2D82D1-9125-4A91-9DD7-7F70269A499A}"/>
          </ac:spMkLst>
        </pc:spChg>
        <pc:spChg chg="del">
          <ac:chgData name="Berry, Melody" userId="31bd6066-c510-4faa-ad29-e552a3d0ff26" providerId="ADAL" clId="{99327ADA-431C-469A-8460-ED7769F6B546}" dt="2020-10-08T03:56:10.419" v="3936" actId="478"/>
          <ac:spMkLst>
            <pc:docMk/>
            <pc:sldMk cId="808071018" sldId="968"/>
            <ac:spMk id="5" creationId="{37DDF58D-0138-422D-9C04-635F28E4B1AE}"/>
          </ac:spMkLst>
        </pc:spChg>
        <pc:spChg chg="del">
          <ac:chgData name="Berry, Melody" userId="31bd6066-c510-4faa-ad29-e552a3d0ff26" providerId="ADAL" clId="{99327ADA-431C-469A-8460-ED7769F6B546}" dt="2020-10-08T03:54:17.225" v="3918" actId="478"/>
          <ac:spMkLst>
            <pc:docMk/>
            <pc:sldMk cId="808071018" sldId="968"/>
            <ac:spMk id="6" creationId="{86B6C363-64E0-44B3-B4CC-0CB109DD8B2C}"/>
          </ac:spMkLst>
        </pc:spChg>
        <pc:spChg chg="del">
          <ac:chgData name="Berry, Melody" userId="31bd6066-c510-4faa-ad29-e552a3d0ff26" providerId="ADAL" clId="{99327ADA-431C-469A-8460-ED7769F6B546}" dt="2020-10-08T03:54:21.897" v="3921" actId="478"/>
          <ac:spMkLst>
            <pc:docMk/>
            <pc:sldMk cId="808071018" sldId="968"/>
            <ac:spMk id="7" creationId="{FC26C0D7-9A09-4E5C-90AD-95974F234FFC}"/>
          </ac:spMkLst>
        </pc:spChg>
        <pc:spChg chg="add del mod">
          <ac:chgData name="Berry, Melody" userId="31bd6066-c510-4faa-ad29-e552a3d0ff26" providerId="ADAL" clId="{99327ADA-431C-469A-8460-ED7769F6B546}" dt="2020-10-08T03:53:38.157" v="3913" actId="478"/>
          <ac:spMkLst>
            <pc:docMk/>
            <pc:sldMk cId="808071018" sldId="968"/>
            <ac:spMk id="9" creationId="{87DD4836-D6F0-418D-B995-D59A283CBCFB}"/>
          </ac:spMkLst>
        </pc:spChg>
        <pc:spChg chg="add mod">
          <ac:chgData name="Berry, Melody" userId="31bd6066-c510-4faa-ad29-e552a3d0ff26" providerId="ADAL" clId="{99327ADA-431C-469A-8460-ED7769F6B546}" dt="2020-10-08T03:54:39.876" v="3925" actId="14100"/>
          <ac:spMkLst>
            <pc:docMk/>
            <pc:sldMk cId="808071018" sldId="968"/>
            <ac:spMk id="16" creationId="{F6345F3C-DBB3-401B-967B-8844757F4143}"/>
          </ac:spMkLst>
        </pc:spChg>
        <pc:spChg chg="add mod">
          <ac:chgData name="Berry, Melody" userId="31bd6066-c510-4faa-ad29-e552a3d0ff26" providerId="ADAL" clId="{99327ADA-431C-469A-8460-ED7769F6B546}" dt="2020-10-08T04:11:00.408" v="4619" actId="20577"/>
          <ac:spMkLst>
            <pc:docMk/>
            <pc:sldMk cId="808071018" sldId="968"/>
            <ac:spMk id="17" creationId="{DA8566ED-761B-4C66-A133-931A69D855E4}"/>
          </ac:spMkLst>
        </pc:spChg>
        <pc:spChg chg="del mod">
          <ac:chgData name="Berry, Melody" userId="31bd6066-c510-4faa-ad29-e552a3d0ff26" providerId="ADAL" clId="{99327ADA-431C-469A-8460-ED7769F6B546}" dt="2020-10-08T03:54:19.985" v="3920" actId="478"/>
          <ac:spMkLst>
            <pc:docMk/>
            <pc:sldMk cId="808071018" sldId="968"/>
            <ac:spMk id="18" creationId="{41066108-7E82-415C-9EA2-7523B6836993}"/>
          </ac:spMkLst>
        </pc:spChg>
        <pc:spChg chg="del">
          <ac:chgData name="Berry, Melody" userId="31bd6066-c510-4faa-ad29-e552a3d0ff26" providerId="ADAL" clId="{99327ADA-431C-469A-8460-ED7769F6B546}" dt="2020-10-08T03:56:08.503" v="3935" actId="478"/>
          <ac:spMkLst>
            <pc:docMk/>
            <pc:sldMk cId="808071018" sldId="968"/>
            <ac:spMk id="19" creationId="{23DFEE05-95A2-4622-B8DF-15221858C830}"/>
          </ac:spMkLst>
        </pc:spChg>
        <pc:spChg chg="add mod">
          <ac:chgData name="Berry, Melody" userId="31bd6066-c510-4faa-ad29-e552a3d0ff26" providerId="ADAL" clId="{99327ADA-431C-469A-8460-ED7769F6B546}" dt="2020-10-08T04:03:22.852" v="4209" actId="20577"/>
          <ac:spMkLst>
            <pc:docMk/>
            <pc:sldMk cId="808071018" sldId="968"/>
            <ac:spMk id="20" creationId="{A736F62F-3241-4AAF-B0E4-4D795F9B7C9C}"/>
          </ac:spMkLst>
        </pc:spChg>
        <pc:spChg chg="add del mod">
          <ac:chgData name="Berry, Melody" userId="31bd6066-c510-4faa-ad29-e552a3d0ff26" providerId="ADAL" clId="{99327ADA-431C-469A-8460-ED7769F6B546}" dt="2020-10-08T04:02:10.056" v="4199" actId="478"/>
          <ac:spMkLst>
            <pc:docMk/>
            <pc:sldMk cId="808071018" sldId="968"/>
            <ac:spMk id="21" creationId="{233C5992-B51D-436C-B72C-3AE6EB38EA7A}"/>
          </ac:spMkLst>
        </pc:spChg>
        <pc:spChg chg="add mod">
          <ac:chgData name="Berry, Melody" userId="31bd6066-c510-4faa-ad29-e552a3d0ff26" providerId="ADAL" clId="{99327ADA-431C-469A-8460-ED7769F6B546}" dt="2020-10-08T04:05:14.092" v="4316" actId="1076"/>
          <ac:spMkLst>
            <pc:docMk/>
            <pc:sldMk cId="808071018" sldId="968"/>
            <ac:spMk id="26" creationId="{DB0AF29D-46B2-4096-8CA0-BE0C151AF84F}"/>
          </ac:spMkLst>
        </pc:spChg>
        <pc:spChg chg="add mod">
          <ac:chgData name="Berry, Melody" userId="31bd6066-c510-4faa-ad29-e552a3d0ff26" providerId="ADAL" clId="{99327ADA-431C-469A-8460-ED7769F6B546}" dt="2020-10-08T04:06:33.867" v="4367" actId="20577"/>
          <ac:spMkLst>
            <pc:docMk/>
            <pc:sldMk cId="808071018" sldId="968"/>
            <ac:spMk id="27" creationId="{387C8EAC-3FB1-4D27-827B-DEA4B8EF9CC0}"/>
          </ac:spMkLst>
        </pc:spChg>
        <pc:spChg chg="add mod">
          <ac:chgData name="Berry, Melody" userId="31bd6066-c510-4faa-ad29-e552a3d0ff26" providerId="ADAL" clId="{99327ADA-431C-469A-8460-ED7769F6B546}" dt="2020-10-08T04:09:10.996" v="4596" actId="14100"/>
          <ac:spMkLst>
            <pc:docMk/>
            <pc:sldMk cId="808071018" sldId="968"/>
            <ac:spMk id="35" creationId="{D254CF69-E224-447E-9458-55DC7B9A878F}"/>
          </ac:spMkLst>
        </pc:spChg>
        <pc:spChg chg="add mod">
          <ac:chgData name="Berry, Melody" userId="31bd6066-c510-4faa-ad29-e552a3d0ff26" providerId="ADAL" clId="{99327ADA-431C-469A-8460-ED7769F6B546}" dt="2020-10-08T04:09:44.107" v="4600" actId="14100"/>
          <ac:spMkLst>
            <pc:docMk/>
            <pc:sldMk cId="808071018" sldId="968"/>
            <ac:spMk id="37" creationId="{47E6AE1B-080B-4BBF-9450-124C99AFD1A5}"/>
          </ac:spMkLst>
        </pc:spChg>
        <pc:spChg chg="add mod">
          <ac:chgData name="Berry, Melody" userId="31bd6066-c510-4faa-ad29-e552a3d0ff26" providerId="ADAL" clId="{99327ADA-431C-469A-8460-ED7769F6B546}" dt="2020-10-08T04:10:03.727" v="4604" actId="20577"/>
          <ac:spMkLst>
            <pc:docMk/>
            <pc:sldMk cId="808071018" sldId="968"/>
            <ac:spMk id="39" creationId="{4135618B-99DB-4D32-B592-CAC230C39C90}"/>
          </ac:spMkLst>
        </pc:spChg>
        <pc:picChg chg="add del mod">
          <ac:chgData name="Berry, Melody" userId="31bd6066-c510-4faa-ad29-e552a3d0ff26" providerId="ADAL" clId="{99327ADA-431C-469A-8460-ED7769F6B546}" dt="2020-10-08T04:00:52.881" v="4192" actId="478"/>
          <ac:picMkLst>
            <pc:docMk/>
            <pc:sldMk cId="808071018" sldId="968"/>
            <ac:picMk id="10" creationId="{C0396B86-7BE0-4688-9C2F-E0E301B85179}"/>
          </ac:picMkLst>
        </pc:picChg>
        <pc:picChg chg="mod modCrop">
          <ac:chgData name="Berry, Melody" userId="31bd6066-c510-4faa-ad29-e552a3d0ff26" providerId="ADAL" clId="{99327ADA-431C-469A-8460-ED7769F6B546}" dt="2020-10-08T03:55:37.963" v="3932" actId="732"/>
          <ac:picMkLst>
            <pc:docMk/>
            <pc:sldMk cId="808071018" sldId="968"/>
            <ac:picMk id="11" creationId="{B880322E-4EE7-47F8-8651-559785707AF3}"/>
          </ac:picMkLst>
        </pc:picChg>
        <pc:picChg chg="del mod">
          <ac:chgData name="Berry, Melody" userId="31bd6066-c510-4faa-ad29-e552a3d0ff26" providerId="ADAL" clId="{99327ADA-431C-469A-8460-ED7769F6B546}" dt="2020-10-08T03:55:28.314" v="3931" actId="478"/>
          <ac:picMkLst>
            <pc:docMk/>
            <pc:sldMk cId="808071018" sldId="968"/>
            <ac:picMk id="13" creationId="{33394D5C-F6CE-4229-9499-A209914F84B6}"/>
          </ac:picMkLst>
        </pc:picChg>
        <pc:cxnChg chg="del">
          <ac:chgData name="Berry, Melody" userId="31bd6066-c510-4faa-ad29-e552a3d0ff26" providerId="ADAL" clId="{99327ADA-431C-469A-8460-ED7769F6B546}" dt="2020-10-08T03:54:23.586" v="3922" actId="478"/>
          <ac:cxnSpMkLst>
            <pc:docMk/>
            <pc:sldMk cId="808071018" sldId="968"/>
            <ac:cxnSpMk id="8" creationId="{CF381D9D-4C01-47C6-8853-8F41A209BAB3}"/>
          </ac:cxnSpMkLst>
        </pc:cxnChg>
        <pc:cxnChg chg="del">
          <ac:chgData name="Berry, Melody" userId="31bd6066-c510-4faa-ad29-e552a3d0ff26" providerId="ADAL" clId="{99327ADA-431C-469A-8460-ED7769F6B546}" dt="2020-10-08T03:53:51.076" v="3915" actId="478"/>
          <ac:cxnSpMkLst>
            <pc:docMk/>
            <pc:sldMk cId="808071018" sldId="968"/>
            <ac:cxnSpMk id="15" creationId="{49E7557F-28A2-4C7F-BE71-662396BA38AB}"/>
          </ac:cxnSpMkLst>
        </pc:cxnChg>
        <pc:cxnChg chg="add mod">
          <ac:chgData name="Berry, Melody" userId="31bd6066-c510-4faa-ad29-e552a3d0ff26" providerId="ADAL" clId="{99327ADA-431C-469A-8460-ED7769F6B546}" dt="2020-10-08T04:03:12.748" v="4207" actId="14100"/>
          <ac:cxnSpMkLst>
            <pc:docMk/>
            <pc:sldMk cId="808071018" sldId="968"/>
            <ac:cxnSpMk id="22" creationId="{D7FFA9F9-5BED-4BC5-A09E-6D96F6C3D0E2}"/>
          </ac:cxnSpMkLst>
        </pc:cxnChg>
        <pc:cxnChg chg="add mod">
          <ac:chgData name="Berry, Melody" userId="31bd6066-c510-4faa-ad29-e552a3d0ff26" providerId="ADAL" clId="{99327ADA-431C-469A-8460-ED7769F6B546}" dt="2020-10-08T04:06:49.068" v="4371" actId="14100"/>
          <ac:cxnSpMkLst>
            <pc:docMk/>
            <pc:sldMk cId="808071018" sldId="968"/>
            <ac:cxnSpMk id="23" creationId="{5FFFFFF2-AF47-424D-ABD4-5D5FEABE26FF}"/>
          </ac:cxnSpMkLst>
        </pc:cxnChg>
        <pc:cxnChg chg="add mod">
          <ac:chgData name="Berry, Melody" userId="31bd6066-c510-4faa-ad29-e552a3d0ff26" providerId="ADAL" clId="{99327ADA-431C-469A-8460-ED7769F6B546}" dt="2020-10-08T04:06:59.922" v="4374" actId="14100"/>
          <ac:cxnSpMkLst>
            <pc:docMk/>
            <pc:sldMk cId="808071018" sldId="968"/>
            <ac:cxnSpMk id="32" creationId="{F49223F6-35D8-42B9-AF07-587CA2929BEA}"/>
          </ac:cxnSpMkLst>
        </pc:cxnChg>
        <pc:cxnChg chg="add mod">
          <ac:chgData name="Berry, Melody" userId="31bd6066-c510-4faa-ad29-e552a3d0ff26" providerId="ADAL" clId="{99327ADA-431C-469A-8460-ED7769F6B546}" dt="2020-10-08T04:10:43.189" v="4613" actId="14100"/>
          <ac:cxnSpMkLst>
            <pc:docMk/>
            <pc:sldMk cId="808071018" sldId="968"/>
            <ac:cxnSpMk id="40" creationId="{C598D24D-9ADA-4E34-8C3F-B3DE8B41DBEA}"/>
          </ac:cxnSpMkLst>
        </pc:cxnChg>
        <pc:cxnChg chg="add mod">
          <ac:chgData name="Berry, Melody" userId="31bd6066-c510-4faa-ad29-e552a3d0ff26" providerId="ADAL" clId="{99327ADA-431C-469A-8460-ED7769F6B546}" dt="2020-10-08T04:10:37.777" v="4612" actId="14100"/>
          <ac:cxnSpMkLst>
            <pc:docMk/>
            <pc:sldMk cId="808071018" sldId="968"/>
            <ac:cxnSpMk id="43" creationId="{AA69D8C5-5442-4139-A73F-AA583849E0BA}"/>
          </ac:cxnSpMkLst>
        </pc:cxnChg>
      </pc:sldChg>
      <pc:sldChg chg="del">
        <pc:chgData name="Berry, Melody" userId="31bd6066-c510-4faa-ad29-e552a3d0ff26" providerId="ADAL" clId="{99327ADA-431C-469A-8460-ED7769F6B546}" dt="2020-10-08T03:12:13.773" v="3252" actId="2696"/>
        <pc:sldMkLst>
          <pc:docMk/>
          <pc:sldMk cId="1158271890" sldId="970"/>
        </pc:sldMkLst>
      </pc:sldChg>
      <pc:sldChg chg="del">
        <pc:chgData name="Berry, Melody" userId="31bd6066-c510-4faa-ad29-e552a3d0ff26" providerId="ADAL" clId="{99327ADA-431C-469A-8460-ED7769F6B546}" dt="2020-10-09T02:56:23.618" v="5752" actId="2696"/>
        <pc:sldMkLst>
          <pc:docMk/>
          <pc:sldMk cId="2760686753" sldId="971"/>
        </pc:sldMkLst>
      </pc:sldChg>
      <pc:sldChg chg="delSp modSp del ord">
        <pc:chgData name="Berry, Melody" userId="31bd6066-c510-4faa-ad29-e552a3d0ff26" providerId="ADAL" clId="{99327ADA-431C-469A-8460-ED7769F6B546}" dt="2020-10-09T02:56:12.284" v="5749" actId="2696"/>
        <pc:sldMkLst>
          <pc:docMk/>
          <pc:sldMk cId="261312798" sldId="972"/>
        </pc:sldMkLst>
        <pc:spChg chg="mod">
          <ac:chgData name="Berry, Melody" userId="31bd6066-c510-4faa-ad29-e552a3d0ff26" providerId="ADAL" clId="{99327ADA-431C-469A-8460-ED7769F6B546}" dt="2020-10-05T20:14:58.734" v="0" actId="1076"/>
          <ac:spMkLst>
            <pc:docMk/>
            <pc:sldMk cId="261312798" sldId="972"/>
            <ac:spMk id="3" creationId="{8832A4F6-A7A0-4BFE-83A7-BBF0C73D471B}"/>
          </ac:spMkLst>
        </pc:spChg>
        <pc:spChg chg="mod">
          <ac:chgData name="Berry, Melody" userId="31bd6066-c510-4faa-ad29-e552a3d0ff26" providerId="ADAL" clId="{99327ADA-431C-469A-8460-ED7769F6B546}" dt="2020-10-05T20:14:58.734" v="0" actId="1076"/>
          <ac:spMkLst>
            <pc:docMk/>
            <pc:sldMk cId="261312798" sldId="972"/>
            <ac:spMk id="5" creationId="{90519C75-0B08-424B-AA76-E907B41B4A63}"/>
          </ac:spMkLst>
        </pc:spChg>
        <pc:spChg chg="mod">
          <ac:chgData name="Berry, Melody" userId="31bd6066-c510-4faa-ad29-e552a3d0ff26" providerId="ADAL" clId="{99327ADA-431C-469A-8460-ED7769F6B546}" dt="2020-10-05T20:15:29.941" v="4" actId="1076"/>
          <ac:spMkLst>
            <pc:docMk/>
            <pc:sldMk cId="261312798" sldId="972"/>
            <ac:spMk id="6" creationId="{750C7A0E-E43A-45EA-9BEC-0C4C16963A22}"/>
          </ac:spMkLst>
        </pc:spChg>
        <pc:picChg chg="del mod">
          <ac:chgData name="Berry, Melody" userId="31bd6066-c510-4faa-ad29-e552a3d0ff26" providerId="ADAL" clId="{99327ADA-431C-469A-8460-ED7769F6B546}" dt="2020-10-09T00:31:45.978" v="4707"/>
          <ac:picMkLst>
            <pc:docMk/>
            <pc:sldMk cId="261312798" sldId="972"/>
            <ac:picMk id="7" creationId="{5242BFC0-0935-457E-A666-16A9FCA197BB}"/>
          </ac:picMkLst>
        </pc:picChg>
      </pc:sldChg>
      <pc:sldChg chg="del ord">
        <pc:chgData name="Berry, Melody" userId="31bd6066-c510-4faa-ad29-e552a3d0ff26" providerId="ADAL" clId="{99327ADA-431C-469A-8460-ED7769F6B546}" dt="2020-10-09T02:56:18.952" v="5750" actId="2696"/>
        <pc:sldMkLst>
          <pc:docMk/>
          <pc:sldMk cId="3639457025" sldId="973"/>
        </pc:sldMkLst>
      </pc:sldChg>
      <pc:sldChg chg="del">
        <pc:chgData name="Berry, Melody" userId="31bd6066-c510-4faa-ad29-e552a3d0ff26" providerId="ADAL" clId="{99327ADA-431C-469A-8460-ED7769F6B546}" dt="2020-10-10T23:27:07.148" v="7507" actId="2696"/>
        <pc:sldMkLst>
          <pc:docMk/>
          <pc:sldMk cId="2828130447" sldId="987"/>
        </pc:sldMkLst>
      </pc:sldChg>
      <pc:sldChg chg="del">
        <pc:chgData name="Berry, Melody" userId="31bd6066-c510-4faa-ad29-e552a3d0ff26" providerId="ADAL" clId="{99327ADA-431C-469A-8460-ED7769F6B546}" dt="2020-10-10T23:27:09.571" v="7508" actId="2696"/>
        <pc:sldMkLst>
          <pc:docMk/>
          <pc:sldMk cId="878050514" sldId="1000"/>
        </pc:sldMkLst>
      </pc:sldChg>
      <pc:sldChg chg="del">
        <pc:chgData name="Berry, Melody" userId="31bd6066-c510-4faa-ad29-e552a3d0ff26" providerId="ADAL" clId="{99327ADA-431C-469A-8460-ED7769F6B546}" dt="2020-10-10T22:41:11.723" v="6175" actId="2696"/>
        <pc:sldMkLst>
          <pc:docMk/>
          <pc:sldMk cId="3557372459" sldId="1001"/>
        </pc:sldMkLst>
      </pc:sldChg>
      <pc:sldChg chg="del">
        <pc:chgData name="Berry, Melody" userId="31bd6066-c510-4faa-ad29-e552a3d0ff26" providerId="ADAL" clId="{99327ADA-431C-469A-8460-ED7769F6B546}" dt="2020-10-10T22:41:16.071" v="6176" actId="2696"/>
        <pc:sldMkLst>
          <pc:docMk/>
          <pc:sldMk cId="1979537296" sldId="1002"/>
        </pc:sldMkLst>
      </pc:sldChg>
      <pc:sldChg chg="del">
        <pc:chgData name="Berry, Melody" userId="31bd6066-c510-4faa-ad29-e552a3d0ff26" providerId="ADAL" clId="{99327ADA-431C-469A-8460-ED7769F6B546}" dt="2020-10-10T23:27:10.834" v="7509" actId="2696"/>
        <pc:sldMkLst>
          <pc:docMk/>
          <pc:sldMk cId="3885490438" sldId="1003"/>
        </pc:sldMkLst>
      </pc:sldChg>
      <pc:sldChg chg="del">
        <pc:chgData name="Berry, Melody" userId="31bd6066-c510-4faa-ad29-e552a3d0ff26" providerId="ADAL" clId="{99327ADA-431C-469A-8460-ED7769F6B546}" dt="2020-10-10T23:27:04.764" v="7506" actId="2696"/>
        <pc:sldMkLst>
          <pc:docMk/>
          <pc:sldMk cId="2184081052" sldId="1005"/>
        </pc:sldMkLst>
      </pc:sldChg>
      <pc:sldChg chg="modSp">
        <pc:chgData name="Berry, Melody" userId="31bd6066-c510-4faa-ad29-e552a3d0ff26" providerId="ADAL" clId="{99327ADA-431C-469A-8460-ED7769F6B546}" dt="2020-10-17T22:30:57.977" v="20276" actId="20577"/>
        <pc:sldMkLst>
          <pc:docMk/>
          <pc:sldMk cId="901318877" sldId="1006"/>
        </pc:sldMkLst>
        <pc:graphicFrameChg chg="mod">
          <ac:chgData name="Berry, Melody" userId="31bd6066-c510-4faa-ad29-e552a3d0ff26" providerId="ADAL" clId="{99327ADA-431C-469A-8460-ED7769F6B546}" dt="2020-10-17T22:30:57.977" v="20276" actId="20577"/>
          <ac:graphicFrameMkLst>
            <pc:docMk/>
            <pc:sldMk cId="901318877" sldId="1006"/>
            <ac:graphicFrameMk id="9" creationId="{81E5DA7B-E4A1-4997-BC5C-1F368CD5A0BA}"/>
          </ac:graphicFrameMkLst>
        </pc:graphicFrameChg>
      </pc:sldChg>
      <pc:sldChg chg="add del">
        <pc:chgData name="Berry, Melody" userId="31bd6066-c510-4faa-ad29-e552a3d0ff26" providerId="ADAL" clId="{99327ADA-431C-469A-8460-ED7769F6B546}" dt="2020-10-08T03:48:01.985" v="3792" actId="2696"/>
        <pc:sldMkLst>
          <pc:docMk/>
          <pc:sldMk cId="1437110865" sldId="1007"/>
        </pc:sldMkLst>
      </pc:sldChg>
      <pc:sldChg chg="addSp delSp modSp add">
        <pc:chgData name="Berry, Melody" userId="31bd6066-c510-4faa-ad29-e552a3d0ff26" providerId="ADAL" clId="{99327ADA-431C-469A-8460-ED7769F6B546}" dt="2020-10-17T20:09:24.837" v="17693" actId="20577"/>
        <pc:sldMkLst>
          <pc:docMk/>
          <pc:sldMk cId="1338309626" sldId="1008"/>
        </pc:sldMkLst>
        <pc:spChg chg="mod">
          <ac:chgData name="Berry, Melody" userId="31bd6066-c510-4faa-ad29-e552a3d0ff26" providerId="ADAL" clId="{99327ADA-431C-469A-8460-ED7769F6B546}" dt="2020-10-15T03:56:43.471" v="15906" actId="6549"/>
          <ac:spMkLst>
            <pc:docMk/>
            <pc:sldMk cId="1338309626" sldId="1008"/>
            <ac:spMk id="2" creationId="{EFC1C267-FEB5-4F95-85C4-F81D2942A66A}"/>
          </ac:spMkLst>
        </pc:spChg>
        <pc:spChg chg="mod">
          <ac:chgData name="Berry, Melody" userId="31bd6066-c510-4faa-ad29-e552a3d0ff26" providerId="ADAL" clId="{99327ADA-431C-469A-8460-ED7769F6B546}" dt="2020-10-17T20:09:24.837" v="17693" actId="20577"/>
          <ac:spMkLst>
            <pc:docMk/>
            <pc:sldMk cId="1338309626" sldId="1008"/>
            <ac:spMk id="4" creationId="{1587FA7D-69D1-4910-8370-724CA5ACAD8A}"/>
          </ac:spMkLst>
        </pc:spChg>
        <pc:spChg chg="del">
          <ac:chgData name="Berry, Melody" userId="31bd6066-c510-4faa-ad29-e552a3d0ff26" providerId="ADAL" clId="{99327ADA-431C-469A-8460-ED7769F6B546}" dt="2020-10-08T00:14:48.895" v="914" actId="478"/>
          <ac:spMkLst>
            <pc:docMk/>
            <pc:sldMk cId="1338309626" sldId="1008"/>
            <ac:spMk id="7" creationId="{68F82809-99CD-45EB-BE71-15760DDA3EE8}"/>
          </ac:spMkLst>
        </pc:spChg>
        <pc:spChg chg="mod">
          <ac:chgData name="Berry, Melody" userId="31bd6066-c510-4faa-ad29-e552a3d0ff26" providerId="ADAL" clId="{99327ADA-431C-469A-8460-ED7769F6B546}" dt="2020-10-08T00:18:17.401" v="1067" actId="14100"/>
          <ac:spMkLst>
            <pc:docMk/>
            <pc:sldMk cId="1338309626" sldId="1008"/>
            <ac:spMk id="10" creationId="{6F2808B2-6E8A-4006-AA01-A2A94EF299B6}"/>
          </ac:spMkLst>
        </pc:spChg>
        <pc:spChg chg="mod">
          <ac:chgData name="Berry, Melody" userId="31bd6066-c510-4faa-ad29-e552a3d0ff26" providerId="ADAL" clId="{99327ADA-431C-469A-8460-ED7769F6B546}" dt="2020-10-08T00:15:20.259" v="923" actId="1076"/>
          <ac:spMkLst>
            <pc:docMk/>
            <pc:sldMk cId="1338309626" sldId="1008"/>
            <ac:spMk id="12" creationId="{D3076142-4872-48C2-9C94-BB9755D95858}"/>
          </ac:spMkLst>
        </pc:spChg>
        <pc:spChg chg="add mod">
          <ac:chgData name="Berry, Melody" userId="31bd6066-c510-4faa-ad29-e552a3d0ff26" providerId="ADAL" clId="{99327ADA-431C-469A-8460-ED7769F6B546}" dt="2020-10-08T00:19:27.546" v="1148" actId="14100"/>
          <ac:spMkLst>
            <pc:docMk/>
            <pc:sldMk cId="1338309626" sldId="1008"/>
            <ac:spMk id="13" creationId="{8430C624-52BE-4372-AA6C-ECA57FC06E2C}"/>
          </ac:spMkLst>
        </pc:spChg>
        <pc:spChg chg="add mod">
          <ac:chgData name="Berry, Melody" userId="31bd6066-c510-4faa-ad29-e552a3d0ff26" providerId="ADAL" clId="{99327ADA-431C-469A-8460-ED7769F6B546}" dt="2020-10-08T00:20:05.222" v="1154" actId="14100"/>
          <ac:spMkLst>
            <pc:docMk/>
            <pc:sldMk cId="1338309626" sldId="1008"/>
            <ac:spMk id="14" creationId="{A84D0F36-1744-4152-8B0E-063E2E768E6F}"/>
          </ac:spMkLst>
        </pc:spChg>
        <pc:picChg chg="add mod modCrop">
          <ac:chgData name="Berry, Melody" userId="31bd6066-c510-4faa-ad29-e552a3d0ff26" providerId="ADAL" clId="{99327ADA-431C-469A-8460-ED7769F6B546}" dt="2020-10-08T00:18:20.861" v="1068" actId="1076"/>
          <ac:picMkLst>
            <pc:docMk/>
            <pc:sldMk cId="1338309626" sldId="1008"/>
            <ac:picMk id="3" creationId="{D4F55A73-8B54-4CF9-87A1-E542C8FD3134}"/>
          </ac:picMkLst>
        </pc:picChg>
        <pc:picChg chg="del">
          <ac:chgData name="Berry, Melody" userId="31bd6066-c510-4faa-ad29-e552a3d0ff26" providerId="ADAL" clId="{99327ADA-431C-469A-8460-ED7769F6B546}" dt="2020-10-08T00:14:47.613" v="913" actId="478"/>
          <ac:picMkLst>
            <pc:docMk/>
            <pc:sldMk cId="1338309626" sldId="1008"/>
            <ac:picMk id="5" creationId="{04168FC1-9F8E-4923-8685-01E1B52343F9}"/>
          </ac:picMkLst>
        </pc:picChg>
        <pc:picChg chg="del">
          <ac:chgData name="Berry, Melody" userId="31bd6066-c510-4faa-ad29-e552a3d0ff26" providerId="ADAL" clId="{99327ADA-431C-469A-8460-ED7769F6B546}" dt="2020-10-08T00:14:43.250" v="912" actId="478"/>
          <ac:picMkLst>
            <pc:docMk/>
            <pc:sldMk cId="1338309626" sldId="1008"/>
            <ac:picMk id="6" creationId="{DD22EDFE-B127-43E0-B6AD-1AA579DB3F15}"/>
          </ac:picMkLst>
        </pc:picChg>
        <pc:picChg chg="mod">
          <ac:chgData name="Berry, Melody" userId="31bd6066-c510-4faa-ad29-e552a3d0ff26" providerId="ADAL" clId="{99327ADA-431C-469A-8460-ED7769F6B546}" dt="2020-10-08T00:15:20.259" v="923" actId="1076"/>
          <ac:picMkLst>
            <pc:docMk/>
            <pc:sldMk cId="1338309626" sldId="1008"/>
            <ac:picMk id="11" creationId="{1217F682-E6F0-49E2-8056-4970B2D5F816}"/>
          </ac:picMkLst>
        </pc:picChg>
      </pc:sldChg>
      <pc:sldChg chg="addSp delSp modSp add mod setBg">
        <pc:chgData name="Berry, Melody" userId="31bd6066-c510-4faa-ad29-e552a3d0ff26" providerId="ADAL" clId="{99327ADA-431C-469A-8460-ED7769F6B546}" dt="2020-10-17T20:43:12.536" v="18637" actId="20577"/>
        <pc:sldMkLst>
          <pc:docMk/>
          <pc:sldMk cId="2864136306" sldId="1009"/>
        </pc:sldMkLst>
        <pc:spChg chg="mod">
          <ac:chgData name="Berry, Melody" userId="31bd6066-c510-4faa-ad29-e552a3d0ff26" providerId="ADAL" clId="{99327ADA-431C-469A-8460-ED7769F6B546}" dt="2020-10-17T20:42:50.284" v="18634" actId="20577"/>
          <ac:spMkLst>
            <pc:docMk/>
            <pc:sldMk cId="2864136306" sldId="1009"/>
            <ac:spMk id="2" creationId="{EFC1C267-FEB5-4F95-85C4-F81D2942A66A}"/>
          </ac:spMkLst>
        </pc:spChg>
        <pc:spChg chg="add del mod">
          <ac:chgData name="Berry, Melody" userId="31bd6066-c510-4faa-ad29-e552a3d0ff26" providerId="ADAL" clId="{99327ADA-431C-469A-8460-ED7769F6B546}" dt="2020-10-17T20:43:12.536" v="18637" actId="20577"/>
          <ac:spMkLst>
            <pc:docMk/>
            <pc:sldMk cId="2864136306" sldId="1009"/>
            <ac:spMk id="4" creationId="{1587FA7D-69D1-4910-8370-724CA5ACAD8A}"/>
          </ac:spMkLst>
        </pc:spChg>
        <pc:spChg chg="add del">
          <ac:chgData name="Berry, Melody" userId="31bd6066-c510-4faa-ad29-e552a3d0ff26" providerId="ADAL" clId="{99327ADA-431C-469A-8460-ED7769F6B546}" dt="2020-10-08T00:36:33.735" v="1676" actId="26606"/>
          <ac:spMkLst>
            <pc:docMk/>
            <pc:sldMk cId="2864136306" sldId="1009"/>
            <ac:spMk id="7" creationId="{D55CD764-972B-4CA5-A885-53E55C63E174}"/>
          </ac:spMkLst>
        </pc:spChg>
        <pc:spChg chg="add del">
          <ac:chgData name="Berry, Melody" userId="31bd6066-c510-4faa-ad29-e552a3d0ff26" providerId="ADAL" clId="{99327ADA-431C-469A-8460-ED7769F6B546}" dt="2020-10-08T00:36:33.735" v="1676" actId="26606"/>
          <ac:spMkLst>
            <pc:docMk/>
            <pc:sldMk cId="2864136306" sldId="1009"/>
            <ac:spMk id="8" creationId="{34165AB3-7006-4430-BCE3-25476BE13322}"/>
          </ac:spMkLst>
        </pc:spChg>
        <pc:spChg chg="del mod">
          <ac:chgData name="Berry, Melody" userId="31bd6066-c510-4faa-ad29-e552a3d0ff26" providerId="ADAL" clId="{99327ADA-431C-469A-8460-ED7769F6B546}" dt="2020-10-08T00:29:32.158" v="1563" actId="478"/>
          <ac:spMkLst>
            <pc:docMk/>
            <pc:sldMk cId="2864136306" sldId="1009"/>
            <ac:spMk id="10" creationId="{6F2808B2-6E8A-4006-AA01-A2A94EF299B6}"/>
          </ac:spMkLst>
        </pc:spChg>
        <pc:spChg chg="del">
          <ac:chgData name="Berry, Melody" userId="31bd6066-c510-4faa-ad29-e552a3d0ff26" providerId="ADAL" clId="{99327ADA-431C-469A-8460-ED7769F6B546}" dt="2020-10-08T00:23:56.832" v="1195" actId="478"/>
          <ac:spMkLst>
            <pc:docMk/>
            <pc:sldMk cId="2864136306" sldId="1009"/>
            <ac:spMk id="12" creationId="{D3076142-4872-48C2-9C94-BB9755D95858}"/>
          </ac:spMkLst>
        </pc:spChg>
        <pc:spChg chg="del mod">
          <ac:chgData name="Berry, Melody" userId="31bd6066-c510-4faa-ad29-e552a3d0ff26" providerId="ADAL" clId="{99327ADA-431C-469A-8460-ED7769F6B546}" dt="2020-10-08T00:29:33.001" v="1564" actId="478"/>
          <ac:spMkLst>
            <pc:docMk/>
            <pc:sldMk cId="2864136306" sldId="1009"/>
            <ac:spMk id="13" creationId="{8430C624-52BE-4372-AA6C-ECA57FC06E2C}"/>
          </ac:spMkLst>
        </pc:spChg>
        <pc:spChg chg="del">
          <ac:chgData name="Berry, Melody" userId="31bd6066-c510-4faa-ad29-e552a3d0ff26" providerId="ADAL" clId="{99327ADA-431C-469A-8460-ED7769F6B546}" dt="2020-10-08T00:23:52.775" v="1193" actId="478"/>
          <ac:spMkLst>
            <pc:docMk/>
            <pc:sldMk cId="2864136306" sldId="1009"/>
            <ac:spMk id="14" creationId="{A84D0F36-1744-4152-8B0E-063E2E768E6F}"/>
          </ac:spMkLst>
        </pc:spChg>
        <pc:spChg chg="add del">
          <ac:chgData name="Berry, Melody" userId="31bd6066-c510-4faa-ad29-e552a3d0ff26" providerId="ADAL" clId="{99327ADA-431C-469A-8460-ED7769F6B546}" dt="2020-10-08T00:36:33.735" v="1676" actId="26606"/>
          <ac:spMkLst>
            <pc:docMk/>
            <pc:sldMk cId="2864136306" sldId="1009"/>
            <ac:spMk id="36" creationId="{E3E51905-F374-4E1A-97CF-B741584B74D5}"/>
          </ac:spMkLst>
        </pc:spChg>
        <pc:spChg chg="add mod">
          <ac:chgData name="Berry, Melody" userId="31bd6066-c510-4faa-ad29-e552a3d0ff26" providerId="ADAL" clId="{99327ADA-431C-469A-8460-ED7769F6B546}" dt="2020-10-08T02:18:53.382" v="2230" actId="14100"/>
          <ac:spMkLst>
            <pc:docMk/>
            <pc:sldMk cId="2864136306" sldId="1009"/>
            <ac:spMk id="39" creationId="{0F39438B-4912-402E-8C62-996175940F49}"/>
          </ac:spMkLst>
        </pc:spChg>
        <pc:grpChg chg="add del">
          <ac:chgData name="Berry, Melody" userId="31bd6066-c510-4faa-ad29-e552a3d0ff26" providerId="ADAL" clId="{99327ADA-431C-469A-8460-ED7769F6B546}" dt="2020-10-08T00:36:33.735" v="1676" actId="26606"/>
          <ac:grpSpMkLst>
            <pc:docMk/>
            <pc:sldMk cId="2864136306" sldId="1009"/>
            <ac:grpSpMk id="9" creationId="{22725F33-435F-480E-996D-205671CDC409}"/>
          </ac:grpSpMkLst>
        </pc:grpChg>
        <pc:graphicFrameChg chg="add del mod modGraphic">
          <ac:chgData name="Berry, Melody" userId="31bd6066-c510-4faa-ad29-e552a3d0ff26" providerId="ADAL" clId="{99327ADA-431C-469A-8460-ED7769F6B546}" dt="2020-10-08T00:37:36.064" v="1683" actId="478"/>
          <ac:graphicFrameMkLst>
            <pc:docMk/>
            <pc:sldMk cId="2864136306" sldId="1009"/>
            <ac:graphicFrameMk id="5" creationId="{0EB4E059-5940-471F-ACAD-EE4DC2ECE9CC}"/>
          </ac:graphicFrameMkLst>
        </pc:graphicFrameChg>
        <pc:graphicFrameChg chg="add del">
          <ac:chgData name="Berry, Melody" userId="31bd6066-c510-4faa-ad29-e552a3d0ff26" providerId="ADAL" clId="{99327ADA-431C-469A-8460-ED7769F6B546}" dt="2020-10-08T00:36:33.735" v="1676" actId="26606"/>
          <ac:graphicFrameMkLst>
            <pc:docMk/>
            <pc:sldMk cId="2864136306" sldId="1009"/>
            <ac:graphicFrameMk id="6" creationId="{F9E6F733-BBE5-40B4-B7C8-61203AFCF040}"/>
          </ac:graphicFrameMkLst>
        </pc:graphicFrameChg>
        <pc:graphicFrameChg chg="add mod modGraphic">
          <ac:chgData name="Berry, Melody" userId="31bd6066-c510-4faa-ad29-e552a3d0ff26" providerId="ADAL" clId="{99327ADA-431C-469A-8460-ED7769F6B546}" dt="2020-10-08T02:17:41.119" v="2210" actId="20577"/>
          <ac:graphicFrameMkLst>
            <pc:docMk/>
            <pc:sldMk cId="2864136306" sldId="1009"/>
            <ac:graphicFrameMk id="37" creationId="{EC7184AD-7204-4DD8-8FD0-919A87A33415}"/>
          </ac:graphicFrameMkLst>
        </pc:graphicFrameChg>
        <pc:picChg chg="del mod">
          <ac:chgData name="Berry, Melody" userId="31bd6066-c510-4faa-ad29-e552a3d0ff26" providerId="ADAL" clId="{99327ADA-431C-469A-8460-ED7769F6B546}" dt="2020-10-08T00:23:45.148" v="1190" actId="478"/>
          <ac:picMkLst>
            <pc:docMk/>
            <pc:sldMk cId="2864136306" sldId="1009"/>
            <ac:picMk id="3" creationId="{D4F55A73-8B54-4CF9-87A1-E542C8FD3134}"/>
          </ac:picMkLst>
        </pc:picChg>
        <pc:picChg chg="del">
          <ac:chgData name="Berry, Melody" userId="31bd6066-c510-4faa-ad29-e552a3d0ff26" providerId="ADAL" clId="{99327ADA-431C-469A-8460-ED7769F6B546}" dt="2020-10-08T00:23:54.656" v="1194" actId="478"/>
          <ac:picMkLst>
            <pc:docMk/>
            <pc:sldMk cId="2864136306" sldId="1009"/>
            <ac:picMk id="11" creationId="{1217F682-E6F0-49E2-8056-4970B2D5F816}"/>
          </ac:picMkLst>
        </pc:picChg>
      </pc:sldChg>
      <pc:sldChg chg="addSp delSp modSp add ord modTransition setBg">
        <pc:chgData name="Berry, Melody" userId="31bd6066-c510-4faa-ad29-e552a3d0ff26" providerId="ADAL" clId="{99327ADA-431C-469A-8460-ED7769F6B546}" dt="2020-10-19T04:23:35.632" v="20586"/>
        <pc:sldMkLst>
          <pc:docMk/>
          <pc:sldMk cId="410369200" sldId="1010"/>
        </pc:sldMkLst>
        <pc:spChg chg="mod">
          <ac:chgData name="Berry, Melody" userId="31bd6066-c510-4faa-ad29-e552a3d0ff26" providerId="ADAL" clId="{99327ADA-431C-469A-8460-ED7769F6B546}" dt="2020-10-15T04:03:36.126" v="16130" actId="14100"/>
          <ac:spMkLst>
            <pc:docMk/>
            <pc:sldMk cId="410369200" sldId="1010"/>
            <ac:spMk id="2" creationId="{EFC1C267-FEB5-4F95-85C4-F81D2942A66A}"/>
          </ac:spMkLst>
        </pc:spChg>
        <pc:spChg chg="mod">
          <ac:chgData name="Berry, Melody" userId="31bd6066-c510-4faa-ad29-e552a3d0ff26" providerId="ADAL" clId="{99327ADA-431C-469A-8460-ED7769F6B546}" dt="2020-10-17T21:45:53.375" v="20234" actId="20577"/>
          <ac:spMkLst>
            <pc:docMk/>
            <pc:sldMk cId="410369200" sldId="1010"/>
            <ac:spMk id="4" creationId="{1587FA7D-69D1-4910-8370-724CA5ACAD8A}"/>
          </ac:spMkLst>
        </pc:spChg>
        <pc:spChg chg="add mod">
          <ac:chgData name="Berry, Melody" userId="31bd6066-c510-4faa-ad29-e552a3d0ff26" providerId="ADAL" clId="{99327ADA-431C-469A-8460-ED7769F6B546}" dt="2020-10-15T04:00:51.394" v="15982" actId="14100"/>
          <ac:spMkLst>
            <pc:docMk/>
            <pc:sldMk cId="410369200" sldId="1010"/>
            <ac:spMk id="7" creationId="{025B587F-EAEF-4D13-8DE4-E313E874EBE0}"/>
          </ac:spMkLst>
        </pc:spChg>
        <pc:spChg chg="add mod">
          <ac:chgData name="Berry, Melody" userId="31bd6066-c510-4faa-ad29-e552a3d0ff26" providerId="ADAL" clId="{99327ADA-431C-469A-8460-ED7769F6B546}" dt="2020-10-15T04:00:38.488" v="15979" actId="1076"/>
          <ac:spMkLst>
            <pc:docMk/>
            <pc:sldMk cId="410369200" sldId="1010"/>
            <ac:spMk id="8" creationId="{6C52F6B4-C492-4C22-B955-0A39401CF091}"/>
          </ac:spMkLst>
        </pc:spChg>
        <pc:spChg chg="add mod">
          <ac:chgData name="Berry, Melody" userId="31bd6066-c510-4faa-ad29-e552a3d0ff26" providerId="ADAL" clId="{99327ADA-431C-469A-8460-ED7769F6B546}" dt="2020-10-15T04:03:58.439" v="16135" actId="1076"/>
          <ac:spMkLst>
            <pc:docMk/>
            <pc:sldMk cId="410369200" sldId="1010"/>
            <ac:spMk id="18" creationId="{0873D0A7-57A1-439A-8828-A8901AB3F0A6}"/>
          </ac:spMkLst>
        </pc:spChg>
        <pc:spChg chg="del">
          <ac:chgData name="Berry, Melody" userId="31bd6066-c510-4faa-ad29-e552a3d0ff26" providerId="ADAL" clId="{99327ADA-431C-469A-8460-ED7769F6B546}" dt="2020-10-08T01:04:16.188" v="1871" actId="478"/>
          <ac:spMkLst>
            <pc:docMk/>
            <pc:sldMk cId="410369200" sldId="1010"/>
            <ac:spMk id="39" creationId="{0F39438B-4912-402E-8C62-996175940F49}"/>
          </ac:spMkLst>
        </pc:spChg>
        <pc:graphicFrameChg chg="del">
          <ac:chgData name="Berry, Melody" userId="31bd6066-c510-4faa-ad29-e552a3d0ff26" providerId="ADAL" clId="{99327ADA-431C-469A-8460-ED7769F6B546}" dt="2020-10-08T01:04:14.966" v="1870" actId="478"/>
          <ac:graphicFrameMkLst>
            <pc:docMk/>
            <pc:sldMk cId="410369200" sldId="1010"/>
            <ac:graphicFrameMk id="37" creationId="{EC7184AD-7204-4DD8-8FD0-919A87A33415}"/>
          </ac:graphicFrameMkLst>
        </pc:graphicFrameChg>
        <pc:picChg chg="add mod">
          <ac:chgData name="Berry, Melody" userId="31bd6066-c510-4faa-ad29-e552a3d0ff26" providerId="ADAL" clId="{99327ADA-431C-469A-8460-ED7769F6B546}" dt="2020-10-15T03:59:30.802" v="15973" actId="1076"/>
          <ac:picMkLst>
            <pc:docMk/>
            <pc:sldMk cId="410369200" sldId="1010"/>
            <ac:picMk id="5" creationId="{D949C5F6-2019-4910-AB62-EDB245E674A3}"/>
          </ac:picMkLst>
        </pc:picChg>
        <pc:picChg chg="add mod">
          <ac:chgData name="Berry, Melody" userId="31bd6066-c510-4faa-ad29-e552a3d0ff26" providerId="ADAL" clId="{99327ADA-431C-469A-8460-ED7769F6B546}" dt="2020-10-15T04:00:17.066" v="15976" actId="1076"/>
          <ac:picMkLst>
            <pc:docMk/>
            <pc:sldMk cId="410369200" sldId="1010"/>
            <ac:picMk id="6" creationId="{2975FF0D-D8C8-4F3F-B313-6A34CAB3328B}"/>
          </ac:picMkLst>
        </pc:picChg>
        <pc:picChg chg="add mod">
          <ac:chgData name="Berry, Melody" userId="31bd6066-c510-4faa-ad29-e552a3d0ff26" providerId="ADAL" clId="{99327ADA-431C-469A-8460-ED7769F6B546}" dt="2020-10-15T04:03:58.439" v="16135" actId="1076"/>
          <ac:picMkLst>
            <pc:docMk/>
            <pc:sldMk cId="410369200" sldId="1010"/>
            <ac:picMk id="17" creationId="{FB1A3E3E-9BA1-4D08-BD3A-C8914CCECB28}"/>
          </ac:picMkLst>
        </pc:picChg>
        <pc:cxnChg chg="add mod">
          <ac:chgData name="Berry, Melody" userId="31bd6066-c510-4faa-ad29-e552a3d0ff26" providerId="ADAL" clId="{99327ADA-431C-469A-8460-ED7769F6B546}" dt="2020-10-15T04:00:42.598" v="15980" actId="14100"/>
          <ac:cxnSpMkLst>
            <pc:docMk/>
            <pc:sldMk cId="410369200" sldId="1010"/>
            <ac:cxnSpMk id="9" creationId="{AB7B6931-9B57-40F6-A92C-553D3F630B20}"/>
          </ac:cxnSpMkLst>
        </pc:cxnChg>
        <pc:cxnChg chg="add mod">
          <ac:chgData name="Berry, Melody" userId="31bd6066-c510-4faa-ad29-e552a3d0ff26" providerId="ADAL" clId="{99327ADA-431C-469A-8460-ED7769F6B546}" dt="2020-10-15T04:00:51.394" v="15982" actId="14100"/>
          <ac:cxnSpMkLst>
            <pc:docMk/>
            <pc:sldMk cId="410369200" sldId="1010"/>
            <ac:cxnSpMk id="10" creationId="{60AB0EE6-E385-4206-8CAB-0CDE72D83C9A}"/>
          </ac:cxnSpMkLst>
        </pc:cxnChg>
      </pc:sldChg>
      <pc:sldChg chg="delSp modSp add modTransition">
        <pc:chgData name="Berry, Melody" userId="31bd6066-c510-4faa-ad29-e552a3d0ff26" providerId="ADAL" clId="{99327ADA-431C-469A-8460-ED7769F6B546}" dt="2020-10-19T04:23:35.632" v="20586"/>
        <pc:sldMkLst>
          <pc:docMk/>
          <pc:sldMk cId="1841943037" sldId="1011"/>
        </pc:sldMkLst>
        <pc:spChg chg="mod">
          <ac:chgData name="Berry, Melody" userId="31bd6066-c510-4faa-ad29-e552a3d0ff26" providerId="ADAL" clId="{99327ADA-431C-469A-8460-ED7769F6B546}" dt="2020-10-08T03:41:46.723" v="3610" actId="14100"/>
          <ac:spMkLst>
            <pc:docMk/>
            <pc:sldMk cId="1841943037" sldId="1011"/>
            <ac:spMk id="14" creationId="{31DA1E41-7A06-4B57-8066-F84EA9BDBEC9}"/>
          </ac:spMkLst>
        </pc:spChg>
        <pc:spChg chg="mod">
          <ac:chgData name="Berry, Melody" userId="31bd6066-c510-4faa-ad29-e552a3d0ff26" providerId="ADAL" clId="{99327ADA-431C-469A-8460-ED7769F6B546}" dt="2020-10-08T03:44:04.065" v="3715" actId="20577"/>
          <ac:spMkLst>
            <pc:docMk/>
            <pc:sldMk cId="1841943037" sldId="1011"/>
            <ac:spMk id="15" creationId="{2A87D0DB-6A1D-4D1D-A9A6-3E298892ED14}"/>
          </ac:spMkLst>
        </pc:spChg>
        <pc:spChg chg="mod">
          <ac:chgData name="Berry, Melody" userId="31bd6066-c510-4faa-ad29-e552a3d0ff26" providerId="ADAL" clId="{99327ADA-431C-469A-8460-ED7769F6B546}" dt="2020-10-08T03:43:33.106" v="3709" actId="14100"/>
          <ac:spMkLst>
            <pc:docMk/>
            <pc:sldMk cId="1841943037" sldId="1011"/>
            <ac:spMk id="16" creationId="{A3C92338-90BF-49EC-A29F-C9165D1C2C9B}"/>
          </ac:spMkLst>
        </pc:spChg>
        <pc:spChg chg="del">
          <ac:chgData name="Berry, Melody" userId="31bd6066-c510-4faa-ad29-e552a3d0ff26" providerId="ADAL" clId="{99327ADA-431C-469A-8460-ED7769F6B546}" dt="2020-10-08T03:43:42.066" v="3711" actId="478"/>
          <ac:spMkLst>
            <pc:docMk/>
            <pc:sldMk cId="1841943037" sldId="1011"/>
            <ac:spMk id="17" creationId="{B22F99CE-5962-43A4-82F3-C804D6AE937D}"/>
          </ac:spMkLst>
        </pc:spChg>
        <pc:spChg chg="mod">
          <ac:chgData name="Berry, Melody" userId="31bd6066-c510-4faa-ad29-e552a3d0ff26" providerId="ADAL" clId="{99327ADA-431C-469A-8460-ED7769F6B546}" dt="2020-10-13T16:36:05.842" v="11327" actId="115"/>
          <ac:spMkLst>
            <pc:docMk/>
            <pc:sldMk cId="1841943037" sldId="1011"/>
            <ac:spMk id="19" creationId="{3D40F338-C04F-488C-B157-A3501303B179}"/>
          </ac:spMkLst>
        </pc:spChg>
        <pc:picChg chg="del">
          <ac:chgData name="Berry, Melody" userId="31bd6066-c510-4faa-ad29-e552a3d0ff26" providerId="ADAL" clId="{99327ADA-431C-469A-8460-ED7769F6B546}" dt="2020-10-08T03:41:18.224" v="3603" actId="478"/>
          <ac:picMkLst>
            <pc:docMk/>
            <pc:sldMk cId="1841943037" sldId="1011"/>
            <ac:picMk id="10" creationId="{163E3ABD-5677-4D2B-80B7-CBE2A9B599C2}"/>
          </ac:picMkLst>
        </pc:picChg>
        <pc:picChg chg="mod ord">
          <ac:chgData name="Berry, Melody" userId="31bd6066-c510-4faa-ad29-e552a3d0ff26" providerId="ADAL" clId="{99327ADA-431C-469A-8460-ED7769F6B546}" dt="2020-10-08T03:41:40.627" v="3609" actId="1076"/>
          <ac:picMkLst>
            <pc:docMk/>
            <pc:sldMk cId="1841943037" sldId="1011"/>
            <ac:picMk id="28" creationId="{48FCA28A-4D0A-49A4-9011-1FFD26C6797C}"/>
          </ac:picMkLst>
        </pc:picChg>
        <pc:cxnChg chg="mod">
          <ac:chgData name="Berry, Melody" userId="31bd6066-c510-4faa-ad29-e552a3d0ff26" providerId="ADAL" clId="{99327ADA-431C-469A-8460-ED7769F6B546}" dt="2020-10-08T03:45:00.949" v="3722" actId="14100"/>
          <ac:cxnSpMkLst>
            <pc:docMk/>
            <pc:sldMk cId="1841943037" sldId="1011"/>
            <ac:cxnSpMk id="20" creationId="{66E8FCE9-8028-4DF2-BE33-7D36EA3D1E1C}"/>
          </ac:cxnSpMkLst>
        </pc:cxnChg>
        <pc:cxnChg chg="del mod">
          <ac:chgData name="Berry, Melody" userId="31bd6066-c510-4faa-ad29-e552a3d0ff26" providerId="ADAL" clId="{99327ADA-431C-469A-8460-ED7769F6B546}" dt="2020-10-08T03:43:48.910" v="3713" actId="478"/>
          <ac:cxnSpMkLst>
            <pc:docMk/>
            <pc:sldMk cId="1841943037" sldId="1011"/>
            <ac:cxnSpMk id="21" creationId="{6E029F76-84FA-4833-9214-42C7E7B10821}"/>
          </ac:cxnSpMkLst>
        </pc:cxnChg>
      </pc:sldChg>
      <pc:sldChg chg="add del">
        <pc:chgData name="Berry, Melody" userId="31bd6066-c510-4faa-ad29-e552a3d0ff26" providerId="ADAL" clId="{99327ADA-431C-469A-8460-ED7769F6B546}" dt="2020-10-09T02:56:20.376" v="5751" actId="2696"/>
        <pc:sldMkLst>
          <pc:docMk/>
          <pc:sldMk cId="482996063" sldId="1012"/>
        </pc:sldMkLst>
      </pc:sldChg>
      <pc:sldChg chg="add del">
        <pc:chgData name="Berry, Melody" userId="31bd6066-c510-4faa-ad29-e552a3d0ff26" providerId="ADAL" clId="{99327ADA-431C-469A-8460-ED7769F6B546}" dt="2020-10-08T22:34:23.983" v="4621" actId="2696"/>
        <pc:sldMkLst>
          <pc:docMk/>
          <pc:sldMk cId="3203097228" sldId="1012"/>
        </pc:sldMkLst>
      </pc:sldChg>
      <pc:sldChg chg="addSp delSp modSp add ord modTransition">
        <pc:chgData name="Berry, Melody" userId="31bd6066-c510-4faa-ad29-e552a3d0ff26" providerId="ADAL" clId="{99327ADA-431C-469A-8460-ED7769F6B546}" dt="2020-10-19T04:23:19.664" v="20584"/>
        <pc:sldMkLst>
          <pc:docMk/>
          <pc:sldMk cId="626181119" sldId="1013"/>
        </pc:sldMkLst>
        <pc:spChg chg="mod">
          <ac:chgData name="Berry, Melody" userId="31bd6066-c510-4faa-ad29-e552a3d0ff26" providerId="ADAL" clId="{99327ADA-431C-469A-8460-ED7769F6B546}" dt="2020-10-09T00:28:42.515" v="4678" actId="14100"/>
          <ac:spMkLst>
            <pc:docMk/>
            <pc:sldMk cId="626181119" sldId="1013"/>
            <ac:spMk id="12" creationId="{239F1DAA-B360-448A-9C72-40F6AF749275}"/>
          </ac:spMkLst>
        </pc:spChg>
        <pc:spChg chg="mod">
          <ac:chgData name="Berry, Melody" userId="31bd6066-c510-4faa-ad29-e552a3d0ff26" providerId="ADAL" clId="{99327ADA-431C-469A-8460-ED7769F6B546}" dt="2020-10-09T00:41:18.327" v="4911" actId="5793"/>
          <ac:spMkLst>
            <pc:docMk/>
            <pc:sldMk cId="626181119" sldId="1013"/>
            <ac:spMk id="17" creationId="{1D2B9100-5E2C-43DE-A04C-8CA761DCFFCC}"/>
          </ac:spMkLst>
        </pc:spChg>
        <pc:spChg chg="del">
          <ac:chgData name="Berry, Melody" userId="31bd6066-c510-4faa-ad29-e552a3d0ff26" providerId="ADAL" clId="{99327ADA-431C-469A-8460-ED7769F6B546}" dt="2020-10-09T00:34:36.704" v="4802" actId="478"/>
          <ac:spMkLst>
            <pc:docMk/>
            <pc:sldMk cId="626181119" sldId="1013"/>
            <ac:spMk id="18" creationId="{8EB0472C-35B2-4C4C-B233-32523E63C688}"/>
          </ac:spMkLst>
        </pc:spChg>
        <pc:spChg chg="mod">
          <ac:chgData name="Berry, Melody" userId="31bd6066-c510-4faa-ad29-e552a3d0ff26" providerId="ADAL" clId="{99327ADA-431C-469A-8460-ED7769F6B546}" dt="2020-10-09T00:34:52.102" v="4806" actId="14100"/>
          <ac:spMkLst>
            <pc:docMk/>
            <pc:sldMk cId="626181119" sldId="1013"/>
            <ac:spMk id="20" creationId="{1A11769C-99BC-4BDF-B3C4-10AE6EA8EFFE}"/>
          </ac:spMkLst>
        </pc:spChg>
        <pc:spChg chg="del">
          <ac:chgData name="Berry, Melody" userId="31bd6066-c510-4faa-ad29-e552a3d0ff26" providerId="ADAL" clId="{99327ADA-431C-469A-8460-ED7769F6B546}" dt="2020-10-09T00:34:29.500" v="4796" actId="478"/>
          <ac:spMkLst>
            <pc:docMk/>
            <pc:sldMk cId="626181119" sldId="1013"/>
            <ac:spMk id="26" creationId="{0B3E997F-C983-454C-AD1A-2A6539B2C7C2}"/>
          </ac:spMkLst>
        </pc:spChg>
        <pc:spChg chg="del mod">
          <ac:chgData name="Berry, Melody" userId="31bd6066-c510-4faa-ad29-e552a3d0ff26" providerId="ADAL" clId="{99327ADA-431C-469A-8460-ED7769F6B546}" dt="2020-10-09T00:34:26.558" v="4794" actId="478"/>
          <ac:spMkLst>
            <pc:docMk/>
            <pc:sldMk cId="626181119" sldId="1013"/>
            <ac:spMk id="27" creationId="{3E77B895-5129-41B4-A2D2-F11F68ECE58D}"/>
          </ac:spMkLst>
        </pc:spChg>
        <pc:spChg chg="add mod">
          <ac:chgData name="Berry, Melody" userId="31bd6066-c510-4faa-ad29-e552a3d0ff26" providerId="ADAL" clId="{99327ADA-431C-469A-8460-ED7769F6B546}" dt="2020-10-09T00:40:32.487" v="4831" actId="20577"/>
          <ac:spMkLst>
            <pc:docMk/>
            <pc:sldMk cId="626181119" sldId="1013"/>
            <ac:spMk id="30" creationId="{68E7A50F-02B5-4A30-9865-6689E3559057}"/>
          </ac:spMkLst>
        </pc:spChg>
        <pc:spChg chg="add mod">
          <ac:chgData name="Berry, Melody" userId="31bd6066-c510-4faa-ad29-e552a3d0ff26" providerId="ADAL" clId="{99327ADA-431C-469A-8460-ED7769F6B546}" dt="2020-10-09T00:41:11.435" v="4908" actId="1076"/>
          <ac:spMkLst>
            <pc:docMk/>
            <pc:sldMk cId="626181119" sldId="1013"/>
            <ac:spMk id="31" creationId="{871CB538-4C87-45D2-8A3C-343AC2570768}"/>
          </ac:spMkLst>
        </pc:spChg>
        <pc:spChg chg="mod">
          <ac:chgData name="Berry, Melody" userId="31bd6066-c510-4faa-ad29-e552a3d0ff26" providerId="ADAL" clId="{99327ADA-431C-469A-8460-ED7769F6B546}" dt="2020-10-09T00:45:33.495" v="5131" actId="1076"/>
          <ac:spMkLst>
            <pc:docMk/>
            <pc:sldMk cId="626181119" sldId="1013"/>
            <ac:spMk id="55" creationId="{31BF55B9-EBE2-4E05-A422-1340B68F4696}"/>
          </ac:spMkLst>
        </pc:spChg>
        <pc:spChg chg="del">
          <ac:chgData name="Berry, Melody" userId="31bd6066-c510-4faa-ad29-e552a3d0ff26" providerId="ADAL" clId="{99327ADA-431C-469A-8460-ED7769F6B546}" dt="2020-10-09T00:34:24.899" v="4792" actId="478"/>
          <ac:spMkLst>
            <pc:docMk/>
            <pc:sldMk cId="626181119" sldId="1013"/>
            <ac:spMk id="56" creationId="{52AED729-2C15-4663-A916-315DEAA7CA41}"/>
          </ac:spMkLst>
        </pc:spChg>
        <pc:spChg chg="mod">
          <ac:chgData name="Berry, Melody" userId="31bd6066-c510-4faa-ad29-e552a3d0ff26" providerId="ADAL" clId="{99327ADA-431C-469A-8460-ED7769F6B546}" dt="2020-10-09T00:41:00.205" v="4906" actId="14100"/>
          <ac:spMkLst>
            <pc:docMk/>
            <pc:sldMk cId="626181119" sldId="1013"/>
            <ac:spMk id="57" creationId="{C875047D-A4A8-4328-899F-D3D32962E6A7}"/>
          </ac:spMkLst>
        </pc:spChg>
        <pc:picChg chg="del">
          <ac:chgData name="Berry, Melody" userId="31bd6066-c510-4faa-ad29-e552a3d0ff26" providerId="ADAL" clId="{99327ADA-431C-469A-8460-ED7769F6B546}" dt="2020-10-09T00:31:49.043" v="4708" actId="478"/>
          <ac:picMkLst>
            <pc:docMk/>
            <pc:sldMk cId="626181119" sldId="1013"/>
            <ac:picMk id="15" creationId="{9885F16B-97EB-4230-BFF4-E2BC7F736D91}"/>
          </ac:picMkLst>
        </pc:picChg>
        <pc:picChg chg="add mod ord modCrop">
          <ac:chgData name="Berry, Melody" userId="31bd6066-c510-4faa-ad29-e552a3d0ff26" providerId="ADAL" clId="{99327ADA-431C-469A-8460-ED7769F6B546}" dt="2020-10-09T00:32:51.919" v="4721" actId="167"/>
          <ac:picMkLst>
            <pc:docMk/>
            <pc:sldMk cId="626181119" sldId="1013"/>
            <ac:picMk id="23" creationId="{5CE64DA6-8524-4CC2-AEB4-8606538BB533}"/>
          </ac:picMkLst>
        </pc:picChg>
        <pc:cxnChg chg="del mod">
          <ac:chgData name="Berry, Melody" userId="31bd6066-c510-4faa-ad29-e552a3d0ff26" providerId="ADAL" clId="{99327ADA-431C-469A-8460-ED7769F6B546}" dt="2020-10-09T00:34:34.812" v="4800" actId="478"/>
          <ac:cxnSpMkLst>
            <pc:docMk/>
            <pc:sldMk cId="626181119" sldId="1013"/>
            <ac:cxnSpMk id="21" creationId="{3376F72C-A016-4350-BC70-8FCD1A89BF44}"/>
          </ac:cxnSpMkLst>
        </pc:cxnChg>
        <pc:cxnChg chg="del mod">
          <ac:chgData name="Berry, Melody" userId="31bd6066-c510-4faa-ad29-e552a3d0ff26" providerId="ADAL" clId="{99327ADA-431C-469A-8460-ED7769F6B546}" dt="2020-10-09T00:34:33.863" v="4799" actId="478"/>
          <ac:cxnSpMkLst>
            <pc:docMk/>
            <pc:sldMk cId="626181119" sldId="1013"/>
            <ac:cxnSpMk id="22" creationId="{780E1DC2-D0C7-45C2-A886-42EFDCFD135B}"/>
          </ac:cxnSpMkLst>
        </pc:cxnChg>
        <pc:cxnChg chg="del mod">
          <ac:chgData name="Berry, Melody" userId="31bd6066-c510-4faa-ad29-e552a3d0ff26" providerId="ADAL" clId="{99327ADA-431C-469A-8460-ED7769F6B546}" dt="2020-10-09T00:34:28.407" v="4795" actId="478"/>
          <ac:cxnSpMkLst>
            <pc:docMk/>
            <pc:sldMk cId="626181119" sldId="1013"/>
            <ac:cxnSpMk id="28" creationId="{DE39FFA9-D509-4140-B156-EF43C1FA743E}"/>
          </ac:cxnSpMkLst>
        </pc:cxnChg>
        <pc:cxnChg chg="del mod">
          <ac:chgData name="Berry, Melody" userId="31bd6066-c510-4faa-ad29-e552a3d0ff26" providerId="ADAL" clId="{99327ADA-431C-469A-8460-ED7769F6B546}" dt="2020-10-09T00:34:31.372" v="4797" actId="478"/>
          <ac:cxnSpMkLst>
            <pc:docMk/>
            <pc:sldMk cId="626181119" sldId="1013"/>
            <ac:cxnSpMk id="29" creationId="{4066EBBF-4E10-4762-886B-6A22946B55CC}"/>
          </ac:cxnSpMkLst>
        </pc:cxnChg>
        <pc:cxnChg chg="del mod">
          <ac:chgData name="Berry, Melody" userId="31bd6066-c510-4faa-ad29-e552a3d0ff26" providerId="ADAL" clId="{99327ADA-431C-469A-8460-ED7769F6B546}" dt="2020-10-09T00:34:35.722" v="4801" actId="478"/>
          <ac:cxnSpMkLst>
            <pc:docMk/>
            <pc:sldMk cId="626181119" sldId="1013"/>
            <ac:cxnSpMk id="37" creationId="{E3CA1F0B-E76C-45E9-94A6-CC14AA0EAE6B}"/>
          </ac:cxnSpMkLst>
        </pc:cxnChg>
        <pc:cxnChg chg="del mod">
          <ac:chgData name="Berry, Melody" userId="31bd6066-c510-4faa-ad29-e552a3d0ff26" providerId="ADAL" clId="{99327ADA-431C-469A-8460-ED7769F6B546}" dt="2020-10-09T00:34:32.361" v="4798" actId="478"/>
          <ac:cxnSpMkLst>
            <pc:docMk/>
            <pc:sldMk cId="626181119" sldId="1013"/>
            <ac:cxnSpMk id="46" creationId="{AAEBA73A-447E-4672-AA88-FAFC852EE424}"/>
          </ac:cxnSpMkLst>
        </pc:cxnChg>
        <pc:cxnChg chg="mod">
          <ac:chgData name="Berry, Melody" userId="31bd6066-c510-4faa-ad29-e552a3d0ff26" providerId="ADAL" clId="{99327ADA-431C-469A-8460-ED7769F6B546}" dt="2020-10-09T00:45:40.626" v="5133" actId="14100"/>
          <ac:cxnSpMkLst>
            <pc:docMk/>
            <pc:sldMk cId="626181119" sldId="1013"/>
            <ac:cxnSpMk id="59" creationId="{C80D2E05-580C-49C5-8D61-B7234368513C}"/>
          </ac:cxnSpMkLst>
        </pc:cxnChg>
        <pc:cxnChg chg="mod">
          <ac:chgData name="Berry, Melody" userId="31bd6066-c510-4faa-ad29-e552a3d0ff26" providerId="ADAL" clId="{99327ADA-431C-469A-8460-ED7769F6B546}" dt="2020-10-09T00:45:49.620" v="5135" actId="14100"/>
          <ac:cxnSpMkLst>
            <pc:docMk/>
            <pc:sldMk cId="626181119" sldId="1013"/>
            <ac:cxnSpMk id="62" creationId="{7D667D44-5639-4635-96C7-5E2CD1E9BE7E}"/>
          </ac:cxnSpMkLst>
        </pc:cxnChg>
      </pc:sldChg>
      <pc:sldChg chg="addSp delSp modSp add modTransition">
        <pc:chgData name="Berry, Melody" userId="31bd6066-c510-4faa-ad29-e552a3d0ff26" providerId="ADAL" clId="{99327ADA-431C-469A-8460-ED7769F6B546}" dt="2020-10-19T04:23:19.664" v="20584"/>
        <pc:sldMkLst>
          <pc:docMk/>
          <pc:sldMk cId="1086831331" sldId="1014"/>
        </pc:sldMkLst>
        <pc:spChg chg="mod">
          <ac:chgData name="Berry, Melody" userId="31bd6066-c510-4faa-ad29-e552a3d0ff26" providerId="ADAL" clId="{99327ADA-431C-469A-8460-ED7769F6B546}" dt="2020-10-10T22:09:55.368" v="5893" actId="20577"/>
          <ac:spMkLst>
            <pc:docMk/>
            <pc:sldMk cId="1086831331" sldId="1014"/>
            <ac:spMk id="19" creationId="{264A88E2-1465-47C6-8942-F9D0242C61E6}"/>
          </ac:spMkLst>
        </pc:spChg>
        <pc:spChg chg="mod">
          <ac:chgData name="Berry, Melody" userId="31bd6066-c510-4faa-ad29-e552a3d0ff26" providerId="ADAL" clId="{99327ADA-431C-469A-8460-ED7769F6B546}" dt="2020-10-10T22:10:18.416" v="5898" actId="1076"/>
          <ac:spMkLst>
            <pc:docMk/>
            <pc:sldMk cId="1086831331" sldId="1014"/>
            <ac:spMk id="20" creationId="{CEBCCB5C-D870-4CE9-8FDB-A0DDB2735C4C}"/>
          </ac:spMkLst>
        </pc:spChg>
        <pc:spChg chg="del">
          <ac:chgData name="Berry, Melody" userId="31bd6066-c510-4faa-ad29-e552a3d0ff26" providerId="ADAL" clId="{99327ADA-431C-469A-8460-ED7769F6B546}" dt="2020-10-19T04:13:28.619" v="20569" actId="478"/>
          <ac:spMkLst>
            <pc:docMk/>
            <pc:sldMk cId="1086831331" sldId="1014"/>
            <ac:spMk id="21" creationId="{58908CAC-A93F-4BFE-A310-3A3C6A10C76A}"/>
          </ac:spMkLst>
        </pc:spChg>
        <pc:spChg chg="del">
          <ac:chgData name="Berry, Melody" userId="31bd6066-c510-4faa-ad29-e552a3d0ff26" providerId="ADAL" clId="{99327ADA-431C-469A-8460-ED7769F6B546}" dt="2020-10-10T22:06:29.093" v="5767" actId="478"/>
          <ac:spMkLst>
            <pc:docMk/>
            <pc:sldMk cId="1086831331" sldId="1014"/>
            <ac:spMk id="22" creationId="{8FD8D3BE-FE31-48E4-9C5A-AA555BF71A35}"/>
          </ac:spMkLst>
        </pc:spChg>
        <pc:spChg chg="add mod">
          <ac:chgData name="Berry, Melody" userId="31bd6066-c510-4faa-ad29-e552a3d0ff26" providerId="ADAL" clId="{99327ADA-431C-469A-8460-ED7769F6B546}" dt="2020-10-13T16:38:30.364" v="11342" actId="14100"/>
          <ac:spMkLst>
            <pc:docMk/>
            <pc:sldMk cId="1086831331" sldId="1014"/>
            <ac:spMk id="25" creationId="{CB4CE498-251C-4B09-B9DB-107C9C778392}"/>
          </ac:spMkLst>
        </pc:spChg>
        <pc:spChg chg="add mod">
          <ac:chgData name="Berry, Melody" userId="31bd6066-c510-4faa-ad29-e552a3d0ff26" providerId="ADAL" clId="{99327ADA-431C-469A-8460-ED7769F6B546}" dt="2020-10-10T22:11:25.929" v="5915" actId="20577"/>
          <ac:spMkLst>
            <pc:docMk/>
            <pc:sldMk cId="1086831331" sldId="1014"/>
            <ac:spMk id="26" creationId="{1A10246C-0EF7-4BB8-A549-EEBE0B9D8046}"/>
          </ac:spMkLst>
        </pc:spChg>
        <pc:spChg chg="mod">
          <ac:chgData name="Berry, Melody" userId="31bd6066-c510-4faa-ad29-e552a3d0ff26" providerId="ADAL" clId="{99327ADA-431C-469A-8460-ED7769F6B546}" dt="2020-10-10T22:09:15.084" v="5842" actId="1076"/>
          <ac:spMkLst>
            <pc:docMk/>
            <pc:sldMk cId="1086831331" sldId="1014"/>
            <ac:spMk id="31" creationId="{9D2955E2-E2E4-45A4-A2EB-1575D3A80738}"/>
          </ac:spMkLst>
        </pc:spChg>
        <pc:spChg chg="mod">
          <ac:chgData name="Berry, Melody" userId="31bd6066-c510-4faa-ad29-e552a3d0ff26" providerId="ADAL" clId="{99327ADA-431C-469A-8460-ED7769F6B546}" dt="2020-10-10T22:09:11.094" v="5841" actId="14100"/>
          <ac:spMkLst>
            <pc:docMk/>
            <pc:sldMk cId="1086831331" sldId="1014"/>
            <ac:spMk id="32" creationId="{775490BE-BE9B-49BC-9E45-5E3E15FF5BFC}"/>
          </ac:spMkLst>
        </pc:spChg>
        <pc:spChg chg="del">
          <ac:chgData name="Berry, Melody" userId="31bd6066-c510-4faa-ad29-e552a3d0ff26" providerId="ADAL" clId="{99327ADA-431C-469A-8460-ED7769F6B546}" dt="2020-10-10T22:06:28.085" v="5766" actId="478"/>
          <ac:spMkLst>
            <pc:docMk/>
            <pc:sldMk cId="1086831331" sldId="1014"/>
            <ac:spMk id="33" creationId="{9A505395-10FD-4A1C-8389-0278716FC2F2}"/>
          </ac:spMkLst>
        </pc:spChg>
        <pc:spChg chg="del">
          <ac:chgData name="Berry, Melody" userId="31bd6066-c510-4faa-ad29-e552a3d0ff26" providerId="ADAL" clId="{99327ADA-431C-469A-8460-ED7769F6B546}" dt="2020-10-10T22:09:59.571" v="5894" actId="478"/>
          <ac:spMkLst>
            <pc:docMk/>
            <pc:sldMk cId="1086831331" sldId="1014"/>
            <ac:spMk id="34" creationId="{4237B3F3-94DC-4B01-B9B8-F8F3E5EBE043}"/>
          </ac:spMkLst>
        </pc:spChg>
        <pc:spChg chg="del">
          <ac:chgData name="Berry, Melody" userId="31bd6066-c510-4faa-ad29-e552a3d0ff26" providerId="ADAL" clId="{99327ADA-431C-469A-8460-ED7769F6B546}" dt="2020-10-10T22:10:01.436" v="5895" actId="478"/>
          <ac:spMkLst>
            <pc:docMk/>
            <pc:sldMk cId="1086831331" sldId="1014"/>
            <ac:spMk id="35" creationId="{CA9520A2-96A1-4C64-87E7-16717F1F1FD0}"/>
          </ac:spMkLst>
        </pc:spChg>
        <pc:spChg chg="mod">
          <ac:chgData name="Berry, Melody" userId="31bd6066-c510-4faa-ad29-e552a3d0ff26" providerId="ADAL" clId="{99327ADA-431C-469A-8460-ED7769F6B546}" dt="2020-10-10T22:10:33.354" v="5902" actId="1076"/>
          <ac:spMkLst>
            <pc:docMk/>
            <pc:sldMk cId="1086831331" sldId="1014"/>
            <ac:spMk id="36" creationId="{972E25F1-D4DE-4DCF-B833-391941B2D8A6}"/>
          </ac:spMkLst>
        </pc:spChg>
        <pc:grpChg chg="del">
          <ac:chgData name="Berry, Melody" userId="31bd6066-c510-4faa-ad29-e552a3d0ff26" providerId="ADAL" clId="{99327ADA-431C-469A-8460-ED7769F6B546}" dt="2020-10-10T22:05:12.182" v="5758" actId="478"/>
          <ac:grpSpMkLst>
            <pc:docMk/>
            <pc:sldMk cId="1086831331" sldId="1014"/>
            <ac:grpSpMk id="5" creationId="{B71D290F-E6D5-4E2F-9ED5-91A2792A05CB}"/>
          </ac:grpSpMkLst>
        </pc:grpChg>
        <pc:picChg chg="add del mod ord modCrop">
          <ac:chgData name="Berry, Melody" userId="31bd6066-c510-4faa-ad29-e552a3d0ff26" providerId="ADAL" clId="{99327ADA-431C-469A-8460-ED7769F6B546}" dt="2020-10-10T22:08:30.427" v="5833" actId="478"/>
          <ac:picMkLst>
            <pc:docMk/>
            <pc:sldMk cId="1086831331" sldId="1014"/>
            <ac:picMk id="23" creationId="{94B948EB-86BE-4731-8434-C7E538A4FD2D}"/>
          </ac:picMkLst>
        </pc:picChg>
        <pc:picChg chg="add mod ord modCrop">
          <ac:chgData name="Berry, Melody" userId="31bd6066-c510-4faa-ad29-e552a3d0ff26" providerId="ADAL" clId="{99327ADA-431C-469A-8460-ED7769F6B546}" dt="2020-10-10T22:10:07.506" v="5897" actId="1076"/>
          <ac:picMkLst>
            <pc:docMk/>
            <pc:sldMk cId="1086831331" sldId="1014"/>
            <ac:picMk id="24" creationId="{5C2A2694-3A94-4948-B4D6-DB85FC5DC67C}"/>
          </ac:picMkLst>
        </pc:picChg>
        <pc:cxnChg chg="add mod">
          <ac:chgData name="Berry, Melody" userId="31bd6066-c510-4faa-ad29-e552a3d0ff26" providerId="ADAL" clId="{99327ADA-431C-469A-8460-ED7769F6B546}" dt="2020-10-10T22:11:31.934" v="5917" actId="14100"/>
          <ac:cxnSpMkLst>
            <pc:docMk/>
            <pc:sldMk cId="1086831331" sldId="1014"/>
            <ac:cxnSpMk id="27" creationId="{517EE0FD-6B50-47E2-97BC-59CA911E96FA}"/>
          </ac:cxnSpMkLst>
        </pc:cxnChg>
        <pc:cxnChg chg="mod">
          <ac:chgData name="Berry, Melody" userId="31bd6066-c510-4faa-ad29-e552a3d0ff26" providerId="ADAL" clId="{99327ADA-431C-469A-8460-ED7769F6B546}" dt="2020-10-10T22:10:33.354" v="5902" actId="1076"/>
          <ac:cxnSpMkLst>
            <pc:docMk/>
            <pc:sldMk cId="1086831331" sldId="1014"/>
            <ac:cxnSpMk id="37" creationId="{8DC8CF74-B3EE-419D-BD8D-40EDC9FC7E02}"/>
          </ac:cxnSpMkLst>
        </pc:cxnChg>
      </pc:sldChg>
      <pc:sldChg chg="addSp delSp modSp mod setBg setClrOvrMap">
        <pc:chgData name="Berry, Melody" userId="31bd6066-c510-4faa-ad29-e552a3d0ff26" providerId="ADAL" clId="{99327ADA-431C-469A-8460-ED7769F6B546}" dt="2020-10-15T03:54:45.895" v="15861" actId="27636"/>
        <pc:sldMkLst>
          <pc:docMk/>
          <pc:sldMk cId="584278468" sldId="1015"/>
        </pc:sldMkLst>
        <pc:spChg chg="mod">
          <ac:chgData name="Berry, Melody" userId="31bd6066-c510-4faa-ad29-e552a3d0ff26" providerId="ADAL" clId="{99327ADA-431C-469A-8460-ED7769F6B546}" dt="2020-10-15T03:44:26.636" v="15507" actId="26606"/>
          <ac:spMkLst>
            <pc:docMk/>
            <pc:sldMk cId="584278468" sldId="1015"/>
            <ac:spMk id="2" creationId="{EFC1C267-FEB5-4F95-85C4-F81D2942A66A}"/>
          </ac:spMkLst>
        </pc:spChg>
        <pc:spChg chg="add mod">
          <ac:chgData name="Berry, Melody" userId="31bd6066-c510-4faa-ad29-e552a3d0ff26" providerId="ADAL" clId="{99327ADA-431C-469A-8460-ED7769F6B546}" dt="2020-10-15T03:54:45.895" v="15861" actId="27636"/>
          <ac:spMkLst>
            <pc:docMk/>
            <pc:sldMk cId="584278468" sldId="1015"/>
            <ac:spMk id="3" creationId="{FFDCAEC7-2DE6-4755-8DFA-5DCD0DDE213A}"/>
          </ac:spMkLst>
        </pc:spChg>
        <pc:spChg chg="del">
          <ac:chgData name="Berry, Melody" userId="31bd6066-c510-4faa-ad29-e552a3d0ff26" providerId="ADAL" clId="{99327ADA-431C-469A-8460-ED7769F6B546}" dt="2020-10-10T22:15:13.535" v="5963" actId="478"/>
          <ac:spMkLst>
            <pc:docMk/>
            <pc:sldMk cId="584278468" sldId="1015"/>
            <ac:spMk id="4" creationId="{1587FA7D-69D1-4910-8370-724CA5ACAD8A}"/>
          </ac:spMkLst>
        </pc:spChg>
        <pc:spChg chg="add">
          <ac:chgData name="Berry, Melody" userId="31bd6066-c510-4faa-ad29-e552a3d0ff26" providerId="ADAL" clId="{99327ADA-431C-469A-8460-ED7769F6B546}" dt="2020-10-15T03:44:26.636" v="15507" actId="26606"/>
          <ac:spMkLst>
            <pc:docMk/>
            <pc:sldMk cId="584278468" sldId="1015"/>
            <ac:spMk id="8" creationId="{87A57295-2710-4920-B99A-4D1FA03A62BD}"/>
          </ac:spMkLst>
        </pc:spChg>
        <pc:spChg chg="add">
          <ac:chgData name="Berry, Melody" userId="31bd6066-c510-4faa-ad29-e552a3d0ff26" providerId="ADAL" clId="{99327ADA-431C-469A-8460-ED7769F6B546}" dt="2020-10-15T03:44:26.636" v="15507" actId="26606"/>
          <ac:spMkLst>
            <pc:docMk/>
            <pc:sldMk cId="584278468" sldId="1015"/>
            <ac:spMk id="10" creationId="{78067929-4D33-4306-9E2F-67C49CDDB5DE}"/>
          </ac:spMkLst>
        </pc:spChg>
        <pc:picChg chg="add del mod">
          <ac:chgData name="Berry, Melody" userId="31bd6066-c510-4faa-ad29-e552a3d0ff26" providerId="ADAL" clId="{99327ADA-431C-469A-8460-ED7769F6B546}" dt="2020-10-15T03:44:07.239" v="15506" actId="478"/>
          <ac:picMkLst>
            <pc:docMk/>
            <pc:sldMk cId="584278468" sldId="1015"/>
            <ac:picMk id="4" creationId="{9F9FEDEB-A6D3-4919-A52F-49020E6447A8}"/>
          </ac:picMkLst>
        </pc:picChg>
        <pc:cxnChg chg="add">
          <ac:chgData name="Berry, Melody" userId="31bd6066-c510-4faa-ad29-e552a3d0ff26" providerId="ADAL" clId="{99327ADA-431C-469A-8460-ED7769F6B546}" dt="2020-10-15T03:44:26.636" v="15507" actId="26606"/>
          <ac:cxnSpMkLst>
            <pc:docMk/>
            <pc:sldMk cId="584278468" sldId="1015"/>
            <ac:cxnSpMk id="12" creationId="{2D72A2C9-F3CA-4216-8BAD-FA4C970C3C4E}"/>
          </ac:cxnSpMkLst>
        </pc:cxnChg>
      </pc:sldChg>
      <pc:sldChg chg="addSp delSp modSp add modTransition">
        <pc:chgData name="Berry, Melody" userId="31bd6066-c510-4faa-ad29-e552a3d0ff26" providerId="ADAL" clId="{99327ADA-431C-469A-8460-ED7769F6B546}" dt="2020-10-19T04:23:12.995" v="20583"/>
        <pc:sldMkLst>
          <pc:docMk/>
          <pc:sldMk cId="435674229" sldId="1016"/>
        </pc:sldMkLst>
        <pc:spChg chg="mod">
          <ac:chgData name="Berry, Melody" userId="31bd6066-c510-4faa-ad29-e552a3d0ff26" providerId="ADAL" clId="{99327ADA-431C-469A-8460-ED7769F6B546}" dt="2020-10-10T23:11:44.700" v="7225" actId="6549"/>
          <ac:spMkLst>
            <pc:docMk/>
            <pc:sldMk cId="435674229" sldId="1016"/>
            <ac:spMk id="8" creationId="{3C09123A-F1E1-4895-82CE-BC25A842F5A7}"/>
          </ac:spMkLst>
        </pc:spChg>
        <pc:spChg chg="mod">
          <ac:chgData name="Berry, Melody" userId="31bd6066-c510-4faa-ad29-e552a3d0ff26" providerId="ADAL" clId="{99327ADA-431C-469A-8460-ED7769F6B546}" dt="2020-10-11T22:53:06.957" v="10539" actId="14100"/>
          <ac:spMkLst>
            <pc:docMk/>
            <pc:sldMk cId="435674229" sldId="1016"/>
            <ac:spMk id="9" creationId="{4B05E094-662B-4A76-AD70-FC832BCCE69F}"/>
          </ac:spMkLst>
        </pc:spChg>
        <pc:spChg chg="del">
          <ac:chgData name="Berry, Melody" userId="31bd6066-c510-4faa-ad29-e552a3d0ff26" providerId="ADAL" clId="{99327ADA-431C-469A-8460-ED7769F6B546}" dt="2020-10-10T22:49:17.408" v="6253" actId="478"/>
          <ac:spMkLst>
            <pc:docMk/>
            <pc:sldMk cId="435674229" sldId="1016"/>
            <ac:spMk id="10" creationId="{3A926D3E-24C6-45C5-9738-3E16605AC16B}"/>
          </ac:spMkLst>
        </pc:spChg>
        <pc:spChg chg="mod">
          <ac:chgData name="Berry, Melody" userId="31bd6066-c510-4faa-ad29-e552a3d0ff26" providerId="ADAL" clId="{99327ADA-431C-469A-8460-ED7769F6B546}" dt="2020-10-11T22:52:38.622" v="10529" actId="6549"/>
          <ac:spMkLst>
            <pc:docMk/>
            <pc:sldMk cId="435674229" sldId="1016"/>
            <ac:spMk id="11" creationId="{BFD545E1-B498-4F05-A0BD-21397373C4FC}"/>
          </ac:spMkLst>
        </pc:spChg>
        <pc:spChg chg="add mod">
          <ac:chgData name="Berry, Melody" userId="31bd6066-c510-4faa-ad29-e552a3d0ff26" providerId="ADAL" clId="{99327ADA-431C-469A-8460-ED7769F6B546}" dt="2020-10-11T22:52:59.889" v="10537" actId="14100"/>
          <ac:spMkLst>
            <pc:docMk/>
            <pc:sldMk cId="435674229" sldId="1016"/>
            <ac:spMk id="12" creationId="{74BF3E4B-89EC-4B35-832C-BE164418932E}"/>
          </ac:spMkLst>
        </pc:spChg>
        <pc:spChg chg="mod">
          <ac:chgData name="Berry, Melody" userId="31bd6066-c510-4faa-ad29-e552a3d0ff26" providerId="ADAL" clId="{99327ADA-431C-469A-8460-ED7769F6B546}" dt="2020-10-11T22:53:10.178" v="10540" actId="1076"/>
          <ac:spMkLst>
            <pc:docMk/>
            <pc:sldMk cId="435674229" sldId="1016"/>
            <ac:spMk id="13" creationId="{4E4ECD64-6373-46F1-8A3B-9FDF1C30E283}"/>
          </ac:spMkLst>
        </pc:spChg>
        <pc:spChg chg="add mod">
          <ac:chgData name="Berry, Melody" userId="31bd6066-c510-4faa-ad29-e552a3d0ff26" providerId="ADAL" clId="{99327ADA-431C-469A-8460-ED7769F6B546}" dt="2020-10-11T22:53:15.378" v="10541" actId="1076"/>
          <ac:spMkLst>
            <pc:docMk/>
            <pc:sldMk cId="435674229" sldId="1016"/>
            <ac:spMk id="14" creationId="{81D48BC1-8AD6-44FF-B4E6-E862ECC53004}"/>
          </ac:spMkLst>
        </pc:spChg>
        <pc:picChg chg="add del mod ord">
          <ac:chgData name="Berry, Melody" userId="31bd6066-c510-4faa-ad29-e552a3d0ff26" providerId="ADAL" clId="{99327ADA-431C-469A-8460-ED7769F6B546}" dt="2020-10-10T22:47:41.885" v="6192" actId="478"/>
          <ac:picMkLst>
            <pc:docMk/>
            <pc:sldMk cId="435674229" sldId="1016"/>
            <ac:picMk id="2" creationId="{C4C67214-0B86-404C-AE30-1207FC91B6F1}"/>
          </ac:picMkLst>
        </pc:picChg>
        <pc:picChg chg="add mod ord">
          <ac:chgData name="Berry, Melody" userId="31bd6066-c510-4faa-ad29-e552a3d0ff26" providerId="ADAL" clId="{99327ADA-431C-469A-8460-ED7769F6B546}" dt="2020-10-11T22:52:53.458" v="10535" actId="1076"/>
          <ac:picMkLst>
            <pc:docMk/>
            <pc:sldMk cId="435674229" sldId="1016"/>
            <ac:picMk id="3" creationId="{AE39300E-CE50-42A9-8358-D215D5F30303}"/>
          </ac:picMkLst>
        </pc:picChg>
        <pc:picChg chg="del">
          <ac:chgData name="Berry, Melody" userId="31bd6066-c510-4faa-ad29-e552a3d0ff26" providerId="ADAL" clId="{99327ADA-431C-469A-8460-ED7769F6B546}" dt="2020-10-10T22:46:06.696" v="6178" actId="478"/>
          <ac:picMkLst>
            <pc:docMk/>
            <pc:sldMk cId="435674229" sldId="1016"/>
            <ac:picMk id="6" creationId="{05DC8FF9-7165-4508-BA74-C2112C5C6DC9}"/>
          </ac:picMkLst>
        </pc:picChg>
      </pc:sldChg>
      <pc:sldChg chg="delSp modSp add ord modTransition">
        <pc:chgData name="Berry, Melody" userId="31bd6066-c510-4faa-ad29-e552a3d0ff26" providerId="ADAL" clId="{99327ADA-431C-469A-8460-ED7769F6B546}" dt="2020-10-19T04:23:12.995" v="20583"/>
        <pc:sldMkLst>
          <pc:docMk/>
          <pc:sldMk cId="3643907532" sldId="1017"/>
        </pc:sldMkLst>
        <pc:spChg chg="mod">
          <ac:chgData name="Berry, Melody" userId="31bd6066-c510-4faa-ad29-e552a3d0ff26" providerId="ADAL" clId="{99327ADA-431C-469A-8460-ED7769F6B546}" dt="2020-10-10T23:11:57.129" v="7228" actId="6549"/>
          <ac:spMkLst>
            <pc:docMk/>
            <pc:sldMk cId="3643907532" sldId="1017"/>
            <ac:spMk id="8" creationId="{3C09123A-F1E1-4895-82CE-BC25A842F5A7}"/>
          </ac:spMkLst>
        </pc:spChg>
        <pc:spChg chg="mod">
          <ac:chgData name="Berry, Melody" userId="31bd6066-c510-4faa-ad29-e552a3d0ff26" providerId="ADAL" clId="{99327ADA-431C-469A-8460-ED7769F6B546}" dt="2020-10-10T22:56:37.584" v="6604" actId="14100"/>
          <ac:spMkLst>
            <pc:docMk/>
            <pc:sldMk cId="3643907532" sldId="1017"/>
            <ac:spMk id="9" creationId="{4B05E094-662B-4A76-AD70-FC832BCCE69F}"/>
          </ac:spMkLst>
        </pc:spChg>
        <pc:spChg chg="mod">
          <ac:chgData name="Berry, Melody" userId="31bd6066-c510-4faa-ad29-e552a3d0ff26" providerId="ADAL" clId="{99327ADA-431C-469A-8460-ED7769F6B546}" dt="2020-10-10T23:25:24.027" v="7484" actId="20577"/>
          <ac:spMkLst>
            <pc:docMk/>
            <pc:sldMk cId="3643907532" sldId="1017"/>
            <ac:spMk id="10" creationId="{3A926D3E-24C6-45C5-9738-3E16605AC16B}"/>
          </ac:spMkLst>
        </pc:spChg>
        <pc:spChg chg="mod">
          <ac:chgData name="Berry, Melody" userId="31bd6066-c510-4faa-ad29-e552a3d0ff26" providerId="ADAL" clId="{99327ADA-431C-469A-8460-ED7769F6B546}" dt="2020-10-17T21:50:31.583" v="20249" actId="113"/>
          <ac:spMkLst>
            <pc:docMk/>
            <pc:sldMk cId="3643907532" sldId="1017"/>
            <ac:spMk id="11" creationId="{BFD545E1-B498-4F05-A0BD-21397373C4FC}"/>
          </ac:spMkLst>
        </pc:spChg>
        <pc:spChg chg="del">
          <ac:chgData name="Berry, Melody" userId="31bd6066-c510-4faa-ad29-e552a3d0ff26" providerId="ADAL" clId="{99327ADA-431C-469A-8460-ED7769F6B546}" dt="2020-10-10T22:56:50.028" v="6608" actId="478"/>
          <ac:spMkLst>
            <pc:docMk/>
            <pc:sldMk cId="3643907532" sldId="1017"/>
            <ac:spMk id="13" creationId="{4E4ECD64-6373-46F1-8A3B-9FDF1C30E283}"/>
          </ac:spMkLst>
        </pc:spChg>
        <pc:picChg chg="mod">
          <ac:chgData name="Berry, Melody" userId="31bd6066-c510-4faa-ad29-e552a3d0ff26" providerId="ADAL" clId="{99327ADA-431C-469A-8460-ED7769F6B546}" dt="2020-10-10T22:47:26.704" v="6190" actId="1076"/>
          <ac:picMkLst>
            <pc:docMk/>
            <pc:sldMk cId="3643907532" sldId="1017"/>
            <ac:picMk id="2" creationId="{C4C67214-0B86-404C-AE30-1207FC91B6F1}"/>
          </ac:picMkLst>
        </pc:picChg>
        <pc:picChg chg="del">
          <ac:chgData name="Berry, Melody" userId="31bd6066-c510-4faa-ad29-e552a3d0ff26" providerId="ADAL" clId="{99327ADA-431C-469A-8460-ED7769F6B546}" dt="2020-10-10T22:47:09.102" v="6189" actId="478"/>
          <ac:picMkLst>
            <pc:docMk/>
            <pc:sldMk cId="3643907532" sldId="1017"/>
            <ac:picMk id="3" creationId="{AE39300E-CE50-42A9-8358-D215D5F30303}"/>
          </ac:picMkLst>
        </pc:picChg>
      </pc:sldChg>
      <pc:sldChg chg="addSp delSp modSp add modTransition">
        <pc:chgData name="Berry, Melody" userId="31bd6066-c510-4faa-ad29-e552a3d0ff26" providerId="ADAL" clId="{99327ADA-431C-469A-8460-ED7769F6B546}" dt="2020-10-19T04:23:06.040" v="20582"/>
        <pc:sldMkLst>
          <pc:docMk/>
          <pc:sldMk cId="533406355" sldId="1018"/>
        </pc:sldMkLst>
        <pc:spChg chg="mod">
          <ac:chgData name="Berry, Melody" userId="31bd6066-c510-4faa-ad29-e552a3d0ff26" providerId="ADAL" clId="{99327ADA-431C-469A-8460-ED7769F6B546}" dt="2020-10-10T22:58:12.482" v="6622" actId="1076"/>
          <ac:spMkLst>
            <pc:docMk/>
            <pc:sldMk cId="533406355" sldId="1018"/>
            <ac:spMk id="4" creationId="{63E44624-AE69-457E-AC65-5E28325DFF99}"/>
          </ac:spMkLst>
        </pc:spChg>
        <pc:spChg chg="mod">
          <ac:chgData name="Berry, Melody" userId="31bd6066-c510-4faa-ad29-e552a3d0ff26" providerId="ADAL" clId="{99327ADA-431C-469A-8460-ED7769F6B546}" dt="2020-10-15T04:33:26.540" v="16733" actId="1076"/>
          <ac:spMkLst>
            <pc:docMk/>
            <pc:sldMk cId="533406355" sldId="1018"/>
            <ac:spMk id="8" creationId="{3C09123A-F1E1-4895-82CE-BC25A842F5A7}"/>
          </ac:spMkLst>
        </pc:spChg>
        <pc:spChg chg="mod">
          <ac:chgData name="Berry, Melody" userId="31bd6066-c510-4faa-ad29-e552a3d0ff26" providerId="ADAL" clId="{99327ADA-431C-469A-8460-ED7769F6B546}" dt="2020-10-10T22:59:10.393" v="6630" actId="1076"/>
          <ac:spMkLst>
            <pc:docMk/>
            <pc:sldMk cId="533406355" sldId="1018"/>
            <ac:spMk id="9" creationId="{4B05E094-662B-4A76-AD70-FC832BCCE69F}"/>
          </ac:spMkLst>
        </pc:spChg>
        <pc:spChg chg="mod">
          <ac:chgData name="Berry, Melody" userId="31bd6066-c510-4faa-ad29-e552a3d0ff26" providerId="ADAL" clId="{99327ADA-431C-469A-8460-ED7769F6B546}" dt="2020-10-15T04:33:29.917" v="16734" actId="1076"/>
          <ac:spMkLst>
            <pc:docMk/>
            <pc:sldMk cId="533406355" sldId="1018"/>
            <ac:spMk id="11" creationId="{BFD545E1-B498-4F05-A0BD-21397373C4FC}"/>
          </ac:spMkLst>
        </pc:spChg>
        <pc:spChg chg="mod">
          <ac:chgData name="Berry, Melody" userId="31bd6066-c510-4faa-ad29-e552a3d0ff26" providerId="ADAL" clId="{99327ADA-431C-469A-8460-ED7769F6B546}" dt="2020-10-10T22:59:10.393" v="6630" actId="1076"/>
          <ac:spMkLst>
            <pc:docMk/>
            <pc:sldMk cId="533406355" sldId="1018"/>
            <ac:spMk id="12" creationId="{74BF3E4B-89EC-4B35-832C-BE164418932E}"/>
          </ac:spMkLst>
        </pc:spChg>
        <pc:spChg chg="mod">
          <ac:chgData name="Berry, Melody" userId="31bd6066-c510-4faa-ad29-e552a3d0ff26" providerId="ADAL" clId="{99327ADA-431C-469A-8460-ED7769F6B546}" dt="2020-10-10T23:26:04.948" v="7491" actId="20577"/>
          <ac:spMkLst>
            <pc:docMk/>
            <pc:sldMk cId="533406355" sldId="1018"/>
            <ac:spMk id="13" creationId="{4E4ECD64-6373-46F1-8A3B-9FDF1C30E283}"/>
          </ac:spMkLst>
        </pc:spChg>
        <pc:spChg chg="mod">
          <ac:chgData name="Berry, Melody" userId="31bd6066-c510-4faa-ad29-e552a3d0ff26" providerId="ADAL" clId="{99327ADA-431C-469A-8460-ED7769F6B546}" dt="2020-10-10T23:26:07.211" v="7492" actId="20577"/>
          <ac:spMkLst>
            <pc:docMk/>
            <pc:sldMk cId="533406355" sldId="1018"/>
            <ac:spMk id="14" creationId="{81D48BC1-8AD6-44FF-B4E6-E862ECC53004}"/>
          </ac:spMkLst>
        </pc:spChg>
        <pc:spChg chg="add mod">
          <ac:chgData name="Berry, Melody" userId="31bd6066-c510-4faa-ad29-e552a3d0ff26" providerId="ADAL" clId="{99327ADA-431C-469A-8460-ED7769F6B546}" dt="2020-10-10T23:02:00.896" v="6905" actId="1076"/>
          <ac:spMkLst>
            <pc:docMk/>
            <pc:sldMk cId="533406355" sldId="1018"/>
            <ac:spMk id="15" creationId="{A0DE46D3-CB3B-4FA4-B2D9-D6D69DC85303}"/>
          </ac:spMkLst>
        </pc:spChg>
        <pc:spChg chg="add del mod">
          <ac:chgData name="Berry, Melody" userId="31bd6066-c510-4faa-ad29-e552a3d0ff26" providerId="ADAL" clId="{99327ADA-431C-469A-8460-ED7769F6B546}" dt="2020-10-10T23:26:09.961" v="7493" actId="478"/>
          <ac:spMkLst>
            <pc:docMk/>
            <pc:sldMk cId="533406355" sldId="1018"/>
            <ac:spMk id="16" creationId="{837C5D3B-6CA8-4E39-968D-9844218A1A07}"/>
          </ac:spMkLst>
        </pc:spChg>
        <pc:spChg chg="add mod">
          <ac:chgData name="Berry, Melody" userId="31bd6066-c510-4faa-ad29-e552a3d0ff26" providerId="ADAL" clId="{99327ADA-431C-469A-8460-ED7769F6B546}" dt="2020-10-10T23:02:19.741" v="6910" actId="14100"/>
          <ac:spMkLst>
            <pc:docMk/>
            <pc:sldMk cId="533406355" sldId="1018"/>
            <ac:spMk id="17" creationId="{4921C522-9D0A-4976-AF1D-70802DF605B8}"/>
          </ac:spMkLst>
        </pc:spChg>
        <pc:spChg chg="mod">
          <ac:chgData name="Berry, Melody" userId="31bd6066-c510-4faa-ad29-e552a3d0ff26" providerId="ADAL" clId="{99327ADA-431C-469A-8460-ED7769F6B546}" dt="2020-10-10T23:26:28.651" v="7497" actId="20577"/>
          <ac:spMkLst>
            <pc:docMk/>
            <pc:sldMk cId="533406355" sldId="1018"/>
            <ac:spMk id="20" creationId="{C43C6BFE-098F-488C-BBD8-53FE45376687}"/>
          </ac:spMkLst>
        </pc:spChg>
        <pc:spChg chg="mod">
          <ac:chgData name="Berry, Melody" userId="31bd6066-c510-4faa-ad29-e552a3d0ff26" providerId="ADAL" clId="{99327ADA-431C-469A-8460-ED7769F6B546}" dt="2020-10-10T23:26:37.281" v="7501" actId="20577"/>
          <ac:spMkLst>
            <pc:docMk/>
            <pc:sldMk cId="533406355" sldId="1018"/>
            <ac:spMk id="23" creationId="{03D4523D-E372-47E0-ADEC-ACCFC0A7C17D}"/>
          </ac:spMkLst>
        </pc:spChg>
        <pc:grpChg chg="add mod">
          <ac:chgData name="Berry, Melody" userId="31bd6066-c510-4faa-ad29-e552a3d0ff26" providerId="ADAL" clId="{99327ADA-431C-469A-8460-ED7769F6B546}" dt="2020-10-10T23:26:23.969" v="7495" actId="1076"/>
          <ac:grpSpMkLst>
            <pc:docMk/>
            <pc:sldMk cId="533406355" sldId="1018"/>
            <ac:grpSpMk id="18" creationId="{354D2B45-AF8A-414E-A434-B4A797726A13}"/>
          </ac:grpSpMkLst>
        </pc:grpChg>
        <pc:grpChg chg="add mod">
          <ac:chgData name="Berry, Melody" userId="31bd6066-c510-4faa-ad29-e552a3d0ff26" providerId="ADAL" clId="{99327ADA-431C-469A-8460-ED7769F6B546}" dt="2020-10-10T23:26:34.345" v="7499" actId="1076"/>
          <ac:grpSpMkLst>
            <pc:docMk/>
            <pc:sldMk cId="533406355" sldId="1018"/>
            <ac:grpSpMk id="21" creationId="{C4E1C45B-45B4-4B9B-A39B-046F6C44EF60}"/>
          </ac:grpSpMkLst>
        </pc:grpChg>
        <pc:picChg chg="add mod ord">
          <ac:chgData name="Berry, Melody" userId="31bd6066-c510-4faa-ad29-e552a3d0ff26" providerId="ADAL" clId="{99327ADA-431C-469A-8460-ED7769F6B546}" dt="2020-10-10T22:59:10.393" v="6630" actId="1076"/>
          <ac:picMkLst>
            <pc:docMk/>
            <pc:sldMk cId="533406355" sldId="1018"/>
            <ac:picMk id="2" creationId="{AA544643-17F7-417B-83E9-2C88CB041DAC}"/>
          </ac:picMkLst>
        </pc:picChg>
        <pc:picChg chg="del">
          <ac:chgData name="Berry, Melody" userId="31bd6066-c510-4faa-ad29-e552a3d0ff26" providerId="ADAL" clId="{99327ADA-431C-469A-8460-ED7769F6B546}" dt="2020-10-10T22:57:42.248" v="6615" actId="478"/>
          <ac:picMkLst>
            <pc:docMk/>
            <pc:sldMk cId="533406355" sldId="1018"/>
            <ac:picMk id="3" creationId="{AE39300E-CE50-42A9-8358-D215D5F30303}"/>
          </ac:picMkLst>
        </pc:picChg>
      </pc:sldChg>
      <pc:sldChg chg="addSp delSp modSp add modTransition">
        <pc:chgData name="Berry, Melody" userId="31bd6066-c510-4faa-ad29-e552a3d0ff26" providerId="ADAL" clId="{99327ADA-431C-469A-8460-ED7769F6B546}" dt="2020-10-19T04:23:06.040" v="20582"/>
        <pc:sldMkLst>
          <pc:docMk/>
          <pc:sldMk cId="1921697071" sldId="1019"/>
        </pc:sldMkLst>
        <pc:spChg chg="mod">
          <ac:chgData name="Berry, Melody" userId="31bd6066-c510-4faa-ad29-e552a3d0ff26" providerId="ADAL" clId="{99327ADA-431C-469A-8460-ED7769F6B546}" dt="2020-10-15T04:33:37.652" v="16735" actId="1076"/>
          <ac:spMkLst>
            <pc:docMk/>
            <pc:sldMk cId="1921697071" sldId="1019"/>
            <ac:spMk id="8" creationId="{3C09123A-F1E1-4895-82CE-BC25A842F5A7}"/>
          </ac:spMkLst>
        </pc:spChg>
        <pc:spChg chg="del">
          <ac:chgData name="Berry, Melody" userId="31bd6066-c510-4faa-ad29-e552a3d0ff26" providerId="ADAL" clId="{99327ADA-431C-469A-8460-ED7769F6B546}" dt="2020-10-10T23:05:49.879" v="7056" actId="478"/>
          <ac:spMkLst>
            <pc:docMk/>
            <pc:sldMk cId="1921697071" sldId="1019"/>
            <ac:spMk id="9" creationId="{4B05E094-662B-4A76-AD70-FC832BCCE69F}"/>
          </ac:spMkLst>
        </pc:spChg>
        <pc:spChg chg="mod">
          <ac:chgData name="Berry, Melody" userId="31bd6066-c510-4faa-ad29-e552a3d0ff26" providerId="ADAL" clId="{99327ADA-431C-469A-8460-ED7769F6B546}" dt="2020-10-15T04:33:43.778" v="16737" actId="14100"/>
          <ac:spMkLst>
            <pc:docMk/>
            <pc:sldMk cId="1921697071" sldId="1019"/>
            <ac:spMk id="11" creationId="{BFD545E1-B498-4F05-A0BD-21397373C4FC}"/>
          </ac:spMkLst>
        </pc:spChg>
        <pc:spChg chg="mod">
          <ac:chgData name="Berry, Melody" userId="31bd6066-c510-4faa-ad29-e552a3d0ff26" providerId="ADAL" clId="{99327ADA-431C-469A-8460-ED7769F6B546}" dt="2020-10-10T23:09:40.243" v="7206" actId="1076"/>
          <ac:spMkLst>
            <pc:docMk/>
            <pc:sldMk cId="1921697071" sldId="1019"/>
            <ac:spMk id="12" creationId="{74BF3E4B-89EC-4B35-832C-BE164418932E}"/>
          </ac:spMkLst>
        </pc:spChg>
        <pc:spChg chg="del">
          <ac:chgData name="Berry, Melody" userId="31bd6066-c510-4faa-ad29-e552a3d0ff26" providerId="ADAL" clId="{99327ADA-431C-469A-8460-ED7769F6B546}" dt="2020-10-10T23:05:32.756" v="7051" actId="478"/>
          <ac:spMkLst>
            <pc:docMk/>
            <pc:sldMk cId="1921697071" sldId="1019"/>
            <ac:spMk id="13" creationId="{4E4ECD64-6373-46F1-8A3B-9FDF1C30E283}"/>
          </ac:spMkLst>
        </pc:spChg>
        <pc:spChg chg="del">
          <ac:chgData name="Berry, Melody" userId="31bd6066-c510-4faa-ad29-e552a3d0ff26" providerId="ADAL" clId="{99327ADA-431C-469A-8460-ED7769F6B546}" dt="2020-10-10T23:05:45.341" v="7055" actId="478"/>
          <ac:spMkLst>
            <pc:docMk/>
            <pc:sldMk cId="1921697071" sldId="1019"/>
            <ac:spMk id="14" creationId="{81D48BC1-8AD6-44FF-B4E6-E862ECC53004}"/>
          </ac:spMkLst>
        </pc:spChg>
        <pc:spChg chg="del">
          <ac:chgData name="Berry, Melody" userId="31bd6066-c510-4faa-ad29-e552a3d0ff26" providerId="ADAL" clId="{99327ADA-431C-469A-8460-ED7769F6B546}" dt="2020-10-10T23:05:30.905" v="7050" actId="478"/>
          <ac:spMkLst>
            <pc:docMk/>
            <pc:sldMk cId="1921697071" sldId="1019"/>
            <ac:spMk id="15" creationId="{A0DE46D3-CB3B-4FA4-B2D9-D6D69DC85303}"/>
          </ac:spMkLst>
        </pc:spChg>
        <pc:spChg chg="mod">
          <ac:chgData name="Berry, Melody" userId="31bd6066-c510-4faa-ad29-e552a3d0ff26" providerId="ADAL" clId="{99327ADA-431C-469A-8460-ED7769F6B546}" dt="2020-10-17T21:51:44.186" v="20253" actId="20577"/>
          <ac:spMkLst>
            <pc:docMk/>
            <pc:sldMk cId="1921697071" sldId="1019"/>
            <ac:spMk id="15" creationId="{C1717AB4-251D-4B4E-B438-86C6E672C7D6}"/>
          </ac:spMkLst>
        </pc:spChg>
        <pc:spChg chg="del mod">
          <ac:chgData name="Berry, Melody" userId="31bd6066-c510-4faa-ad29-e552a3d0ff26" providerId="ADAL" clId="{99327ADA-431C-469A-8460-ED7769F6B546}" dt="2020-10-10T23:06:46.349" v="7194" actId="478"/>
          <ac:spMkLst>
            <pc:docMk/>
            <pc:sldMk cId="1921697071" sldId="1019"/>
            <ac:spMk id="16" creationId="{837C5D3B-6CA8-4E39-968D-9844218A1A07}"/>
          </ac:spMkLst>
        </pc:spChg>
        <pc:spChg chg="del">
          <ac:chgData name="Berry, Melody" userId="31bd6066-c510-4faa-ad29-e552a3d0ff26" providerId="ADAL" clId="{99327ADA-431C-469A-8460-ED7769F6B546}" dt="2020-10-10T23:05:42.622" v="7054" actId="478"/>
          <ac:spMkLst>
            <pc:docMk/>
            <pc:sldMk cId="1921697071" sldId="1019"/>
            <ac:spMk id="17" creationId="{4921C522-9D0A-4976-AF1D-70802DF605B8}"/>
          </ac:spMkLst>
        </pc:spChg>
        <pc:spChg chg="mod">
          <ac:chgData name="Berry, Melody" userId="31bd6066-c510-4faa-ad29-e552a3d0ff26" providerId="ADAL" clId="{99327ADA-431C-469A-8460-ED7769F6B546}" dt="2020-10-10T23:08:43.230" v="7198" actId="207"/>
          <ac:spMkLst>
            <pc:docMk/>
            <pc:sldMk cId="1921697071" sldId="1019"/>
            <ac:spMk id="20" creationId="{B79960F0-D5D5-451F-ADD9-F03AE7F2426B}"/>
          </ac:spMkLst>
        </pc:spChg>
        <pc:spChg chg="mod">
          <ac:chgData name="Berry, Melody" userId="31bd6066-c510-4faa-ad29-e552a3d0ff26" providerId="ADAL" clId="{99327ADA-431C-469A-8460-ED7769F6B546}" dt="2020-10-10T23:26:54.897" v="7504" actId="20577"/>
          <ac:spMkLst>
            <pc:docMk/>
            <pc:sldMk cId="1921697071" sldId="1019"/>
            <ac:spMk id="23" creationId="{13E01071-670D-40FB-980B-4105F5D62C99}"/>
          </ac:spMkLst>
        </pc:spChg>
        <pc:grpChg chg="add mod">
          <ac:chgData name="Berry, Melody" userId="31bd6066-c510-4faa-ad29-e552a3d0ff26" providerId="ADAL" clId="{99327ADA-431C-469A-8460-ED7769F6B546}" dt="2020-10-17T21:51:41.369" v="20251" actId="1076"/>
          <ac:grpSpMkLst>
            <pc:docMk/>
            <pc:sldMk cId="1921697071" sldId="1019"/>
            <ac:grpSpMk id="13" creationId="{F9270F7B-A9EB-4E7A-8703-43E922F8051C}"/>
          </ac:grpSpMkLst>
        </pc:grpChg>
        <pc:grpChg chg="add del mod">
          <ac:chgData name="Berry, Melody" userId="31bd6066-c510-4faa-ad29-e552a3d0ff26" providerId="ADAL" clId="{99327ADA-431C-469A-8460-ED7769F6B546}" dt="2020-10-10T23:08:58.669" v="7199" actId="478"/>
          <ac:grpSpMkLst>
            <pc:docMk/>
            <pc:sldMk cId="1921697071" sldId="1019"/>
            <ac:grpSpMk id="18" creationId="{2EF7DEDB-6882-4091-8805-06FC0FD3F20C}"/>
          </ac:grpSpMkLst>
        </pc:grpChg>
        <pc:grpChg chg="add mod">
          <ac:chgData name="Berry, Melody" userId="31bd6066-c510-4faa-ad29-e552a3d0ff26" providerId="ADAL" clId="{99327ADA-431C-469A-8460-ED7769F6B546}" dt="2020-10-10T23:09:40.243" v="7206" actId="1076"/>
          <ac:grpSpMkLst>
            <pc:docMk/>
            <pc:sldMk cId="1921697071" sldId="1019"/>
            <ac:grpSpMk id="21" creationId="{418B8622-C5BE-406B-B202-B5A1B9FF9DE8}"/>
          </ac:grpSpMkLst>
        </pc:grpChg>
        <pc:picChg chg="del">
          <ac:chgData name="Berry, Melody" userId="31bd6066-c510-4faa-ad29-e552a3d0ff26" providerId="ADAL" clId="{99327ADA-431C-469A-8460-ED7769F6B546}" dt="2020-10-10T23:03:34.806" v="7041" actId="478"/>
          <ac:picMkLst>
            <pc:docMk/>
            <pc:sldMk cId="1921697071" sldId="1019"/>
            <ac:picMk id="2" creationId="{AA544643-17F7-417B-83E9-2C88CB041DAC}"/>
          </ac:picMkLst>
        </pc:picChg>
        <pc:picChg chg="add mod ord modCrop">
          <ac:chgData name="Berry, Melody" userId="31bd6066-c510-4faa-ad29-e552a3d0ff26" providerId="ADAL" clId="{99327ADA-431C-469A-8460-ED7769F6B546}" dt="2020-10-11T22:56:23.232" v="10717" actId="732"/>
          <ac:picMkLst>
            <pc:docMk/>
            <pc:sldMk cId="1921697071" sldId="1019"/>
            <ac:picMk id="3" creationId="{220AF19E-003E-4D52-A22C-45900CB9C93F}"/>
          </ac:picMkLst>
        </pc:picChg>
        <pc:picChg chg="add mod ord modCrop">
          <ac:chgData name="Berry, Melody" userId="31bd6066-c510-4faa-ad29-e552a3d0ff26" providerId="ADAL" clId="{99327ADA-431C-469A-8460-ED7769F6B546}" dt="2020-10-11T01:24:03.842" v="7626" actId="1076"/>
          <ac:picMkLst>
            <pc:docMk/>
            <pc:sldMk cId="1921697071" sldId="1019"/>
            <ac:picMk id="5" creationId="{CF24E204-FEAA-49FE-8C3F-6908C41C1984}"/>
          </ac:picMkLst>
        </pc:picChg>
      </pc:sldChg>
      <pc:sldChg chg="addSp delSp modSp add modTransition">
        <pc:chgData name="Berry, Melody" userId="31bd6066-c510-4faa-ad29-e552a3d0ff26" providerId="ADAL" clId="{99327ADA-431C-469A-8460-ED7769F6B546}" dt="2020-10-19T04:23:12.995" v="20583"/>
        <pc:sldMkLst>
          <pc:docMk/>
          <pc:sldMk cId="3870159658" sldId="1020"/>
        </pc:sldMkLst>
        <pc:spChg chg="mod">
          <ac:chgData name="Berry, Melody" userId="31bd6066-c510-4faa-ad29-e552a3d0ff26" providerId="ADAL" clId="{99327ADA-431C-469A-8460-ED7769F6B546}" dt="2020-10-10T23:21:09.667" v="7428" actId="20577"/>
          <ac:spMkLst>
            <pc:docMk/>
            <pc:sldMk cId="3870159658" sldId="1020"/>
            <ac:spMk id="8" creationId="{3C09123A-F1E1-4895-82CE-BC25A842F5A7}"/>
          </ac:spMkLst>
        </pc:spChg>
        <pc:spChg chg="mod">
          <ac:chgData name="Berry, Melody" userId="31bd6066-c510-4faa-ad29-e552a3d0ff26" providerId="ADAL" clId="{99327ADA-431C-469A-8460-ED7769F6B546}" dt="2020-10-11T22:38:11.783" v="10170" actId="14100"/>
          <ac:spMkLst>
            <pc:docMk/>
            <pc:sldMk cId="3870159658" sldId="1020"/>
            <ac:spMk id="9" creationId="{4B05E094-662B-4A76-AD70-FC832BCCE69F}"/>
          </ac:spMkLst>
        </pc:spChg>
        <pc:spChg chg="mod">
          <ac:chgData name="Berry, Melody" userId="31bd6066-c510-4faa-ad29-e552a3d0ff26" providerId="ADAL" clId="{99327ADA-431C-469A-8460-ED7769F6B546}" dt="2020-10-11T22:42:05.802" v="10203" actId="20577"/>
          <ac:spMkLst>
            <pc:docMk/>
            <pc:sldMk cId="3870159658" sldId="1020"/>
            <ac:spMk id="10" creationId="{3A926D3E-24C6-45C5-9738-3E16605AC16B}"/>
          </ac:spMkLst>
        </pc:spChg>
        <pc:spChg chg="mod">
          <ac:chgData name="Berry, Melody" userId="31bd6066-c510-4faa-ad29-e552a3d0ff26" providerId="ADAL" clId="{99327ADA-431C-469A-8460-ED7769F6B546}" dt="2020-10-19T04:16:06.408" v="20574" actId="113"/>
          <ac:spMkLst>
            <pc:docMk/>
            <pc:sldMk cId="3870159658" sldId="1020"/>
            <ac:spMk id="11" creationId="{BFD545E1-B498-4F05-A0BD-21397373C4FC}"/>
          </ac:spMkLst>
        </pc:spChg>
        <pc:spChg chg="add del mod">
          <ac:chgData name="Berry, Melody" userId="31bd6066-c510-4faa-ad29-e552a3d0ff26" providerId="ADAL" clId="{99327ADA-431C-469A-8460-ED7769F6B546}" dt="2020-10-11T22:37:51.328" v="10163" actId="478"/>
          <ac:spMkLst>
            <pc:docMk/>
            <pc:sldMk cId="3870159658" sldId="1020"/>
            <ac:spMk id="12" creationId="{16FD243E-10D8-41D0-B936-057AFA6D33FB}"/>
          </ac:spMkLst>
        </pc:spChg>
        <pc:spChg chg="del mod">
          <ac:chgData name="Berry, Melody" userId="31bd6066-c510-4faa-ad29-e552a3d0ff26" providerId="ADAL" clId="{99327ADA-431C-469A-8460-ED7769F6B546}" dt="2020-10-11T22:37:55.044" v="10165" actId="478"/>
          <ac:spMkLst>
            <pc:docMk/>
            <pc:sldMk cId="3870159658" sldId="1020"/>
            <ac:spMk id="13" creationId="{4E4ECD64-6373-46F1-8A3B-9FDF1C30E283}"/>
          </ac:spMkLst>
        </pc:spChg>
        <pc:spChg chg="add del mod">
          <ac:chgData name="Berry, Melody" userId="31bd6066-c510-4faa-ad29-e552a3d0ff26" providerId="ADAL" clId="{99327ADA-431C-469A-8460-ED7769F6B546}" dt="2020-10-11T22:36:52.563" v="10156" actId="478"/>
          <ac:spMkLst>
            <pc:docMk/>
            <pc:sldMk cId="3870159658" sldId="1020"/>
            <ac:spMk id="19" creationId="{4D4A5ECB-4290-4C88-BBB1-4AC30C3C417E}"/>
          </ac:spMkLst>
        </pc:spChg>
        <pc:spChg chg="add mod">
          <ac:chgData name="Berry, Melody" userId="31bd6066-c510-4faa-ad29-e552a3d0ff26" providerId="ADAL" clId="{99327ADA-431C-469A-8460-ED7769F6B546}" dt="2020-10-17T21:49:53.403" v="20243" actId="14100"/>
          <ac:spMkLst>
            <pc:docMk/>
            <pc:sldMk cId="3870159658" sldId="1020"/>
            <ac:spMk id="19" creationId="{90B5E6E0-38C4-4CC3-8DD8-63E486D6A585}"/>
          </ac:spMkLst>
        </pc:spChg>
        <pc:spChg chg="add del mod">
          <ac:chgData name="Berry, Melody" userId="31bd6066-c510-4faa-ad29-e552a3d0ff26" providerId="ADAL" clId="{99327ADA-431C-469A-8460-ED7769F6B546}" dt="2020-10-11T22:43:06.738" v="10214" actId="478"/>
          <ac:spMkLst>
            <pc:docMk/>
            <pc:sldMk cId="3870159658" sldId="1020"/>
            <ac:spMk id="20" creationId="{5DFA8958-3621-43FA-9E7F-254F149137EF}"/>
          </ac:spMkLst>
        </pc:spChg>
        <pc:spChg chg="add mod">
          <ac:chgData name="Berry, Melody" userId="31bd6066-c510-4faa-ad29-e552a3d0ff26" providerId="ADAL" clId="{99327ADA-431C-469A-8460-ED7769F6B546}" dt="2020-10-17T21:50:04.956" v="20247" actId="20577"/>
          <ac:spMkLst>
            <pc:docMk/>
            <pc:sldMk cId="3870159658" sldId="1020"/>
            <ac:spMk id="20" creationId="{9A4443C0-49B9-43A5-9E8B-048F5F314A7B}"/>
          </ac:spMkLst>
        </pc:spChg>
        <pc:spChg chg="add mod">
          <ac:chgData name="Berry, Melody" userId="31bd6066-c510-4faa-ad29-e552a3d0ff26" providerId="ADAL" clId="{99327ADA-431C-469A-8460-ED7769F6B546}" dt="2020-10-11T22:37:39.671" v="10161" actId="14100"/>
          <ac:spMkLst>
            <pc:docMk/>
            <pc:sldMk cId="3870159658" sldId="1020"/>
            <ac:spMk id="22" creationId="{28466326-CD68-4757-BF8D-06BB715CFAE9}"/>
          </ac:spMkLst>
        </pc:spChg>
        <pc:spChg chg="add mod ord">
          <ac:chgData name="Berry, Melody" userId="31bd6066-c510-4faa-ad29-e552a3d0ff26" providerId="ADAL" clId="{99327ADA-431C-469A-8460-ED7769F6B546}" dt="2020-10-11T22:40:29.602" v="10192" actId="167"/>
          <ac:spMkLst>
            <pc:docMk/>
            <pc:sldMk cId="3870159658" sldId="1020"/>
            <ac:spMk id="28" creationId="{B7150085-21D9-4F59-81C0-2801F07F88FD}"/>
          </ac:spMkLst>
        </pc:spChg>
        <pc:spChg chg="mod">
          <ac:chgData name="Berry, Melody" userId="31bd6066-c510-4faa-ad29-e552a3d0ff26" providerId="ADAL" clId="{99327ADA-431C-469A-8460-ED7769F6B546}" dt="2020-10-11T22:43:02.648" v="10213" actId="122"/>
          <ac:spMkLst>
            <pc:docMk/>
            <pc:sldMk cId="3870159658" sldId="1020"/>
            <ac:spMk id="34" creationId="{3FDF2939-8AD9-41CF-83D0-DDC6D01B5ABD}"/>
          </ac:spMkLst>
        </pc:spChg>
        <pc:spChg chg="add mod">
          <ac:chgData name="Berry, Melody" userId="31bd6066-c510-4faa-ad29-e552a3d0ff26" providerId="ADAL" clId="{99327ADA-431C-469A-8460-ED7769F6B546}" dt="2020-10-17T21:50:23.230" v="20248" actId="113"/>
          <ac:spMkLst>
            <pc:docMk/>
            <pc:sldMk cId="3870159658" sldId="1020"/>
            <ac:spMk id="36" creationId="{C0153F3A-71A6-41D7-B4F8-EA89FE684960}"/>
          </ac:spMkLst>
        </pc:spChg>
        <pc:spChg chg="add mod">
          <ac:chgData name="Berry, Melody" userId="31bd6066-c510-4faa-ad29-e552a3d0ff26" providerId="ADAL" clId="{99327ADA-431C-469A-8460-ED7769F6B546}" dt="2020-10-11T22:45:01.708" v="10261" actId="1076"/>
          <ac:spMkLst>
            <pc:docMk/>
            <pc:sldMk cId="3870159658" sldId="1020"/>
            <ac:spMk id="37" creationId="{B3FEA4F4-8B1A-4F0D-815A-34B2F6FED9B5}"/>
          </ac:spMkLst>
        </pc:spChg>
        <pc:grpChg chg="add del">
          <ac:chgData name="Berry, Melody" userId="31bd6066-c510-4faa-ad29-e552a3d0ff26" providerId="ADAL" clId="{99327ADA-431C-469A-8460-ED7769F6B546}" dt="2020-10-11T22:42:50.247" v="10205" actId="478"/>
          <ac:grpSpMkLst>
            <pc:docMk/>
            <pc:sldMk cId="3870159658" sldId="1020"/>
            <ac:grpSpMk id="29" creationId="{14402B27-38A4-495D-8120-B8D76BFC6AC4}"/>
          </ac:grpSpMkLst>
        </pc:grpChg>
        <pc:grpChg chg="add mod">
          <ac:chgData name="Berry, Melody" userId="31bd6066-c510-4faa-ad29-e552a3d0ff26" providerId="ADAL" clId="{99327ADA-431C-469A-8460-ED7769F6B546}" dt="2020-10-11T22:45:13.266" v="10262" actId="1076"/>
          <ac:grpSpMkLst>
            <pc:docMk/>
            <pc:sldMk cId="3870159658" sldId="1020"/>
            <ac:grpSpMk id="32" creationId="{E60A25E2-25EA-43FC-B449-E6B9C3453DCF}"/>
          </ac:grpSpMkLst>
        </pc:grpChg>
        <pc:picChg chg="add del mod ord">
          <ac:chgData name="Berry, Melody" userId="31bd6066-c510-4faa-ad29-e552a3d0ff26" providerId="ADAL" clId="{99327ADA-431C-469A-8460-ED7769F6B546}" dt="2020-10-11T22:33:34.209" v="9983" actId="478"/>
          <ac:picMkLst>
            <pc:docMk/>
            <pc:sldMk cId="3870159658" sldId="1020"/>
            <ac:picMk id="2" creationId="{98A767EC-D280-4B0D-9F76-803298A0A83B}"/>
          </ac:picMkLst>
        </pc:picChg>
        <pc:picChg chg="del">
          <ac:chgData name="Berry, Melody" userId="31bd6066-c510-4faa-ad29-e552a3d0ff26" providerId="ADAL" clId="{99327ADA-431C-469A-8460-ED7769F6B546}" dt="2020-10-10T23:12:47.571" v="7252" actId="478"/>
          <ac:picMkLst>
            <pc:docMk/>
            <pc:sldMk cId="3870159658" sldId="1020"/>
            <ac:picMk id="6" creationId="{05DC8FF9-7165-4508-BA74-C2112C5C6DC9}"/>
          </ac:picMkLst>
        </pc:picChg>
        <pc:picChg chg="add mod ord modCrop">
          <ac:chgData name="Berry, Melody" userId="31bd6066-c510-4faa-ad29-e552a3d0ff26" providerId="ADAL" clId="{99327ADA-431C-469A-8460-ED7769F6B546}" dt="2020-10-11T22:34:04.713" v="9992" actId="1076"/>
          <ac:picMkLst>
            <pc:docMk/>
            <pc:sldMk cId="3870159658" sldId="1020"/>
            <ac:picMk id="18" creationId="{71FD9F7A-BCD3-46C0-8E4F-25BA06ABB6BE}"/>
          </ac:picMkLst>
        </pc:picChg>
        <pc:picChg chg="add mod ord modCrop">
          <ac:chgData name="Berry, Melody" userId="31bd6066-c510-4faa-ad29-e552a3d0ff26" providerId="ADAL" clId="{99327ADA-431C-469A-8460-ED7769F6B546}" dt="2020-10-11T22:41:41.274" v="10201" actId="732"/>
          <ac:picMkLst>
            <pc:docMk/>
            <pc:sldMk cId="3870159658" sldId="1020"/>
            <ac:picMk id="27" creationId="{126ED5D6-3ABC-4A5D-8302-5818ABB4C4B8}"/>
          </ac:picMkLst>
        </pc:picChg>
        <pc:cxnChg chg="add mod">
          <ac:chgData name="Berry, Melody" userId="31bd6066-c510-4faa-ad29-e552a3d0ff26" providerId="ADAL" clId="{99327ADA-431C-469A-8460-ED7769F6B546}" dt="2020-10-11T22:38:21.036" v="10173" actId="14100"/>
          <ac:cxnSpMkLst>
            <pc:docMk/>
            <pc:sldMk cId="3870159658" sldId="1020"/>
            <ac:cxnSpMk id="14" creationId="{606A7205-A3AC-4C29-9892-E25807966F01}"/>
          </ac:cxnSpMkLst>
        </pc:cxnChg>
        <pc:cxnChg chg="add del mod">
          <ac:chgData name="Berry, Melody" userId="31bd6066-c510-4faa-ad29-e552a3d0ff26" providerId="ADAL" clId="{99327ADA-431C-469A-8460-ED7769F6B546}" dt="2020-10-11T22:37:53.333" v="10164" actId="478"/>
          <ac:cxnSpMkLst>
            <pc:docMk/>
            <pc:sldMk cId="3870159658" sldId="1020"/>
            <ac:cxnSpMk id="15" creationId="{5DE8DEBA-5BFC-4352-B1B2-F5949001EC0B}"/>
          </ac:cxnSpMkLst>
        </pc:cxnChg>
        <pc:cxnChg chg="add mod">
          <ac:chgData name="Berry, Melody" userId="31bd6066-c510-4faa-ad29-e552a3d0ff26" providerId="ADAL" clId="{99327ADA-431C-469A-8460-ED7769F6B546}" dt="2020-10-11T22:45:18.307" v="10263" actId="14100"/>
          <ac:cxnSpMkLst>
            <pc:docMk/>
            <pc:sldMk cId="3870159658" sldId="1020"/>
            <ac:cxnSpMk id="21" creationId="{5B3FF39D-3EEF-4E1F-8838-AD0E38DF7064}"/>
          </ac:cxnSpMkLst>
        </pc:cxnChg>
        <pc:cxnChg chg="add mod">
          <ac:chgData name="Berry, Melody" userId="31bd6066-c510-4faa-ad29-e552a3d0ff26" providerId="ADAL" clId="{99327ADA-431C-469A-8460-ED7769F6B546}" dt="2020-10-11T22:45:31.150" v="10266" actId="14100"/>
          <ac:cxnSpMkLst>
            <pc:docMk/>
            <pc:sldMk cId="3870159658" sldId="1020"/>
            <ac:cxnSpMk id="39" creationId="{56B86922-D53A-461C-AC3D-EE3469EB4275}"/>
          </ac:cxnSpMkLst>
        </pc:cxnChg>
      </pc:sldChg>
      <pc:sldChg chg="addSp delSp modSp add delAnim">
        <pc:chgData name="Berry, Melody" userId="31bd6066-c510-4faa-ad29-e552a3d0ff26" providerId="ADAL" clId="{99327ADA-431C-469A-8460-ED7769F6B546}" dt="2020-10-13T16:44:05.086" v="11377" actId="1076"/>
        <pc:sldMkLst>
          <pc:docMk/>
          <pc:sldMk cId="3158418009" sldId="1021"/>
        </pc:sldMkLst>
        <pc:spChg chg="mod">
          <ac:chgData name="Berry, Melody" userId="31bd6066-c510-4faa-ad29-e552a3d0ff26" providerId="ADAL" clId="{99327ADA-431C-469A-8460-ED7769F6B546}" dt="2020-10-11T01:39:56.782" v="8357" actId="1076"/>
          <ac:spMkLst>
            <pc:docMk/>
            <pc:sldMk cId="3158418009" sldId="1021"/>
            <ac:spMk id="5" creationId="{3A96D9EB-6805-41B0-8B9D-8ECF04AD3F07}"/>
          </ac:spMkLst>
        </pc:spChg>
        <pc:spChg chg="del">
          <ac:chgData name="Berry, Melody" userId="31bd6066-c510-4faa-ad29-e552a3d0ff26" providerId="ADAL" clId="{99327ADA-431C-469A-8460-ED7769F6B546}" dt="2020-10-11T01:37:14.186" v="8201" actId="478"/>
          <ac:spMkLst>
            <pc:docMk/>
            <pc:sldMk cId="3158418009" sldId="1021"/>
            <ac:spMk id="14" creationId="{EED07EF8-716B-4154-8DBA-C3B6958560FB}"/>
          </ac:spMkLst>
        </pc:spChg>
        <pc:spChg chg="del">
          <ac:chgData name="Berry, Melody" userId="31bd6066-c510-4faa-ad29-e552a3d0ff26" providerId="ADAL" clId="{99327ADA-431C-469A-8460-ED7769F6B546}" dt="2020-10-11T01:37:26.928" v="8206" actId="478"/>
          <ac:spMkLst>
            <pc:docMk/>
            <pc:sldMk cId="3158418009" sldId="1021"/>
            <ac:spMk id="17" creationId="{F68F18E7-7F50-4B72-9664-220D70AF7671}"/>
          </ac:spMkLst>
        </pc:spChg>
        <pc:spChg chg="del mod ord">
          <ac:chgData name="Berry, Melody" userId="31bd6066-c510-4faa-ad29-e552a3d0ff26" providerId="ADAL" clId="{99327ADA-431C-469A-8460-ED7769F6B546}" dt="2020-10-13T16:44:01.120" v="11375" actId="478"/>
          <ac:spMkLst>
            <pc:docMk/>
            <pc:sldMk cId="3158418009" sldId="1021"/>
            <ac:spMk id="19" creationId="{EE4BDF3B-1986-47D1-B446-63BE6608C022}"/>
          </ac:spMkLst>
        </pc:spChg>
        <pc:spChg chg="del mod">
          <ac:chgData name="Berry, Melody" userId="31bd6066-c510-4faa-ad29-e552a3d0ff26" providerId="ADAL" clId="{99327ADA-431C-469A-8460-ED7769F6B546}" dt="2020-10-13T16:44:01.120" v="11375" actId="478"/>
          <ac:spMkLst>
            <pc:docMk/>
            <pc:sldMk cId="3158418009" sldId="1021"/>
            <ac:spMk id="21" creationId="{7460E2A7-93F0-495C-BE4F-0EBC24D5864C}"/>
          </ac:spMkLst>
        </pc:spChg>
        <pc:spChg chg="del mod">
          <ac:chgData name="Berry, Melody" userId="31bd6066-c510-4faa-ad29-e552a3d0ff26" providerId="ADAL" clId="{99327ADA-431C-469A-8460-ED7769F6B546}" dt="2020-10-13T16:44:01.120" v="11375" actId="478"/>
          <ac:spMkLst>
            <pc:docMk/>
            <pc:sldMk cId="3158418009" sldId="1021"/>
            <ac:spMk id="22" creationId="{1AEE4790-720D-48C0-8625-72F17444B774}"/>
          </ac:spMkLst>
        </pc:spChg>
        <pc:spChg chg="del">
          <ac:chgData name="Berry, Melody" userId="31bd6066-c510-4faa-ad29-e552a3d0ff26" providerId="ADAL" clId="{99327ADA-431C-469A-8460-ED7769F6B546}" dt="2020-10-11T01:37:49.121" v="8208" actId="478"/>
          <ac:spMkLst>
            <pc:docMk/>
            <pc:sldMk cId="3158418009" sldId="1021"/>
            <ac:spMk id="30" creationId="{4A9CE5E7-A193-4537-A280-915CDFF34EBC}"/>
          </ac:spMkLst>
        </pc:spChg>
        <pc:spChg chg="del mod">
          <ac:chgData name="Berry, Melody" userId="31bd6066-c510-4faa-ad29-e552a3d0ff26" providerId="ADAL" clId="{99327ADA-431C-469A-8460-ED7769F6B546}" dt="2020-10-13T16:44:01.120" v="11375" actId="478"/>
          <ac:spMkLst>
            <pc:docMk/>
            <pc:sldMk cId="3158418009" sldId="1021"/>
            <ac:spMk id="31" creationId="{8E64214B-791F-4188-AB19-74DC73C3FD75}"/>
          </ac:spMkLst>
        </pc:spChg>
        <pc:picChg chg="add mod">
          <ac:chgData name="Berry, Melody" userId="31bd6066-c510-4faa-ad29-e552a3d0ff26" providerId="ADAL" clId="{99327ADA-431C-469A-8460-ED7769F6B546}" dt="2020-10-13T16:44:05.086" v="11377" actId="1076"/>
          <ac:picMkLst>
            <pc:docMk/>
            <pc:sldMk cId="3158418009" sldId="1021"/>
            <ac:picMk id="2" creationId="{D4238ED0-583A-45E8-9F14-0009D36083FD}"/>
          </ac:picMkLst>
        </pc:picChg>
        <pc:picChg chg="del">
          <ac:chgData name="Berry, Melody" userId="31bd6066-c510-4faa-ad29-e552a3d0ff26" providerId="ADAL" clId="{99327ADA-431C-469A-8460-ED7769F6B546}" dt="2020-10-11T01:37:15.838" v="8203" actId="478"/>
          <ac:picMkLst>
            <pc:docMk/>
            <pc:sldMk cId="3158418009" sldId="1021"/>
            <ac:picMk id="8" creationId="{DE74887A-BE45-4448-9AF0-44956B887559}"/>
          </ac:picMkLst>
        </pc:picChg>
        <pc:picChg chg="del">
          <ac:chgData name="Berry, Melody" userId="31bd6066-c510-4faa-ad29-e552a3d0ff26" providerId="ADAL" clId="{99327ADA-431C-469A-8460-ED7769F6B546}" dt="2020-10-11T01:37:12.102" v="8200" actId="478"/>
          <ac:picMkLst>
            <pc:docMk/>
            <pc:sldMk cId="3158418009" sldId="1021"/>
            <ac:picMk id="11" creationId="{37F5EA04-113C-4863-AA28-66BDD1D2C2D3}"/>
          </ac:picMkLst>
        </pc:picChg>
        <pc:picChg chg="del mod">
          <ac:chgData name="Berry, Melody" userId="31bd6066-c510-4faa-ad29-e552a3d0ff26" providerId="ADAL" clId="{99327ADA-431C-469A-8460-ED7769F6B546}" dt="2020-10-13T16:44:01.120" v="11375" actId="478"/>
          <ac:picMkLst>
            <pc:docMk/>
            <pc:sldMk cId="3158418009" sldId="1021"/>
            <ac:picMk id="15" creationId="{D9DA7943-5FC6-43E8-8123-1DEC9059D6B2}"/>
          </ac:picMkLst>
        </pc:picChg>
        <pc:cxnChg chg="del">
          <ac:chgData name="Berry, Melody" userId="31bd6066-c510-4faa-ad29-e552a3d0ff26" providerId="ADAL" clId="{99327ADA-431C-469A-8460-ED7769F6B546}" dt="2020-10-11T01:37:14.858" v="8202" actId="478"/>
          <ac:cxnSpMkLst>
            <pc:docMk/>
            <pc:sldMk cId="3158418009" sldId="1021"/>
            <ac:cxnSpMk id="12" creationId="{12BB151E-0B6C-4A69-A6B4-135483C9E80C}"/>
          </ac:cxnSpMkLst>
        </pc:cxnChg>
        <pc:cxnChg chg="del">
          <ac:chgData name="Berry, Melody" userId="31bd6066-c510-4faa-ad29-e552a3d0ff26" providerId="ADAL" clId="{99327ADA-431C-469A-8460-ED7769F6B546}" dt="2020-10-11T01:37:24.449" v="8205" actId="478"/>
          <ac:cxnSpMkLst>
            <pc:docMk/>
            <pc:sldMk cId="3158418009" sldId="1021"/>
            <ac:cxnSpMk id="16" creationId="{89AC9111-8BD2-4A4C-9033-0AD12A961BD0}"/>
          </ac:cxnSpMkLst>
        </pc:cxnChg>
        <pc:cxnChg chg="del mod">
          <ac:chgData name="Berry, Melody" userId="31bd6066-c510-4faa-ad29-e552a3d0ff26" providerId="ADAL" clId="{99327ADA-431C-469A-8460-ED7769F6B546}" dt="2020-10-11T01:39:04.147" v="8320" actId="478"/>
          <ac:cxnSpMkLst>
            <pc:docMk/>
            <pc:sldMk cId="3158418009" sldId="1021"/>
            <ac:cxnSpMk id="20" creationId="{84CCAE0D-E901-454B-BBE4-0DE50E969833}"/>
          </ac:cxnSpMkLst>
        </pc:cxnChg>
        <pc:cxnChg chg="del mod">
          <ac:chgData name="Berry, Melody" userId="31bd6066-c510-4faa-ad29-e552a3d0ff26" providerId="ADAL" clId="{99327ADA-431C-469A-8460-ED7769F6B546}" dt="2020-10-11T01:39:07.052" v="8321" actId="478"/>
          <ac:cxnSpMkLst>
            <pc:docMk/>
            <pc:sldMk cId="3158418009" sldId="1021"/>
            <ac:cxnSpMk id="24" creationId="{71B82846-29B4-4685-9103-FD509B0997B9}"/>
          </ac:cxnSpMkLst>
        </pc:cxnChg>
        <pc:cxnChg chg="del mod">
          <ac:chgData name="Berry, Melody" userId="31bd6066-c510-4faa-ad29-e552a3d0ff26" providerId="ADAL" clId="{99327ADA-431C-469A-8460-ED7769F6B546}" dt="2020-10-11T01:38:51.898" v="8316" actId="478"/>
          <ac:cxnSpMkLst>
            <pc:docMk/>
            <pc:sldMk cId="3158418009" sldId="1021"/>
            <ac:cxnSpMk id="32" creationId="{D79E0C2A-4C55-4972-A09F-978170064697}"/>
          </ac:cxnSpMkLst>
        </pc:cxnChg>
        <pc:cxnChg chg="del mod">
          <ac:chgData name="Berry, Melody" userId="31bd6066-c510-4faa-ad29-e552a3d0ff26" providerId="ADAL" clId="{99327ADA-431C-469A-8460-ED7769F6B546}" dt="2020-10-11T01:38:53.668" v="8317" actId="478"/>
          <ac:cxnSpMkLst>
            <pc:docMk/>
            <pc:sldMk cId="3158418009" sldId="1021"/>
            <ac:cxnSpMk id="33" creationId="{83694291-652F-4AFA-8D4A-5215F11CEB04}"/>
          </ac:cxnSpMkLst>
        </pc:cxnChg>
      </pc:sldChg>
      <pc:sldChg chg="addSp delSp modSp add modTransition">
        <pc:chgData name="Berry, Melody" userId="31bd6066-c510-4faa-ad29-e552a3d0ff26" providerId="ADAL" clId="{99327ADA-431C-469A-8460-ED7769F6B546}" dt="2020-10-19T04:22:52.041" v="20581"/>
        <pc:sldMkLst>
          <pc:docMk/>
          <pc:sldMk cId="2175975953" sldId="1022"/>
        </pc:sldMkLst>
        <pc:spChg chg="mod">
          <ac:chgData name="Berry, Melody" userId="31bd6066-c510-4faa-ad29-e552a3d0ff26" providerId="ADAL" clId="{99327ADA-431C-469A-8460-ED7769F6B546}" dt="2020-10-17T21:54:33.309" v="20259" actId="20577"/>
          <ac:spMkLst>
            <pc:docMk/>
            <pc:sldMk cId="2175975953" sldId="1022"/>
            <ac:spMk id="9" creationId="{2C9BB03C-3AB8-4417-AC16-E59742BA4D4A}"/>
          </ac:spMkLst>
        </pc:spChg>
        <pc:spChg chg="del">
          <ac:chgData name="Berry, Melody" userId="31bd6066-c510-4faa-ad29-e552a3d0ff26" providerId="ADAL" clId="{99327ADA-431C-469A-8460-ED7769F6B546}" dt="2020-10-11T02:26:14.206" v="9046" actId="478"/>
          <ac:spMkLst>
            <pc:docMk/>
            <pc:sldMk cId="2175975953" sldId="1022"/>
            <ac:spMk id="10" creationId="{22DF4B1B-69D3-45E2-BB53-1F6C9A406504}"/>
          </ac:spMkLst>
        </pc:spChg>
        <pc:spChg chg="del">
          <ac:chgData name="Berry, Melody" userId="31bd6066-c510-4faa-ad29-e552a3d0ff26" providerId="ADAL" clId="{99327ADA-431C-469A-8460-ED7769F6B546}" dt="2020-10-11T02:26:16.644" v="9047" actId="478"/>
          <ac:spMkLst>
            <pc:docMk/>
            <pc:sldMk cId="2175975953" sldId="1022"/>
            <ac:spMk id="11" creationId="{936A4926-4893-4963-A8EF-83669866F79D}"/>
          </ac:spMkLst>
        </pc:spChg>
        <pc:spChg chg="del">
          <ac:chgData name="Berry, Melody" userId="31bd6066-c510-4faa-ad29-e552a3d0ff26" providerId="ADAL" clId="{99327ADA-431C-469A-8460-ED7769F6B546}" dt="2020-10-11T02:26:19.877" v="9049" actId="478"/>
          <ac:spMkLst>
            <pc:docMk/>
            <pc:sldMk cId="2175975953" sldId="1022"/>
            <ac:spMk id="13" creationId="{8A24416C-51A5-4327-98F7-0709A3DEA66E}"/>
          </ac:spMkLst>
        </pc:spChg>
        <pc:spChg chg="del">
          <ac:chgData name="Berry, Melody" userId="31bd6066-c510-4faa-ad29-e552a3d0ff26" providerId="ADAL" clId="{99327ADA-431C-469A-8460-ED7769F6B546}" dt="2020-10-11T02:26:18.490" v="9048" actId="478"/>
          <ac:spMkLst>
            <pc:docMk/>
            <pc:sldMk cId="2175975953" sldId="1022"/>
            <ac:spMk id="14" creationId="{B87683AF-65BE-4CA3-B525-28695A89B5D6}"/>
          </ac:spMkLst>
        </pc:spChg>
        <pc:picChg chg="add del mod ord modCrop">
          <ac:chgData name="Berry, Melody" userId="31bd6066-c510-4faa-ad29-e552a3d0ff26" providerId="ADAL" clId="{99327ADA-431C-469A-8460-ED7769F6B546}" dt="2020-10-15T04:43:03.537" v="16916" actId="478"/>
          <ac:picMkLst>
            <pc:docMk/>
            <pc:sldMk cId="2175975953" sldId="1022"/>
            <ac:picMk id="2" creationId="{38840DE9-1D99-4666-AC30-0A3ED19BC33E}"/>
          </ac:picMkLst>
        </pc:picChg>
        <pc:picChg chg="add del mod">
          <ac:chgData name="Berry, Melody" userId="31bd6066-c510-4faa-ad29-e552a3d0ff26" providerId="ADAL" clId="{99327ADA-431C-469A-8460-ED7769F6B546}" dt="2020-10-15T04:43:12.260" v="16919" actId="478"/>
          <ac:picMkLst>
            <pc:docMk/>
            <pc:sldMk cId="2175975953" sldId="1022"/>
            <ac:picMk id="3" creationId="{977BE012-301C-4458-8759-CF9D07E672CB}"/>
          </ac:picMkLst>
        </pc:picChg>
        <pc:picChg chg="add del mod">
          <ac:chgData name="Berry, Melody" userId="31bd6066-c510-4faa-ad29-e552a3d0ff26" providerId="ADAL" clId="{99327ADA-431C-469A-8460-ED7769F6B546}" dt="2020-10-15T04:45:06.866" v="17033" actId="478"/>
          <ac:picMkLst>
            <pc:docMk/>
            <pc:sldMk cId="2175975953" sldId="1022"/>
            <ac:picMk id="5" creationId="{2F7FCA3D-BCA4-41F5-9D31-E8670CC18D22}"/>
          </ac:picMkLst>
        </pc:picChg>
        <pc:picChg chg="del">
          <ac:chgData name="Berry, Melody" userId="31bd6066-c510-4faa-ad29-e552a3d0ff26" providerId="ADAL" clId="{99327ADA-431C-469A-8460-ED7769F6B546}" dt="2020-10-11T02:25:18.705" v="9035" actId="478"/>
          <ac:picMkLst>
            <pc:docMk/>
            <pc:sldMk cId="2175975953" sldId="1022"/>
            <ac:picMk id="6" creationId="{4150B12F-C9A4-400D-9FF6-B79B699CF33F}"/>
          </ac:picMkLst>
        </pc:picChg>
        <pc:picChg chg="add del mod modCrop">
          <ac:chgData name="Berry, Melody" userId="31bd6066-c510-4faa-ad29-e552a3d0ff26" providerId="ADAL" clId="{99327ADA-431C-469A-8460-ED7769F6B546}" dt="2020-10-15T04:47:38.089" v="17234" actId="478"/>
          <ac:picMkLst>
            <pc:docMk/>
            <pc:sldMk cId="2175975953" sldId="1022"/>
            <ac:picMk id="6" creationId="{A4B08B9E-F868-4AAA-8A53-E064EEAC9D36}"/>
          </ac:picMkLst>
        </pc:picChg>
        <pc:picChg chg="add del mod">
          <ac:chgData name="Berry, Melody" userId="31bd6066-c510-4faa-ad29-e552a3d0ff26" providerId="ADAL" clId="{99327ADA-431C-469A-8460-ED7769F6B546}" dt="2020-10-15T04:47:36.543" v="17233"/>
          <ac:picMkLst>
            <pc:docMk/>
            <pc:sldMk cId="2175975953" sldId="1022"/>
            <ac:picMk id="7" creationId="{D3270F37-2B17-4A0C-B0B8-586C108D4AE4}"/>
          </ac:picMkLst>
        </pc:picChg>
        <pc:picChg chg="del">
          <ac:chgData name="Berry, Melody" userId="31bd6066-c510-4faa-ad29-e552a3d0ff26" providerId="ADAL" clId="{99327ADA-431C-469A-8460-ED7769F6B546}" dt="2020-10-11T02:25:18.033" v="9034" actId="478"/>
          <ac:picMkLst>
            <pc:docMk/>
            <pc:sldMk cId="2175975953" sldId="1022"/>
            <ac:picMk id="12" creationId="{EFC4378B-1559-44D1-B59C-1CF71F79E717}"/>
          </ac:picMkLst>
        </pc:picChg>
      </pc:sldChg>
      <pc:sldChg chg="addSp delSp modSp add modTransition">
        <pc:chgData name="Berry, Melody" userId="31bd6066-c510-4faa-ad29-e552a3d0ff26" providerId="ADAL" clId="{99327ADA-431C-469A-8460-ED7769F6B546}" dt="2020-10-19T04:22:43.650" v="20579"/>
        <pc:sldMkLst>
          <pc:docMk/>
          <pc:sldMk cId="1696876004" sldId="1023"/>
        </pc:sldMkLst>
        <pc:spChg chg="mod">
          <ac:chgData name="Berry, Melody" userId="31bd6066-c510-4faa-ad29-e552a3d0ff26" providerId="ADAL" clId="{99327ADA-431C-469A-8460-ED7769F6B546}" dt="2020-10-11T02:32:36.888" v="9515" actId="1076"/>
          <ac:spMkLst>
            <pc:docMk/>
            <pc:sldMk cId="1696876004" sldId="1023"/>
            <ac:spMk id="8" creationId="{D42E8C83-D537-4769-9752-8B9F720AB7B4}"/>
          </ac:spMkLst>
        </pc:spChg>
        <pc:spChg chg="mod">
          <ac:chgData name="Berry, Melody" userId="31bd6066-c510-4faa-ad29-e552a3d0ff26" providerId="ADAL" clId="{99327ADA-431C-469A-8460-ED7769F6B546}" dt="2020-10-11T02:34:55.491" v="9780" actId="114"/>
          <ac:spMkLst>
            <pc:docMk/>
            <pc:sldMk cId="1696876004" sldId="1023"/>
            <ac:spMk id="9" creationId="{2C9BB03C-3AB8-4417-AC16-E59742BA4D4A}"/>
          </ac:spMkLst>
        </pc:spChg>
        <pc:picChg chg="del">
          <ac:chgData name="Berry, Melody" userId="31bd6066-c510-4faa-ad29-e552a3d0ff26" providerId="ADAL" clId="{99327ADA-431C-469A-8460-ED7769F6B546}" dt="2020-10-11T02:29:56.048" v="9369" actId="478"/>
          <ac:picMkLst>
            <pc:docMk/>
            <pc:sldMk cId="1696876004" sldId="1023"/>
            <ac:picMk id="2" creationId="{38840DE9-1D99-4666-AC30-0A3ED19BC33E}"/>
          </ac:picMkLst>
        </pc:picChg>
        <pc:picChg chg="add mod modCrop">
          <ac:chgData name="Berry, Melody" userId="31bd6066-c510-4faa-ad29-e552a3d0ff26" providerId="ADAL" clId="{99327ADA-431C-469A-8460-ED7769F6B546}" dt="2020-10-11T02:34:29.041" v="9774" actId="1076"/>
          <ac:picMkLst>
            <pc:docMk/>
            <pc:sldMk cId="1696876004" sldId="1023"/>
            <ac:picMk id="3" creationId="{223D9132-AA82-4FF8-9D80-FC95CABBA576}"/>
          </ac:picMkLst>
        </pc:picChg>
      </pc:sldChg>
      <pc:sldChg chg="addSp delSp modSp add modTransition addCm delCm">
        <pc:chgData name="Berry, Melody" userId="31bd6066-c510-4faa-ad29-e552a3d0ff26" providerId="ADAL" clId="{99327ADA-431C-469A-8460-ED7769F6B546}" dt="2020-10-20T00:05:35.645" v="20709" actId="1076"/>
        <pc:sldMkLst>
          <pc:docMk/>
          <pc:sldMk cId="3057300850" sldId="1024"/>
        </pc:sldMkLst>
        <pc:spChg chg="add mod">
          <ac:chgData name="Berry, Melody" userId="31bd6066-c510-4faa-ad29-e552a3d0ff26" providerId="ADAL" clId="{99327ADA-431C-469A-8460-ED7769F6B546}" dt="2020-10-20T00:04:24.341" v="20698" actId="1076"/>
          <ac:spMkLst>
            <pc:docMk/>
            <pc:sldMk cId="3057300850" sldId="1024"/>
            <ac:spMk id="5" creationId="{9FAAA6BB-56B9-4429-8ECC-8FF8F78D9386}"/>
          </ac:spMkLst>
        </pc:spChg>
        <pc:spChg chg="add mod">
          <ac:chgData name="Berry, Melody" userId="31bd6066-c510-4faa-ad29-e552a3d0ff26" providerId="ADAL" clId="{99327ADA-431C-469A-8460-ED7769F6B546}" dt="2020-10-20T00:04:19.880" v="20697" actId="14100"/>
          <ac:spMkLst>
            <pc:docMk/>
            <pc:sldMk cId="3057300850" sldId="1024"/>
            <ac:spMk id="7" creationId="{F45E942B-3C19-4980-A4D3-C0B9BF9ED3D5}"/>
          </ac:spMkLst>
        </pc:spChg>
        <pc:spChg chg="mod">
          <ac:chgData name="Berry, Melody" userId="31bd6066-c510-4faa-ad29-e552a3d0ff26" providerId="ADAL" clId="{99327ADA-431C-469A-8460-ED7769F6B546}" dt="2020-10-20T00:01:13.960" v="20599" actId="1076"/>
          <ac:spMkLst>
            <pc:docMk/>
            <pc:sldMk cId="3057300850" sldId="1024"/>
            <ac:spMk id="8" creationId="{D42E8C83-D537-4769-9752-8B9F720AB7B4}"/>
          </ac:spMkLst>
        </pc:spChg>
        <pc:spChg chg="mod">
          <ac:chgData name="Berry, Melody" userId="31bd6066-c510-4faa-ad29-e552a3d0ff26" providerId="ADAL" clId="{99327ADA-431C-469A-8460-ED7769F6B546}" dt="2020-10-20T00:01:05.566" v="20596" actId="1076"/>
          <ac:spMkLst>
            <pc:docMk/>
            <pc:sldMk cId="3057300850" sldId="1024"/>
            <ac:spMk id="9" creationId="{2C9BB03C-3AB8-4417-AC16-E59742BA4D4A}"/>
          </ac:spMkLst>
        </pc:spChg>
        <pc:spChg chg="add mod">
          <ac:chgData name="Berry, Melody" userId="31bd6066-c510-4faa-ad29-e552a3d0ff26" providerId="ADAL" clId="{99327ADA-431C-469A-8460-ED7769F6B546}" dt="2020-10-20T00:05:11.541" v="20706" actId="1076"/>
          <ac:spMkLst>
            <pc:docMk/>
            <pc:sldMk cId="3057300850" sldId="1024"/>
            <ac:spMk id="10" creationId="{7B902CCE-AA2C-4C2D-87F8-EDCD2ED067DE}"/>
          </ac:spMkLst>
        </pc:spChg>
        <pc:picChg chg="add mod modCrop">
          <ac:chgData name="Berry, Melody" userId="31bd6066-c510-4faa-ad29-e552a3d0ff26" providerId="ADAL" clId="{99327ADA-431C-469A-8460-ED7769F6B546}" dt="2020-10-20T00:05:35.645" v="20709" actId="1076"/>
          <ac:picMkLst>
            <pc:docMk/>
            <pc:sldMk cId="3057300850" sldId="1024"/>
            <ac:picMk id="2" creationId="{CFD3E9E8-D997-4F94-96A5-079EDDF3F990}"/>
          </ac:picMkLst>
        </pc:picChg>
        <pc:picChg chg="del">
          <ac:chgData name="Berry, Melody" userId="31bd6066-c510-4faa-ad29-e552a3d0ff26" providerId="ADAL" clId="{99327ADA-431C-469A-8460-ED7769F6B546}" dt="2020-10-11T02:38:33.925" v="9815" actId="478"/>
          <ac:picMkLst>
            <pc:docMk/>
            <pc:sldMk cId="3057300850" sldId="1024"/>
            <ac:picMk id="3" creationId="{223D9132-AA82-4FF8-9D80-FC95CABBA576}"/>
          </ac:picMkLst>
        </pc:picChg>
        <pc:picChg chg="add mod modCrop">
          <ac:chgData name="Berry, Melody" userId="31bd6066-c510-4faa-ad29-e552a3d0ff26" providerId="ADAL" clId="{99327ADA-431C-469A-8460-ED7769F6B546}" dt="2020-10-20T00:05:06.716" v="20705" actId="1076"/>
          <ac:picMkLst>
            <pc:docMk/>
            <pc:sldMk cId="3057300850" sldId="1024"/>
            <ac:picMk id="3" creationId="{F0FEE968-20BF-4E57-A4D7-FDCF81FA50E6}"/>
          </ac:picMkLst>
        </pc:picChg>
      </pc:sldChg>
      <pc:sldChg chg="addSp delSp modSp add modTransition">
        <pc:chgData name="Berry, Melody" userId="31bd6066-c510-4faa-ad29-e552a3d0ff26" providerId="ADAL" clId="{99327ADA-431C-469A-8460-ED7769F6B546}" dt="2020-10-19T04:23:12.995" v="20583"/>
        <pc:sldMkLst>
          <pc:docMk/>
          <pc:sldMk cId="2019934550" sldId="1025"/>
        </pc:sldMkLst>
        <pc:spChg chg="mod">
          <ac:chgData name="Berry, Melody" userId="31bd6066-c510-4faa-ad29-e552a3d0ff26" providerId="ADAL" clId="{99327ADA-431C-469A-8460-ED7769F6B546}" dt="2020-10-15T04:33:15.979" v="16731" actId="1076"/>
          <ac:spMkLst>
            <pc:docMk/>
            <pc:sldMk cId="2019934550" sldId="1025"/>
            <ac:spMk id="8" creationId="{3C09123A-F1E1-4895-82CE-BC25A842F5A7}"/>
          </ac:spMkLst>
        </pc:spChg>
        <pc:spChg chg="mod">
          <ac:chgData name="Berry, Melody" userId="31bd6066-c510-4faa-ad29-e552a3d0ff26" providerId="ADAL" clId="{99327ADA-431C-469A-8460-ED7769F6B546}" dt="2020-10-11T22:54:53.189" v="10696" actId="14100"/>
          <ac:spMkLst>
            <pc:docMk/>
            <pc:sldMk cId="2019934550" sldId="1025"/>
            <ac:spMk id="9" creationId="{4B05E094-662B-4A76-AD70-FC832BCCE69F}"/>
          </ac:spMkLst>
        </pc:spChg>
        <pc:spChg chg="mod">
          <ac:chgData name="Berry, Melody" userId="31bd6066-c510-4faa-ad29-e552a3d0ff26" providerId="ADAL" clId="{99327ADA-431C-469A-8460-ED7769F6B546}" dt="2020-10-15T04:33:19.322" v="16732" actId="1076"/>
          <ac:spMkLst>
            <pc:docMk/>
            <pc:sldMk cId="2019934550" sldId="1025"/>
            <ac:spMk id="11" creationId="{BFD545E1-B498-4F05-A0BD-21397373C4FC}"/>
          </ac:spMkLst>
        </pc:spChg>
        <pc:spChg chg="mod">
          <ac:chgData name="Berry, Melody" userId="31bd6066-c510-4faa-ad29-e552a3d0ff26" providerId="ADAL" clId="{99327ADA-431C-469A-8460-ED7769F6B546}" dt="2020-10-11T22:52:00.178" v="10425" actId="14100"/>
          <ac:spMkLst>
            <pc:docMk/>
            <pc:sldMk cId="2019934550" sldId="1025"/>
            <ac:spMk id="12" creationId="{74BF3E4B-89EC-4B35-832C-BE164418932E}"/>
          </ac:spMkLst>
        </pc:spChg>
        <pc:spChg chg="mod">
          <ac:chgData name="Berry, Melody" userId="31bd6066-c510-4faa-ad29-e552a3d0ff26" providerId="ADAL" clId="{99327ADA-431C-469A-8460-ED7769F6B546}" dt="2020-10-11T22:55:12.930" v="10702" actId="1076"/>
          <ac:spMkLst>
            <pc:docMk/>
            <pc:sldMk cId="2019934550" sldId="1025"/>
            <ac:spMk id="13" creationId="{4E4ECD64-6373-46F1-8A3B-9FDF1C30E283}"/>
          </ac:spMkLst>
        </pc:spChg>
        <pc:spChg chg="mod">
          <ac:chgData name="Berry, Melody" userId="31bd6066-c510-4faa-ad29-e552a3d0ff26" providerId="ADAL" clId="{99327ADA-431C-469A-8460-ED7769F6B546}" dt="2020-10-11T22:55:20.823" v="10703" actId="1076"/>
          <ac:spMkLst>
            <pc:docMk/>
            <pc:sldMk cId="2019934550" sldId="1025"/>
            <ac:spMk id="14" creationId="{81D48BC1-8AD6-44FF-B4E6-E862ECC53004}"/>
          </ac:spMkLst>
        </pc:spChg>
        <pc:picChg chg="del">
          <ac:chgData name="Berry, Melody" userId="31bd6066-c510-4faa-ad29-e552a3d0ff26" providerId="ADAL" clId="{99327ADA-431C-469A-8460-ED7769F6B546}" dt="2020-10-11T22:47:03.106" v="10397" actId="478"/>
          <ac:picMkLst>
            <pc:docMk/>
            <pc:sldMk cId="2019934550" sldId="1025"/>
            <ac:picMk id="3" creationId="{AE39300E-CE50-42A9-8358-D215D5F30303}"/>
          </ac:picMkLst>
        </pc:picChg>
        <pc:picChg chg="add mod ord">
          <ac:chgData name="Berry, Melody" userId="31bd6066-c510-4faa-ad29-e552a3d0ff26" providerId="ADAL" clId="{99327ADA-431C-469A-8460-ED7769F6B546}" dt="2020-10-11T22:51:18.145" v="10421" actId="167"/>
          <ac:picMkLst>
            <pc:docMk/>
            <pc:sldMk cId="2019934550" sldId="1025"/>
            <ac:picMk id="10" creationId="{2FB85E2C-0524-4292-BB45-844112BE1149}"/>
          </ac:picMkLst>
        </pc:picChg>
      </pc:sldChg>
      <pc:sldChg chg="addSp delSp modSp add modTransition">
        <pc:chgData name="Berry, Melody" userId="31bd6066-c510-4faa-ad29-e552a3d0ff26" providerId="ADAL" clId="{99327ADA-431C-469A-8460-ED7769F6B546}" dt="2020-10-19T04:22:52.041" v="20581"/>
        <pc:sldMkLst>
          <pc:docMk/>
          <pc:sldMk cId="3398783107" sldId="1026"/>
        </pc:sldMkLst>
        <pc:spChg chg="mod ord">
          <ac:chgData name="Berry, Melody" userId="31bd6066-c510-4faa-ad29-e552a3d0ff26" providerId="ADAL" clId="{99327ADA-431C-469A-8460-ED7769F6B546}" dt="2020-10-11T23:06:25.422" v="10783" actId="14100"/>
          <ac:spMkLst>
            <pc:docMk/>
            <pc:sldMk cId="3398783107" sldId="1026"/>
            <ac:spMk id="10" creationId="{5786A671-82F8-43B5-9466-A96B85C064BB}"/>
          </ac:spMkLst>
        </pc:spChg>
        <pc:spChg chg="del">
          <ac:chgData name="Berry, Melody" userId="31bd6066-c510-4faa-ad29-e552a3d0ff26" providerId="ADAL" clId="{99327ADA-431C-469A-8460-ED7769F6B546}" dt="2020-10-11T23:14:12.007" v="11047" actId="478"/>
          <ac:spMkLst>
            <pc:docMk/>
            <pc:sldMk cId="3398783107" sldId="1026"/>
            <ac:spMk id="12" creationId="{A4A7422E-297F-459B-84E5-4DE0D1C5B9A1}"/>
          </ac:spMkLst>
        </pc:spChg>
        <pc:spChg chg="del">
          <ac:chgData name="Berry, Melody" userId="31bd6066-c510-4faa-ad29-e552a3d0ff26" providerId="ADAL" clId="{99327ADA-431C-469A-8460-ED7769F6B546}" dt="2020-10-11T23:08:26.990" v="10861" actId="478"/>
          <ac:spMkLst>
            <pc:docMk/>
            <pc:sldMk cId="3398783107" sldId="1026"/>
            <ac:spMk id="13" creationId="{6C54C931-C9D7-4DB0-B5C9-7EDCD087F619}"/>
          </ac:spMkLst>
        </pc:spChg>
        <pc:spChg chg="mod">
          <ac:chgData name="Berry, Melody" userId="31bd6066-c510-4faa-ad29-e552a3d0ff26" providerId="ADAL" clId="{99327ADA-431C-469A-8460-ED7769F6B546}" dt="2020-10-11T23:14:09.806" v="11046" actId="27636"/>
          <ac:spMkLst>
            <pc:docMk/>
            <pc:sldMk cId="3398783107" sldId="1026"/>
            <ac:spMk id="14" creationId="{1585758B-CE6D-4CD9-877D-0804241AD392}"/>
          </ac:spMkLst>
        </pc:spChg>
        <pc:spChg chg="del">
          <ac:chgData name="Berry, Melody" userId="31bd6066-c510-4faa-ad29-e552a3d0ff26" providerId="ADAL" clId="{99327ADA-431C-469A-8460-ED7769F6B546}" dt="2020-10-11T23:14:14.065" v="11048" actId="478"/>
          <ac:spMkLst>
            <pc:docMk/>
            <pc:sldMk cId="3398783107" sldId="1026"/>
            <ac:spMk id="15" creationId="{13EC12FC-7688-4780-B057-03EA9CFB9782}"/>
          </ac:spMkLst>
        </pc:spChg>
        <pc:spChg chg="mod ord">
          <ac:chgData name="Berry, Melody" userId="31bd6066-c510-4faa-ad29-e552a3d0ff26" providerId="ADAL" clId="{99327ADA-431C-469A-8460-ED7769F6B546}" dt="2020-10-11T23:08:41.649" v="10866" actId="20577"/>
          <ac:spMkLst>
            <pc:docMk/>
            <pc:sldMk cId="3398783107" sldId="1026"/>
            <ac:spMk id="16" creationId="{2DD59ECB-3D0B-432A-9490-DAC13CBF33D0}"/>
          </ac:spMkLst>
        </pc:spChg>
        <pc:spChg chg="mod ord">
          <ac:chgData name="Berry, Melody" userId="31bd6066-c510-4faa-ad29-e552a3d0ff26" providerId="ADAL" clId="{99327ADA-431C-469A-8460-ED7769F6B546}" dt="2020-10-11T23:07:01.957" v="10844" actId="1076"/>
          <ac:spMkLst>
            <pc:docMk/>
            <pc:sldMk cId="3398783107" sldId="1026"/>
            <ac:spMk id="17" creationId="{9FDA6AE2-B79C-4044-B2B9-582EC90ECE55}"/>
          </ac:spMkLst>
        </pc:spChg>
        <pc:spChg chg="add mod">
          <ac:chgData name="Berry, Melody" userId="31bd6066-c510-4faa-ad29-e552a3d0ff26" providerId="ADAL" clId="{99327ADA-431C-469A-8460-ED7769F6B546}" dt="2020-10-11T23:08:06.514" v="10860" actId="14100"/>
          <ac:spMkLst>
            <pc:docMk/>
            <pc:sldMk cId="3398783107" sldId="1026"/>
            <ac:spMk id="27" creationId="{B2725508-DDBB-4D2B-AD77-97EFCF7EC04F}"/>
          </ac:spMkLst>
        </pc:spChg>
        <pc:grpChg chg="mod ord">
          <ac:chgData name="Berry, Melody" userId="31bd6066-c510-4faa-ad29-e552a3d0ff26" providerId="ADAL" clId="{99327ADA-431C-469A-8460-ED7769F6B546}" dt="2020-10-11T23:05:48.534" v="10778" actId="166"/>
          <ac:grpSpMkLst>
            <pc:docMk/>
            <pc:sldMk cId="3398783107" sldId="1026"/>
            <ac:grpSpMk id="18" creationId="{CA36A197-8BC9-4DCC-800F-27D3901BB532}"/>
          </ac:grpSpMkLst>
        </pc:grpChg>
        <pc:grpChg chg="add ord">
          <ac:chgData name="Berry, Melody" userId="31bd6066-c510-4faa-ad29-e552a3d0ff26" providerId="ADAL" clId="{99327ADA-431C-469A-8460-ED7769F6B546}" dt="2020-10-11T23:05:43.193" v="10776" actId="166"/>
          <ac:grpSpMkLst>
            <pc:docMk/>
            <pc:sldMk cId="3398783107" sldId="1026"/>
            <ac:grpSpMk id="23" creationId="{E1B97496-8E07-4EFE-A834-5F11CC6FC8F0}"/>
          </ac:grpSpMkLst>
        </pc:grpChg>
        <pc:picChg chg="add del mod modCrop">
          <ac:chgData name="Berry, Melody" userId="31bd6066-c510-4faa-ad29-e552a3d0ff26" providerId="ADAL" clId="{99327ADA-431C-469A-8460-ED7769F6B546}" dt="2020-10-11T23:10:50.603" v="10875" actId="478"/>
          <ac:picMkLst>
            <pc:docMk/>
            <pc:sldMk cId="3398783107" sldId="1026"/>
            <ac:picMk id="6" creationId="{161EA46E-B618-4B68-AC75-F92D8FB2A9E0}"/>
          </ac:picMkLst>
        </pc:picChg>
        <pc:picChg chg="mod modCrop">
          <ac:chgData name="Berry, Melody" userId="31bd6066-c510-4faa-ad29-e552a3d0ff26" providerId="ADAL" clId="{99327ADA-431C-469A-8460-ED7769F6B546}" dt="2020-10-11T23:04:35.255" v="10766" actId="1076"/>
          <ac:picMkLst>
            <pc:docMk/>
            <pc:sldMk cId="3398783107" sldId="1026"/>
            <ac:picMk id="19" creationId="{E853FF81-6DDB-4BDC-BD97-AE76A38BC9E8}"/>
          </ac:picMkLst>
        </pc:picChg>
        <pc:picChg chg="mod">
          <ac:chgData name="Berry, Melody" userId="31bd6066-c510-4faa-ad29-e552a3d0ff26" providerId="ADAL" clId="{99327ADA-431C-469A-8460-ED7769F6B546}" dt="2020-10-11T23:04:47.948" v="10769" actId="1076"/>
          <ac:picMkLst>
            <pc:docMk/>
            <pc:sldMk cId="3398783107" sldId="1026"/>
            <ac:picMk id="24" creationId="{47CBEE04-A399-4C3B-B820-32F4CA1411EA}"/>
          </ac:picMkLst>
        </pc:picChg>
        <pc:cxnChg chg="add mod">
          <ac:chgData name="Berry, Melody" userId="31bd6066-c510-4faa-ad29-e552a3d0ff26" providerId="ADAL" clId="{99327ADA-431C-469A-8460-ED7769F6B546}" dt="2020-10-11T23:07:31.683" v="10848" actId="14100"/>
          <ac:cxnSpMkLst>
            <pc:docMk/>
            <pc:sldMk cId="3398783107" sldId="1026"/>
            <ac:cxnSpMk id="26" creationId="{60329A4E-CA39-4601-AED4-FCC944196820}"/>
          </ac:cxnSpMkLst>
        </pc:cxnChg>
      </pc:sldChg>
      <pc:sldChg chg="addSp delSp modSp add delAnim">
        <pc:chgData name="Berry, Melody" userId="31bd6066-c510-4faa-ad29-e552a3d0ff26" providerId="ADAL" clId="{99327ADA-431C-469A-8460-ED7769F6B546}" dt="2020-10-17T21:53:06.641" v="20255" actId="6549"/>
        <pc:sldMkLst>
          <pc:docMk/>
          <pc:sldMk cId="2647629805" sldId="1027"/>
        </pc:sldMkLst>
        <pc:spChg chg="mod">
          <ac:chgData name="Berry, Melody" userId="31bd6066-c510-4faa-ad29-e552a3d0ff26" providerId="ADAL" clId="{99327ADA-431C-469A-8460-ED7769F6B546}" dt="2020-10-17T21:53:06.641" v="20255" actId="6549"/>
          <ac:spMkLst>
            <pc:docMk/>
            <pc:sldMk cId="2647629805" sldId="1027"/>
            <ac:spMk id="5" creationId="{3A96D9EB-6805-41B0-8B9D-8ECF04AD3F07}"/>
          </ac:spMkLst>
        </pc:spChg>
        <pc:spChg chg="del">
          <ac:chgData name="Berry, Melody" userId="31bd6066-c510-4faa-ad29-e552a3d0ff26" providerId="ADAL" clId="{99327ADA-431C-469A-8460-ED7769F6B546}" dt="2020-10-13T16:41:26.381" v="11363" actId="478"/>
          <ac:spMkLst>
            <pc:docMk/>
            <pc:sldMk cId="2647629805" sldId="1027"/>
            <ac:spMk id="19" creationId="{EE4BDF3B-1986-47D1-B446-63BE6608C022}"/>
          </ac:spMkLst>
        </pc:spChg>
        <pc:spChg chg="del">
          <ac:chgData name="Berry, Melody" userId="31bd6066-c510-4faa-ad29-e552a3d0ff26" providerId="ADAL" clId="{99327ADA-431C-469A-8460-ED7769F6B546}" dt="2020-10-13T16:41:26.381" v="11363" actId="478"/>
          <ac:spMkLst>
            <pc:docMk/>
            <pc:sldMk cId="2647629805" sldId="1027"/>
            <ac:spMk id="21" creationId="{7460E2A7-93F0-495C-BE4F-0EBC24D5864C}"/>
          </ac:spMkLst>
        </pc:spChg>
        <pc:spChg chg="del">
          <ac:chgData name="Berry, Melody" userId="31bd6066-c510-4faa-ad29-e552a3d0ff26" providerId="ADAL" clId="{99327ADA-431C-469A-8460-ED7769F6B546}" dt="2020-10-13T16:41:26.381" v="11363" actId="478"/>
          <ac:spMkLst>
            <pc:docMk/>
            <pc:sldMk cId="2647629805" sldId="1027"/>
            <ac:spMk id="22" creationId="{1AEE4790-720D-48C0-8625-72F17444B774}"/>
          </ac:spMkLst>
        </pc:spChg>
        <pc:spChg chg="del">
          <ac:chgData name="Berry, Melody" userId="31bd6066-c510-4faa-ad29-e552a3d0ff26" providerId="ADAL" clId="{99327ADA-431C-469A-8460-ED7769F6B546}" dt="2020-10-13T16:41:23.203" v="11362" actId="478"/>
          <ac:spMkLst>
            <pc:docMk/>
            <pc:sldMk cId="2647629805" sldId="1027"/>
            <ac:spMk id="30" creationId="{4A9CE5E7-A193-4537-A280-915CDFF34EBC}"/>
          </ac:spMkLst>
        </pc:spChg>
        <pc:spChg chg="del">
          <ac:chgData name="Berry, Melody" userId="31bd6066-c510-4faa-ad29-e552a3d0ff26" providerId="ADAL" clId="{99327ADA-431C-469A-8460-ED7769F6B546}" dt="2020-10-13T16:41:26.381" v="11363" actId="478"/>
          <ac:spMkLst>
            <pc:docMk/>
            <pc:sldMk cId="2647629805" sldId="1027"/>
            <ac:spMk id="31" creationId="{8E64214B-791F-4188-AB19-74DC73C3FD75}"/>
          </ac:spMkLst>
        </pc:spChg>
        <pc:spChg chg="del">
          <ac:chgData name="Berry, Melody" userId="31bd6066-c510-4faa-ad29-e552a3d0ff26" providerId="ADAL" clId="{99327ADA-431C-469A-8460-ED7769F6B546}" dt="2020-10-13T16:41:26.381" v="11363" actId="478"/>
          <ac:spMkLst>
            <pc:docMk/>
            <pc:sldMk cId="2647629805" sldId="1027"/>
            <ac:spMk id="40" creationId="{9796E8DA-C010-44C1-8A1F-7D595AF36E1A}"/>
          </ac:spMkLst>
        </pc:spChg>
        <pc:spChg chg="del">
          <ac:chgData name="Berry, Melody" userId="31bd6066-c510-4faa-ad29-e552a3d0ff26" providerId="ADAL" clId="{99327ADA-431C-469A-8460-ED7769F6B546}" dt="2020-10-13T16:41:26.381" v="11363" actId="478"/>
          <ac:spMkLst>
            <pc:docMk/>
            <pc:sldMk cId="2647629805" sldId="1027"/>
            <ac:spMk id="41" creationId="{63C024A2-03DF-45DE-9E8D-9B5A1CA9DF6E}"/>
          </ac:spMkLst>
        </pc:spChg>
        <pc:spChg chg="del">
          <ac:chgData name="Berry, Melody" userId="31bd6066-c510-4faa-ad29-e552a3d0ff26" providerId="ADAL" clId="{99327ADA-431C-469A-8460-ED7769F6B546}" dt="2020-10-13T16:41:26.381" v="11363" actId="478"/>
          <ac:spMkLst>
            <pc:docMk/>
            <pc:sldMk cId="2647629805" sldId="1027"/>
            <ac:spMk id="42" creationId="{03E0C774-5E31-4BF1-9BB6-4BB2703FA860}"/>
          </ac:spMkLst>
        </pc:spChg>
        <pc:picChg chg="add mod modCrop">
          <ac:chgData name="Berry, Melody" userId="31bd6066-c510-4faa-ad29-e552a3d0ff26" providerId="ADAL" clId="{99327ADA-431C-469A-8460-ED7769F6B546}" dt="2020-10-15T04:34:13.190" v="16740" actId="732"/>
          <ac:picMkLst>
            <pc:docMk/>
            <pc:sldMk cId="2647629805" sldId="1027"/>
            <ac:picMk id="2" creationId="{BE9F91FB-92FA-4E7E-B61D-900889A31F9E}"/>
          </ac:picMkLst>
        </pc:picChg>
        <pc:picChg chg="del">
          <ac:chgData name="Berry, Melody" userId="31bd6066-c510-4faa-ad29-e552a3d0ff26" providerId="ADAL" clId="{99327ADA-431C-469A-8460-ED7769F6B546}" dt="2020-10-13T16:41:21.507" v="11360" actId="478"/>
          <ac:picMkLst>
            <pc:docMk/>
            <pc:sldMk cId="2647629805" sldId="1027"/>
            <ac:picMk id="8" creationId="{DE74887A-BE45-4448-9AF0-44956B887559}"/>
          </ac:picMkLst>
        </pc:picChg>
        <pc:picChg chg="del">
          <ac:chgData name="Berry, Melody" userId="31bd6066-c510-4faa-ad29-e552a3d0ff26" providerId="ADAL" clId="{99327ADA-431C-469A-8460-ED7769F6B546}" dt="2020-10-13T16:41:22.478" v="11361" actId="478"/>
          <ac:picMkLst>
            <pc:docMk/>
            <pc:sldMk cId="2647629805" sldId="1027"/>
            <ac:picMk id="11" creationId="{37F5EA04-113C-4863-AA28-66BDD1D2C2D3}"/>
          </ac:picMkLst>
        </pc:picChg>
        <pc:cxnChg chg="del mod">
          <ac:chgData name="Berry, Melody" userId="31bd6066-c510-4faa-ad29-e552a3d0ff26" providerId="ADAL" clId="{99327ADA-431C-469A-8460-ED7769F6B546}" dt="2020-10-13T16:41:26.381" v="11363" actId="478"/>
          <ac:cxnSpMkLst>
            <pc:docMk/>
            <pc:sldMk cId="2647629805" sldId="1027"/>
            <ac:cxnSpMk id="20" creationId="{84CCAE0D-E901-454B-BBE4-0DE50E969833}"/>
          </ac:cxnSpMkLst>
        </pc:cxnChg>
        <pc:cxnChg chg="del mod">
          <ac:chgData name="Berry, Melody" userId="31bd6066-c510-4faa-ad29-e552a3d0ff26" providerId="ADAL" clId="{99327ADA-431C-469A-8460-ED7769F6B546}" dt="2020-10-13T16:41:26.381" v="11363" actId="478"/>
          <ac:cxnSpMkLst>
            <pc:docMk/>
            <pc:sldMk cId="2647629805" sldId="1027"/>
            <ac:cxnSpMk id="24" creationId="{71B82846-29B4-4685-9103-FD509B0997B9}"/>
          </ac:cxnSpMkLst>
        </pc:cxnChg>
        <pc:cxnChg chg="del mod">
          <ac:chgData name="Berry, Melody" userId="31bd6066-c510-4faa-ad29-e552a3d0ff26" providerId="ADAL" clId="{99327ADA-431C-469A-8460-ED7769F6B546}" dt="2020-10-13T16:41:26.381" v="11363" actId="478"/>
          <ac:cxnSpMkLst>
            <pc:docMk/>
            <pc:sldMk cId="2647629805" sldId="1027"/>
            <ac:cxnSpMk id="33" creationId="{83694291-652F-4AFA-8D4A-5215F11CEB04}"/>
          </ac:cxnSpMkLst>
        </pc:cxnChg>
        <pc:cxnChg chg="del mod">
          <ac:chgData name="Berry, Melody" userId="31bd6066-c510-4faa-ad29-e552a3d0ff26" providerId="ADAL" clId="{99327ADA-431C-469A-8460-ED7769F6B546}" dt="2020-10-13T16:41:26.381" v="11363" actId="478"/>
          <ac:cxnSpMkLst>
            <pc:docMk/>
            <pc:sldMk cId="2647629805" sldId="1027"/>
            <ac:cxnSpMk id="45" creationId="{0BC3BFAA-ABEE-467F-9EB6-2BBFBA45644B}"/>
          </ac:cxnSpMkLst>
        </pc:cxnChg>
      </pc:sldChg>
      <pc:sldChg chg="addSp delSp modSp add mod setBg">
        <pc:chgData name="Berry, Melody" userId="31bd6066-c510-4faa-ad29-e552a3d0ff26" providerId="ADAL" clId="{99327ADA-431C-469A-8460-ED7769F6B546}" dt="2020-10-17T20:18:49.154" v="17898" actId="26606"/>
        <pc:sldMkLst>
          <pc:docMk/>
          <pc:sldMk cId="2549887402" sldId="1028"/>
        </pc:sldMkLst>
        <pc:spChg chg="mod">
          <ac:chgData name="Berry, Melody" userId="31bd6066-c510-4faa-ad29-e552a3d0ff26" providerId="ADAL" clId="{99327ADA-431C-469A-8460-ED7769F6B546}" dt="2020-10-14T16:37:20.950" v="11494" actId="26606"/>
          <ac:spMkLst>
            <pc:docMk/>
            <pc:sldMk cId="2549887402" sldId="1028"/>
            <ac:spMk id="2" creationId="{390E7F7B-4571-4E5E-8FFE-6B0AA2A966E4}"/>
          </ac:spMkLst>
        </pc:spChg>
        <pc:spChg chg="del">
          <ac:chgData name="Berry, Melody" userId="31bd6066-c510-4faa-ad29-e552a3d0ff26" providerId="ADAL" clId="{99327ADA-431C-469A-8460-ED7769F6B546}" dt="2020-10-14T16:36:21.936" v="11468" actId="478"/>
          <ac:spMkLst>
            <pc:docMk/>
            <pc:sldMk cId="2549887402" sldId="1028"/>
            <ac:spMk id="3" creationId="{19D1D60D-E7C0-4082-B91C-04902E456122}"/>
          </ac:spMkLst>
        </pc:spChg>
        <pc:spChg chg="add del">
          <ac:chgData name="Berry, Melody" userId="31bd6066-c510-4faa-ad29-e552a3d0ff26" providerId="ADAL" clId="{99327ADA-431C-469A-8460-ED7769F6B546}" dt="2020-10-14T16:36:53.987" v="11473" actId="26606"/>
          <ac:spMkLst>
            <pc:docMk/>
            <pc:sldMk cId="2549887402" sldId="1028"/>
            <ac:spMk id="4" creationId="{4FB6D1D5-9103-42D1-ADBC-71D23D0D5C0C}"/>
          </ac:spMkLst>
        </pc:spChg>
        <pc:spChg chg="add del mod">
          <ac:chgData name="Berry, Melody" userId="31bd6066-c510-4faa-ad29-e552a3d0ff26" providerId="ADAL" clId="{99327ADA-431C-469A-8460-ED7769F6B546}" dt="2020-10-14T16:42:59.102" v="11497" actId="478"/>
          <ac:spMkLst>
            <pc:docMk/>
            <pc:sldMk cId="2549887402" sldId="1028"/>
            <ac:spMk id="7" creationId="{B7035AA6-463E-416E-B28B-392EF5C3858B}"/>
          </ac:spMkLst>
        </pc:spChg>
        <pc:spChg chg="add del">
          <ac:chgData name="Berry, Melody" userId="31bd6066-c510-4faa-ad29-e552a3d0ff26" providerId="ADAL" clId="{99327ADA-431C-469A-8460-ED7769F6B546}" dt="2020-10-14T16:36:53.978" v="11472" actId="26606"/>
          <ac:spMkLst>
            <pc:docMk/>
            <pc:sldMk cId="2549887402" sldId="1028"/>
            <ac:spMk id="10" creationId="{C3896A03-3945-419A-B66B-4EE266EDD152}"/>
          </ac:spMkLst>
        </pc:spChg>
        <pc:spChg chg="add del">
          <ac:chgData name="Berry, Melody" userId="31bd6066-c510-4faa-ad29-e552a3d0ff26" providerId="ADAL" clId="{99327ADA-431C-469A-8460-ED7769F6B546}" dt="2020-10-14T16:36:53.978" v="11472" actId="26606"/>
          <ac:spMkLst>
            <pc:docMk/>
            <pc:sldMk cId="2549887402" sldId="1028"/>
            <ac:spMk id="12" creationId="{B34F5AD2-EDBD-4BBD-A55C-EAFFD0C7097A}"/>
          </ac:spMkLst>
        </pc:spChg>
        <pc:spChg chg="add del">
          <ac:chgData name="Berry, Melody" userId="31bd6066-c510-4faa-ad29-e552a3d0ff26" providerId="ADAL" clId="{99327ADA-431C-469A-8460-ED7769F6B546}" dt="2020-10-14T16:36:53.978" v="11472" actId="26606"/>
          <ac:spMkLst>
            <pc:docMk/>
            <pc:sldMk cId="2549887402" sldId="1028"/>
            <ac:spMk id="14" creationId="{6832F003-FCA6-4CFB-A2EA-308F3AA257D1}"/>
          </ac:spMkLst>
        </pc:spChg>
        <pc:spChg chg="add del">
          <ac:chgData name="Berry, Melody" userId="31bd6066-c510-4faa-ad29-e552a3d0ff26" providerId="ADAL" clId="{99327ADA-431C-469A-8460-ED7769F6B546}" dt="2020-10-14T16:37:20.950" v="11494" actId="26606"/>
          <ac:spMkLst>
            <pc:docMk/>
            <pc:sldMk cId="2549887402" sldId="1028"/>
            <ac:spMk id="16" creationId="{42A5316D-ED2F-4F89-B4B4-8D9240B1A348}"/>
          </ac:spMkLst>
        </pc:spChg>
        <pc:spChg chg="add del">
          <ac:chgData name="Berry, Melody" userId="31bd6066-c510-4faa-ad29-e552a3d0ff26" providerId="ADAL" clId="{99327ADA-431C-469A-8460-ED7769F6B546}" dt="2020-10-14T16:37:20.950" v="11494" actId="26606"/>
          <ac:spMkLst>
            <pc:docMk/>
            <pc:sldMk cId="2549887402" sldId="1028"/>
            <ac:spMk id="17" creationId="{4FB6D1D5-9103-42D1-ADBC-71D23D0D5C0C}"/>
          </ac:spMkLst>
        </pc:spChg>
        <pc:spChg chg="add del">
          <ac:chgData name="Berry, Melody" userId="31bd6066-c510-4faa-ad29-e552a3d0ff26" providerId="ADAL" clId="{99327ADA-431C-469A-8460-ED7769F6B546}" dt="2020-10-14T16:45:57.349" v="11534" actId="26606"/>
          <ac:spMkLst>
            <pc:docMk/>
            <pc:sldMk cId="2549887402" sldId="1028"/>
            <ac:spMk id="22" creationId="{A4AC5506-6312-4701-8D3C-40187889A947}"/>
          </ac:spMkLst>
        </pc:spChg>
        <pc:spChg chg="add del">
          <ac:chgData name="Berry, Melody" userId="31bd6066-c510-4faa-ad29-e552a3d0ff26" providerId="ADAL" clId="{99327ADA-431C-469A-8460-ED7769F6B546}" dt="2020-10-15T04:13:58.973" v="16372" actId="26606"/>
          <ac:spMkLst>
            <pc:docMk/>
            <pc:sldMk cId="2549887402" sldId="1028"/>
            <ac:spMk id="27" creationId="{A4AC5506-6312-4701-8D3C-40187889A947}"/>
          </ac:spMkLst>
        </pc:spChg>
        <pc:spChg chg="add del">
          <ac:chgData name="Berry, Melody" userId="31bd6066-c510-4faa-ad29-e552a3d0ff26" providerId="ADAL" clId="{99327ADA-431C-469A-8460-ED7769F6B546}" dt="2020-10-17T20:00:49.232" v="17554" actId="26606"/>
          <ac:spMkLst>
            <pc:docMk/>
            <pc:sldMk cId="2549887402" sldId="1028"/>
            <ac:spMk id="32" creationId="{A4AC5506-6312-4701-8D3C-40187889A947}"/>
          </ac:spMkLst>
        </pc:spChg>
        <pc:spChg chg="add del">
          <ac:chgData name="Berry, Melody" userId="31bd6066-c510-4faa-ad29-e552a3d0ff26" providerId="ADAL" clId="{99327ADA-431C-469A-8460-ED7769F6B546}" dt="2020-10-17T20:18:49.154" v="17898" actId="26606"/>
          <ac:spMkLst>
            <pc:docMk/>
            <pc:sldMk cId="2549887402" sldId="1028"/>
            <ac:spMk id="37" creationId="{A4AC5506-6312-4701-8D3C-40187889A947}"/>
          </ac:spMkLst>
        </pc:spChg>
        <pc:spChg chg="add">
          <ac:chgData name="Berry, Melody" userId="31bd6066-c510-4faa-ad29-e552a3d0ff26" providerId="ADAL" clId="{99327ADA-431C-469A-8460-ED7769F6B546}" dt="2020-10-17T20:18:49.154" v="17898" actId="26606"/>
          <ac:spMkLst>
            <pc:docMk/>
            <pc:sldMk cId="2549887402" sldId="1028"/>
            <ac:spMk id="42" creationId="{A4AC5506-6312-4701-8D3C-40187889A947}"/>
          </ac:spMkLst>
        </pc:spChg>
        <pc:picChg chg="add del mod">
          <ac:chgData name="Berry, Melody" userId="31bd6066-c510-4faa-ad29-e552a3d0ff26" providerId="ADAL" clId="{99327ADA-431C-469A-8460-ED7769F6B546}" dt="2020-10-17T20:18:42.347" v="17896" actId="478"/>
          <ac:picMkLst>
            <pc:docMk/>
            <pc:sldMk cId="2549887402" sldId="1028"/>
            <ac:picMk id="3" creationId="{96730FD9-230E-44B7-BA5A-4C15638371D8}"/>
          </ac:picMkLst>
        </pc:picChg>
        <pc:picChg chg="add mod">
          <ac:chgData name="Berry, Melody" userId="31bd6066-c510-4faa-ad29-e552a3d0ff26" providerId="ADAL" clId="{99327ADA-431C-469A-8460-ED7769F6B546}" dt="2020-10-17T20:18:49.154" v="17898" actId="26606"/>
          <ac:picMkLst>
            <pc:docMk/>
            <pc:sldMk cId="2549887402" sldId="1028"/>
            <ac:picMk id="4" creationId="{19F57068-BD99-4635-B308-4AD4CCC14BEF}"/>
          </ac:picMkLst>
        </pc:picChg>
        <pc:picChg chg="add del mod">
          <ac:chgData name="Berry, Melody" userId="31bd6066-c510-4faa-ad29-e552a3d0ff26" providerId="ADAL" clId="{99327ADA-431C-469A-8460-ED7769F6B546}" dt="2020-10-14T16:37:36.916" v="11495" actId="478"/>
          <ac:picMkLst>
            <pc:docMk/>
            <pc:sldMk cId="2549887402" sldId="1028"/>
            <ac:picMk id="5" creationId="{68068F26-DCE7-4D98-9D1D-2389917557E2}"/>
          </ac:picMkLst>
        </pc:picChg>
        <pc:picChg chg="add del mod">
          <ac:chgData name="Berry, Melody" userId="31bd6066-c510-4faa-ad29-e552a3d0ff26" providerId="ADAL" clId="{99327ADA-431C-469A-8460-ED7769F6B546}" dt="2020-10-15T04:13:53.962" v="16370" actId="478"/>
          <ac:picMkLst>
            <pc:docMk/>
            <pc:sldMk cId="2549887402" sldId="1028"/>
            <ac:picMk id="8" creationId="{DB50164F-43DE-4BB5-830A-A824B60F8506}"/>
          </ac:picMkLst>
        </pc:picChg>
        <pc:picChg chg="add del mod">
          <ac:chgData name="Berry, Melody" userId="31bd6066-c510-4faa-ad29-e552a3d0ff26" providerId="ADAL" clId="{99327ADA-431C-469A-8460-ED7769F6B546}" dt="2020-10-17T20:00:38.733" v="17534" actId="478"/>
          <ac:picMkLst>
            <pc:docMk/>
            <pc:sldMk cId="2549887402" sldId="1028"/>
            <ac:picMk id="9" creationId="{77B55C3E-AB75-4C2B-BA34-01B47B0C5922}"/>
          </ac:picMkLst>
        </pc:picChg>
      </pc:sldChg>
      <pc:sldChg chg="addSp delSp modSp add">
        <pc:chgData name="Berry, Melody" userId="31bd6066-c510-4faa-ad29-e552a3d0ff26" providerId="ADAL" clId="{99327ADA-431C-469A-8460-ED7769F6B546}" dt="2020-10-17T20:07:55.004" v="17659" actId="20577"/>
        <pc:sldMkLst>
          <pc:docMk/>
          <pc:sldMk cId="3120343696" sldId="1029"/>
        </pc:sldMkLst>
        <pc:spChg chg="mod">
          <ac:chgData name="Berry, Melody" userId="31bd6066-c510-4faa-ad29-e552a3d0ff26" providerId="ADAL" clId="{99327ADA-431C-469A-8460-ED7769F6B546}" dt="2020-10-15T02:09:16.642" v="12883" actId="1076"/>
          <ac:spMkLst>
            <pc:docMk/>
            <pc:sldMk cId="3120343696" sldId="1029"/>
            <ac:spMk id="2" creationId="{C74BB580-0CB1-4102-AE2D-F9D1D46794DC}"/>
          </ac:spMkLst>
        </pc:spChg>
        <pc:spChg chg="add del mod">
          <ac:chgData name="Berry, Melody" userId="31bd6066-c510-4faa-ad29-e552a3d0ff26" providerId="ADAL" clId="{99327ADA-431C-469A-8460-ED7769F6B546}" dt="2020-10-15T02:09:03.789" v="12879" actId="478"/>
          <ac:spMkLst>
            <pc:docMk/>
            <pc:sldMk cId="3120343696" sldId="1029"/>
            <ac:spMk id="3" creationId="{180D7442-EE26-45CD-9966-5DB7EF0EB90D}"/>
          </ac:spMkLst>
        </pc:spChg>
        <pc:spChg chg="add del mod">
          <ac:chgData name="Berry, Melody" userId="31bd6066-c510-4faa-ad29-e552a3d0ff26" providerId="ADAL" clId="{99327ADA-431C-469A-8460-ED7769F6B546}" dt="2020-10-15T01:59:40.336" v="12483" actId="478"/>
          <ac:spMkLst>
            <pc:docMk/>
            <pc:sldMk cId="3120343696" sldId="1029"/>
            <ac:spMk id="6" creationId="{8C56F966-C7B2-4A2A-84D7-A1348FE92D7D}"/>
          </ac:spMkLst>
        </pc:spChg>
        <pc:spChg chg="add mod ord">
          <ac:chgData name="Berry, Melody" userId="31bd6066-c510-4faa-ad29-e552a3d0ff26" providerId="ADAL" clId="{99327ADA-431C-469A-8460-ED7769F6B546}" dt="2020-10-15T02:21:13.188" v="13412" actId="1076"/>
          <ac:spMkLst>
            <pc:docMk/>
            <pc:sldMk cId="3120343696" sldId="1029"/>
            <ac:spMk id="9" creationId="{E84F75F5-91AF-4CB6-91D4-0D40B89EA612}"/>
          </ac:spMkLst>
        </pc:spChg>
        <pc:spChg chg="add mod">
          <ac:chgData name="Berry, Melody" userId="31bd6066-c510-4faa-ad29-e552a3d0ff26" providerId="ADAL" clId="{99327ADA-431C-469A-8460-ED7769F6B546}" dt="2020-10-15T02:21:01.043" v="13409" actId="207"/>
          <ac:spMkLst>
            <pc:docMk/>
            <pc:sldMk cId="3120343696" sldId="1029"/>
            <ac:spMk id="10" creationId="{B0B2D035-F6DE-4B73-A681-0F2B2703B6CB}"/>
          </ac:spMkLst>
        </pc:spChg>
        <pc:graphicFrameChg chg="add mod modGraphic">
          <ac:chgData name="Berry, Melody" userId="31bd6066-c510-4faa-ad29-e552a3d0ff26" providerId="ADAL" clId="{99327ADA-431C-469A-8460-ED7769F6B546}" dt="2020-10-17T20:07:55.004" v="17659" actId="20577"/>
          <ac:graphicFrameMkLst>
            <pc:docMk/>
            <pc:sldMk cId="3120343696" sldId="1029"/>
            <ac:graphicFrameMk id="4" creationId="{D8840219-DE43-4611-8017-E2239CD293C7}"/>
          </ac:graphicFrameMkLst>
        </pc:graphicFrameChg>
        <pc:picChg chg="add mod">
          <ac:chgData name="Berry, Melody" userId="31bd6066-c510-4faa-ad29-e552a3d0ff26" providerId="ADAL" clId="{99327ADA-431C-469A-8460-ED7769F6B546}" dt="2020-10-15T02:21:13.188" v="13412" actId="1076"/>
          <ac:picMkLst>
            <pc:docMk/>
            <pc:sldMk cId="3120343696" sldId="1029"/>
            <ac:picMk id="8" creationId="{4F21F78E-32FE-4528-A8AD-B7136AB64204}"/>
          </ac:picMkLst>
        </pc:picChg>
      </pc:sldChg>
      <pc:sldChg chg="addSp delSp modSp add del">
        <pc:chgData name="Berry, Melody" userId="31bd6066-c510-4faa-ad29-e552a3d0ff26" providerId="ADAL" clId="{99327ADA-431C-469A-8460-ED7769F6B546}" dt="2020-10-15T00:04:46.507" v="12124" actId="2696"/>
        <pc:sldMkLst>
          <pc:docMk/>
          <pc:sldMk cId="2463069066" sldId="1030"/>
        </pc:sldMkLst>
        <pc:spChg chg="mod">
          <ac:chgData name="Berry, Melody" userId="31bd6066-c510-4faa-ad29-e552a3d0ff26" providerId="ADAL" clId="{99327ADA-431C-469A-8460-ED7769F6B546}" dt="2020-10-14T23:46:45.634" v="11906" actId="20577"/>
          <ac:spMkLst>
            <pc:docMk/>
            <pc:sldMk cId="2463069066" sldId="1030"/>
            <ac:spMk id="2" creationId="{2E88BB3A-6C4B-45DE-87BA-FFD88BD1E042}"/>
          </ac:spMkLst>
        </pc:spChg>
        <pc:spChg chg="add mod">
          <ac:chgData name="Berry, Melody" userId="31bd6066-c510-4faa-ad29-e552a3d0ff26" providerId="ADAL" clId="{99327ADA-431C-469A-8460-ED7769F6B546}" dt="2020-10-14T23:47:50.993" v="11956" actId="20577"/>
          <ac:spMkLst>
            <pc:docMk/>
            <pc:sldMk cId="2463069066" sldId="1030"/>
            <ac:spMk id="5" creationId="{3E1EBF55-8AF2-4A91-80D8-1AF0692C4E20}"/>
          </ac:spMkLst>
        </pc:spChg>
        <pc:picChg chg="add del mod modCrop">
          <ac:chgData name="Berry, Melody" userId="31bd6066-c510-4faa-ad29-e552a3d0ff26" providerId="ADAL" clId="{99327ADA-431C-469A-8460-ED7769F6B546}" dt="2020-10-14T23:46:18.192" v="11885" actId="478"/>
          <ac:picMkLst>
            <pc:docMk/>
            <pc:sldMk cId="2463069066" sldId="1030"/>
            <ac:picMk id="3" creationId="{3CB0321F-B688-4EFB-9C0C-F09BF5AC7970}"/>
          </ac:picMkLst>
        </pc:picChg>
        <pc:picChg chg="add mod">
          <ac:chgData name="Berry, Melody" userId="31bd6066-c510-4faa-ad29-e552a3d0ff26" providerId="ADAL" clId="{99327ADA-431C-469A-8460-ED7769F6B546}" dt="2020-10-14T23:47:32.110" v="11943" actId="1076"/>
          <ac:picMkLst>
            <pc:docMk/>
            <pc:sldMk cId="2463069066" sldId="1030"/>
            <ac:picMk id="4" creationId="{E541B84C-1FA8-43A7-8A7C-062664CF1959}"/>
          </ac:picMkLst>
        </pc:picChg>
      </pc:sldChg>
      <pc:sldChg chg="addSp modSp add del">
        <pc:chgData name="Berry, Melody" userId="31bd6066-c510-4faa-ad29-e552a3d0ff26" providerId="ADAL" clId="{99327ADA-431C-469A-8460-ED7769F6B546}" dt="2020-10-15T00:04:43.885" v="12123" actId="2696"/>
        <pc:sldMkLst>
          <pc:docMk/>
          <pc:sldMk cId="4021217947" sldId="1031"/>
        </pc:sldMkLst>
        <pc:spChg chg="mod">
          <ac:chgData name="Berry, Melody" userId="31bd6066-c510-4faa-ad29-e552a3d0ff26" providerId="ADAL" clId="{99327ADA-431C-469A-8460-ED7769F6B546}" dt="2020-10-14T23:48:27.660" v="11981" actId="14100"/>
          <ac:spMkLst>
            <pc:docMk/>
            <pc:sldMk cId="4021217947" sldId="1031"/>
            <ac:spMk id="2" creationId="{2E88BB3A-6C4B-45DE-87BA-FFD88BD1E042}"/>
          </ac:spMkLst>
        </pc:spChg>
        <pc:spChg chg="add mod">
          <ac:chgData name="Berry, Melody" userId="31bd6066-c510-4faa-ad29-e552a3d0ff26" providerId="ADAL" clId="{99327ADA-431C-469A-8460-ED7769F6B546}" dt="2020-10-14T23:49:23.529" v="12041" actId="20577"/>
          <ac:spMkLst>
            <pc:docMk/>
            <pc:sldMk cId="4021217947" sldId="1031"/>
            <ac:spMk id="4" creationId="{9103E5AA-B3BD-41F2-8AA4-5D172B75CF3E}"/>
          </ac:spMkLst>
        </pc:spChg>
        <pc:picChg chg="mod">
          <ac:chgData name="Berry, Melody" userId="31bd6066-c510-4faa-ad29-e552a3d0ff26" providerId="ADAL" clId="{99327ADA-431C-469A-8460-ED7769F6B546}" dt="2020-10-14T23:48:38.693" v="11983" actId="1076"/>
          <ac:picMkLst>
            <pc:docMk/>
            <pc:sldMk cId="4021217947" sldId="1031"/>
            <ac:picMk id="3" creationId="{3CB0321F-B688-4EFB-9C0C-F09BF5AC7970}"/>
          </ac:picMkLst>
        </pc:picChg>
      </pc:sldChg>
      <pc:sldChg chg="addSp delSp modSp add mod setBg">
        <pc:chgData name="Berry, Melody" userId="31bd6066-c510-4faa-ad29-e552a3d0ff26" providerId="ADAL" clId="{99327ADA-431C-469A-8460-ED7769F6B546}" dt="2020-10-15T04:14:43.968" v="16374" actId="207"/>
        <pc:sldMkLst>
          <pc:docMk/>
          <pc:sldMk cId="4127529227" sldId="1032"/>
        </pc:sldMkLst>
        <pc:spChg chg="mod">
          <ac:chgData name="Berry, Melody" userId="31bd6066-c510-4faa-ad29-e552a3d0ff26" providerId="ADAL" clId="{99327ADA-431C-469A-8460-ED7769F6B546}" dt="2020-10-15T04:14:39.524" v="16373" actId="207"/>
          <ac:spMkLst>
            <pc:docMk/>
            <pc:sldMk cId="4127529227" sldId="1032"/>
            <ac:spMk id="2" creationId="{2E88BB3A-6C4B-45DE-87BA-FFD88BD1E042}"/>
          </ac:spMkLst>
        </pc:spChg>
        <pc:spChg chg="mod ord">
          <ac:chgData name="Berry, Melody" userId="31bd6066-c510-4faa-ad29-e552a3d0ff26" providerId="ADAL" clId="{99327ADA-431C-469A-8460-ED7769F6B546}" dt="2020-10-15T04:14:43.968" v="16374" actId="207"/>
          <ac:spMkLst>
            <pc:docMk/>
            <pc:sldMk cId="4127529227" sldId="1032"/>
            <ac:spMk id="4" creationId="{9103E5AA-B3BD-41F2-8AA4-5D172B75CF3E}"/>
          </ac:spMkLst>
        </pc:spChg>
        <pc:spChg chg="add del">
          <ac:chgData name="Berry, Melody" userId="31bd6066-c510-4faa-ad29-e552a3d0ff26" providerId="ADAL" clId="{99327ADA-431C-469A-8460-ED7769F6B546}" dt="2020-10-15T00:02:31.991" v="12084" actId="26606"/>
          <ac:spMkLst>
            <pc:docMk/>
            <pc:sldMk cId="4127529227" sldId="1032"/>
            <ac:spMk id="10" creationId="{5E39A796-BE83-48B1-B33F-35C4A32AAB57}"/>
          </ac:spMkLst>
        </pc:spChg>
        <pc:spChg chg="add del">
          <ac:chgData name="Berry, Melody" userId="31bd6066-c510-4faa-ad29-e552a3d0ff26" providerId="ADAL" clId="{99327ADA-431C-469A-8460-ED7769F6B546}" dt="2020-10-15T00:02:31.991" v="12084" actId="26606"/>
          <ac:spMkLst>
            <pc:docMk/>
            <pc:sldMk cId="4127529227" sldId="1032"/>
            <ac:spMk id="12" creationId="{72F84B47-E267-4194-8194-831DB7B5547F}"/>
          </ac:spMkLst>
        </pc:spChg>
        <pc:spChg chg="add">
          <ac:chgData name="Berry, Melody" userId="31bd6066-c510-4faa-ad29-e552a3d0ff26" providerId="ADAL" clId="{99327ADA-431C-469A-8460-ED7769F6B546}" dt="2020-10-15T00:02:31.991" v="12084" actId="26606"/>
          <ac:spMkLst>
            <pc:docMk/>
            <pc:sldMk cId="4127529227" sldId="1032"/>
            <ac:spMk id="17" creationId="{73C994B4-9721-4148-9EEC-6793CECDE8DD}"/>
          </ac:spMkLst>
        </pc:spChg>
        <pc:spChg chg="add">
          <ac:chgData name="Berry, Melody" userId="31bd6066-c510-4faa-ad29-e552a3d0ff26" providerId="ADAL" clId="{99327ADA-431C-469A-8460-ED7769F6B546}" dt="2020-10-15T00:02:31.991" v="12084" actId="26606"/>
          <ac:spMkLst>
            <pc:docMk/>
            <pc:sldMk cId="4127529227" sldId="1032"/>
            <ac:spMk id="19" creationId="{F9D95E49-763A-4886-B038-82F734740554}"/>
          </ac:spMkLst>
        </pc:spChg>
        <pc:spChg chg="add">
          <ac:chgData name="Berry, Melody" userId="31bd6066-c510-4faa-ad29-e552a3d0ff26" providerId="ADAL" clId="{99327ADA-431C-469A-8460-ED7769F6B546}" dt="2020-10-15T00:02:31.991" v="12084" actId="26606"/>
          <ac:spMkLst>
            <pc:docMk/>
            <pc:sldMk cId="4127529227" sldId="1032"/>
            <ac:spMk id="21" creationId="{99B60357-232D-4489-8786-BF4E4F74BA76}"/>
          </ac:spMkLst>
        </pc:spChg>
        <pc:spChg chg="add">
          <ac:chgData name="Berry, Melody" userId="31bd6066-c510-4faa-ad29-e552a3d0ff26" providerId="ADAL" clId="{99327ADA-431C-469A-8460-ED7769F6B546}" dt="2020-10-15T00:02:31.991" v="12084" actId="26606"/>
          <ac:spMkLst>
            <pc:docMk/>
            <pc:sldMk cId="4127529227" sldId="1032"/>
            <ac:spMk id="23" creationId="{28928A89-D0B3-42AC-80FB-CA7D445693CB}"/>
          </ac:spMkLst>
        </pc:spChg>
        <pc:picChg chg="del mod">
          <ac:chgData name="Berry, Melody" userId="31bd6066-c510-4faa-ad29-e552a3d0ff26" providerId="ADAL" clId="{99327ADA-431C-469A-8460-ED7769F6B546}" dt="2020-10-15T00:00:38.265" v="12051" actId="478"/>
          <ac:picMkLst>
            <pc:docMk/>
            <pc:sldMk cId="4127529227" sldId="1032"/>
            <ac:picMk id="3" creationId="{3CB0321F-B688-4EFB-9C0C-F09BF5AC7970}"/>
          </ac:picMkLst>
        </pc:picChg>
        <pc:picChg chg="add del mod modCrop">
          <ac:chgData name="Berry, Melody" userId="31bd6066-c510-4faa-ad29-e552a3d0ff26" providerId="ADAL" clId="{99327ADA-431C-469A-8460-ED7769F6B546}" dt="2020-10-15T00:03:59.136" v="12095" actId="478"/>
          <ac:picMkLst>
            <pc:docMk/>
            <pc:sldMk cId="4127529227" sldId="1032"/>
            <ac:picMk id="5" creationId="{13293A5D-82ED-4682-9852-D2125250E5B3}"/>
          </ac:picMkLst>
        </pc:picChg>
        <pc:picChg chg="add mod">
          <ac:chgData name="Berry, Melody" userId="31bd6066-c510-4faa-ad29-e552a3d0ff26" providerId="ADAL" clId="{99327ADA-431C-469A-8460-ED7769F6B546}" dt="2020-10-15T00:07:29.971" v="12201" actId="1076"/>
          <ac:picMkLst>
            <pc:docMk/>
            <pc:sldMk cId="4127529227" sldId="1032"/>
            <ac:picMk id="6" creationId="{0B6AB76B-544D-4D03-A63E-71E3158DE87F}"/>
          </ac:picMkLst>
        </pc:picChg>
        <pc:picChg chg="add del">
          <ac:chgData name="Berry, Melody" userId="31bd6066-c510-4faa-ad29-e552a3d0ff26" providerId="ADAL" clId="{99327ADA-431C-469A-8460-ED7769F6B546}" dt="2020-10-15T00:04:04.279" v="12097"/>
          <ac:picMkLst>
            <pc:docMk/>
            <pc:sldMk cId="4127529227" sldId="1032"/>
            <ac:picMk id="14" creationId="{5D0D23C3-633F-4FEA-A811-369275FE278C}"/>
          </ac:picMkLst>
        </pc:picChg>
        <pc:picChg chg="add del mod">
          <ac:chgData name="Berry, Melody" userId="31bd6066-c510-4faa-ad29-e552a3d0ff26" providerId="ADAL" clId="{99327ADA-431C-469A-8460-ED7769F6B546}" dt="2020-10-15T00:06:52.788" v="12194" actId="478"/>
          <ac:picMkLst>
            <pc:docMk/>
            <pc:sldMk cId="4127529227" sldId="1032"/>
            <ac:picMk id="15" creationId="{B015906A-193E-427A-8E68-9339019D9A0B}"/>
          </ac:picMkLst>
        </pc:picChg>
        <pc:cxnChg chg="add">
          <ac:chgData name="Berry, Melody" userId="31bd6066-c510-4faa-ad29-e552a3d0ff26" providerId="ADAL" clId="{99327ADA-431C-469A-8460-ED7769F6B546}" dt="2020-10-15T00:02:31.991" v="12084" actId="26606"/>
          <ac:cxnSpMkLst>
            <pc:docMk/>
            <pc:sldMk cId="4127529227" sldId="1032"/>
            <ac:cxnSpMk id="25" creationId="{F085D7B9-E066-4923-8CB7-294BF306296A}"/>
          </ac:cxnSpMkLst>
        </pc:cxnChg>
        <pc:cxnChg chg="add">
          <ac:chgData name="Berry, Melody" userId="31bd6066-c510-4faa-ad29-e552a3d0ff26" providerId="ADAL" clId="{99327ADA-431C-469A-8460-ED7769F6B546}" dt="2020-10-15T00:02:31.991" v="12084" actId="26606"/>
          <ac:cxnSpMkLst>
            <pc:docMk/>
            <pc:sldMk cId="4127529227" sldId="1032"/>
            <ac:cxnSpMk id="27" creationId="{25443840-A796-4C43-8DC1-1B738EFEC522}"/>
          </ac:cxnSpMkLst>
        </pc:cxnChg>
      </pc:sldChg>
      <pc:sldChg chg="modSp add">
        <pc:chgData name="Berry, Melody" userId="31bd6066-c510-4faa-ad29-e552a3d0ff26" providerId="ADAL" clId="{99327ADA-431C-469A-8460-ED7769F6B546}" dt="2020-10-15T04:14:57.173" v="16376" actId="207"/>
        <pc:sldMkLst>
          <pc:docMk/>
          <pc:sldMk cId="4028942306" sldId="1033"/>
        </pc:sldMkLst>
        <pc:spChg chg="mod">
          <ac:chgData name="Berry, Melody" userId="31bd6066-c510-4faa-ad29-e552a3d0ff26" providerId="ADAL" clId="{99327ADA-431C-469A-8460-ED7769F6B546}" dt="2020-10-15T04:14:53.651" v="16375" actId="207"/>
          <ac:spMkLst>
            <pc:docMk/>
            <pc:sldMk cId="4028942306" sldId="1033"/>
            <ac:spMk id="2" creationId="{2E88BB3A-6C4B-45DE-87BA-FFD88BD1E042}"/>
          </ac:spMkLst>
        </pc:spChg>
        <pc:spChg chg="mod">
          <ac:chgData name="Berry, Melody" userId="31bd6066-c510-4faa-ad29-e552a3d0ff26" providerId="ADAL" clId="{99327ADA-431C-469A-8460-ED7769F6B546}" dt="2020-10-15T04:14:57.173" v="16376" actId="207"/>
          <ac:spMkLst>
            <pc:docMk/>
            <pc:sldMk cId="4028942306" sldId="1033"/>
            <ac:spMk id="4" creationId="{9103E5AA-B3BD-41F2-8AA4-5D172B75CF3E}"/>
          </ac:spMkLst>
        </pc:spChg>
      </pc:sldChg>
      <pc:sldChg chg="addSp delSp modSp add">
        <pc:chgData name="Berry, Melody" userId="31bd6066-c510-4faa-ad29-e552a3d0ff26" providerId="ADAL" clId="{99327ADA-431C-469A-8460-ED7769F6B546}" dt="2020-10-15T04:15:03.539" v="16377" actId="207"/>
        <pc:sldMkLst>
          <pc:docMk/>
          <pc:sldMk cId="1469208042" sldId="1034"/>
        </pc:sldMkLst>
        <pc:spChg chg="mod">
          <ac:chgData name="Berry, Melody" userId="31bd6066-c510-4faa-ad29-e552a3d0ff26" providerId="ADAL" clId="{99327ADA-431C-469A-8460-ED7769F6B546}" dt="2020-10-15T04:15:03.539" v="16377" actId="207"/>
          <ac:spMkLst>
            <pc:docMk/>
            <pc:sldMk cId="1469208042" sldId="1034"/>
            <ac:spMk id="2" creationId="{2E88BB3A-6C4B-45DE-87BA-FFD88BD1E042}"/>
          </ac:spMkLst>
        </pc:spChg>
        <pc:spChg chg="add del mod">
          <ac:chgData name="Berry, Melody" userId="31bd6066-c510-4faa-ad29-e552a3d0ff26" providerId="ADAL" clId="{99327ADA-431C-469A-8460-ED7769F6B546}" dt="2020-10-15T00:14:34.569" v="12278" actId="478"/>
          <ac:spMkLst>
            <pc:docMk/>
            <pc:sldMk cId="1469208042" sldId="1034"/>
            <ac:spMk id="4" creationId="{9103E5AA-B3BD-41F2-8AA4-5D172B75CF3E}"/>
          </ac:spMkLst>
        </pc:spChg>
        <pc:picChg chg="add mod">
          <ac:chgData name="Berry, Melody" userId="31bd6066-c510-4faa-ad29-e552a3d0ff26" providerId="ADAL" clId="{99327ADA-431C-469A-8460-ED7769F6B546}" dt="2020-10-15T00:13:16.255" v="12205" actId="1076"/>
          <ac:picMkLst>
            <pc:docMk/>
            <pc:sldMk cId="1469208042" sldId="1034"/>
            <ac:picMk id="3" creationId="{6D8DF271-AC7E-401D-9129-41953CFB0DE4}"/>
          </ac:picMkLst>
        </pc:picChg>
        <pc:picChg chg="del">
          <ac:chgData name="Berry, Melody" userId="31bd6066-c510-4faa-ad29-e552a3d0ff26" providerId="ADAL" clId="{99327ADA-431C-469A-8460-ED7769F6B546}" dt="2020-10-15T00:13:09.442" v="12203" actId="478"/>
          <ac:picMkLst>
            <pc:docMk/>
            <pc:sldMk cId="1469208042" sldId="1034"/>
            <ac:picMk id="5" creationId="{13293A5D-82ED-4682-9852-D2125250E5B3}"/>
          </ac:picMkLst>
        </pc:picChg>
      </pc:sldChg>
      <pc:sldChg chg="addSp delSp modSp add">
        <pc:chgData name="Berry, Melody" userId="31bd6066-c510-4faa-ad29-e552a3d0ff26" providerId="ADAL" clId="{99327ADA-431C-469A-8460-ED7769F6B546}" dt="2020-10-17T20:20:04.106" v="17910" actId="1076"/>
        <pc:sldMkLst>
          <pc:docMk/>
          <pc:sldMk cId="1707778526" sldId="1035"/>
        </pc:sldMkLst>
        <pc:spChg chg="mod">
          <ac:chgData name="Berry, Melody" userId="31bd6066-c510-4faa-ad29-e552a3d0ff26" providerId="ADAL" clId="{99327ADA-431C-469A-8460-ED7769F6B546}" dt="2020-10-15T04:17:24.694" v="16435" actId="1076"/>
          <ac:spMkLst>
            <pc:docMk/>
            <pc:sldMk cId="1707778526" sldId="1035"/>
            <ac:spMk id="2" creationId="{5E242396-4804-4291-88C9-3A97F5D71D14}"/>
          </ac:spMkLst>
        </pc:spChg>
        <pc:spChg chg="add del mod">
          <ac:chgData name="Berry, Melody" userId="31bd6066-c510-4faa-ad29-e552a3d0ff26" providerId="ADAL" clId="{99327ADA-431C-469A-8460-ED7769F6B546}" dt="2020-10-15T02:26:23.317" v="13414" actId="1076"/>
          <ac:spMkLst>
            <pc:docMk/>
            <pc:sldMk cId="1707778526" sldId="1035"/>
            <ac:spMk id="3" creationId="{E8BC9166-9157-4F2F-A72F-1A7D6672B5D7}"/>
          </ac:spMkLst>
        </pc:spChg>
        <pc:spChg chg="add mod">
          <ac:chgData name="Berry, Melody" userId="31bd6066-c510-4faa-ad29-e552a3d0ff26" providerId="ADAL" clId="{99327ADA-431C-469A-8460-ED7769F6B546}" dt="2020-10-17T20:20:04.106" v="17910" actId="1076"/>
          <ac:spMkLst>
            <pc:docMk/>
            <pc:sldMk cId="1707778526" sldId="1035"/>
            <ac:spMk id="5" creationId="{B6A37956-77EF-48D8-8F51-D3DC8B7E0293}"/>
          </ac:spMkLst>
        </pc:spChg>
        <pc:picChg chg="add mod">
          <ac:chgData name="Berry, Melody" userId="31bd6066-c510-4faa-ad29-e552a3d0ff26" providerId="ADAL" clId="{99327ADA-431C-469A-8460-ED7769F6B546}" dt="2020-10-15T02:26:23.317" v="13414" actId="1076"/>
          <ac:picMkLst>
            <pc:docMk/>
            <pc:sldMk cId="1707778526" sldId="1035"/>
            <ac:picMk id="4" creationId="{BE04EC04-BA92-4F04-9A90-5A149CE6997C}"/>
          </ac:picMkLst>
        </pc:picChg>
      </pc:sldChg>
      <pc:sldChg chg="modSp">
        <pc:chgData name="Berry, Melody" userId="31bd6066-c510-4faa-ad29-e552a3d0ff26" providerId="ADAL" clId="{99327ADA-431C-469A-8460-ED7769F6B546}" dt="2020-10-17T20:21:24.673" v="17970" actId="20577"/>
        <pc:sldMkLst>
          <pc:docMk/>
          <pc:sldMk cId="1710845271" sldId="1036"/>
        </pc:sldMkLst>
        <pc:spChg chg="mod">
          <ac:chgData name="Berry, Melody" userId="31bd6066-c510-4faa-ad29-e552a3d0ff26" providerId="ADAL" clId="{99327ADA-431C-469A-8460-ED7769F6B546}" dt="2020-10-17T20:21:24.673" v="17970" actId="20577"/>
          <ac:spMkLst>
            <pc:docMk/>
            <pc:sldMk cId="1710845271" sldId="1036"/>
            <ac:spMk id="2" creationId="{5E242396-4804-4291-88C9-3A97F5D71D14}"/>
          </ac:spMkLst>
        </pc:spChg>
      </pc:sldChg>
      <pc:sldChg chg="addSp delSp modSp add del">
        <pc:chgData name="Berry, Melody" userId="31bd6066-c510-4faa-ad29-e552a3d0ff26" providerId="ADAL" clId="{99327ADA-431C-469A-8460-ED7769F6B546}" dt="2020-10-17T20:20:21.215" v="17911" actId="2696"/>
        <pc:sldMkLst>
          <pc:docMk/>
          <pc:sldMk cId="3364106198" sldId="1036"/>
        </pc:sldMkLst>
        <pc:spChg chg="mod">
          <ac:chgData name="Berry, Melody" userId="31bd6066-c510-4faa-ad29-e552a3d0ff26" providerId="ADAL" clId="{99327ADA-431C-469A-8460-ED7769F6B546}" dt="2020-10-15T04:25:13.668" v="16618" actId="14100"/>
          <ac:spMkLst>
            <pc:docMk/>
            <pc:sldMk cId="3364106198" sldId="1036"/>
            <ac:spMk id="2" creationId="{5E242396-4804-4291-88C9-3A97F5D71D14}"/>
          </ac:spMkLst>
        </pc:spChg>
        <pc:spChg chg="del">
          <ac:chgData name="Berry, Melody" userId="31bd6066-c510-4faa-ad29-e552a3d0ff26" providerId="ADAL" clId="{99327ADA-431C-469A-8460-ED7769F6B546}" dt="2020-10-15T02:26:51.346" v="13421" actId="478"/>
          <ac:spMkLst>
            <pc:docMk/>
            <pc:sldMk cId="3364106198" sldId="1036"/>
            <ac:spMk id="3" creationId="{E8BC9166-9157-4F2F-A72F-1A7D6672B5D7}"/>
          </ac:spMkLst>
        </pc:spChg>
        <pc:spChg chg="mod">
          <ac:chgData name="Berry, Melody" userId="31bd6066-c510-4faa-ad29-e552a3d0ff26" providerId="ADAL" clId="{99327ADA-431C-469A-8460-ED7769F6B546}" dt="2020-10-17T20:08:55.460" v="17668" actId="6549"/>
          <ac:spMkLst>
            <pc:docMk/>
            <pc:sldMk cId="3364106198" sldId="1036"/>
            <ac:spMk id="5" creationId="{B6A37956-77EF-48D8-8F51-D3DC8B7E0293}"/>
          </ac:spMkLst>
        </pc:spChg>
        <pc:spChg chg="add mod">
          <ac:chgData name="Berry, Melody" userId="31bd6066-c510-4faa-ad29-e552a3d0ff26" providerId="ADAL" clId="{99327ADA-431C-469A-8460-ED7769F6B546}" dt="2020-10-15T04:25:33.502" v="16623" actId="20577"/>
          <ac:spMkLst>
            <pc:docMk/>
            <pc:sldMk cId="3364106198" sldId="1036"/>
            <ac:spMk id="8" creationId="{A7CA94AF-8749-4A24-A529-83D02BDD158E}"/>
          </ac:spMkLst>
        </pc:spChg>
        <pc:spChg chg="add mod">
          <ac:chgData name="Berry, Melody" userId="31bd6066-c510-4faa-ad29-e552a3d0ff26" providerId="ADAL" clId="{99327ADA-431C-469A-8460-ED7769F6B546}" dt="2020-10-15T04:25:30.915" v="16622" actId="20577"/>
          <ac:spMkLst>
            <pc:docMk/>
            <pc:sldMk cId="3364106198" sldId="1036"/>
            <ac:spMk id="9" creationId="{5E99D592-0A9C-4396-9CFA-C033CD60C7AF}"/>
          </ac:spMkLst>
        </pc:spChg>
        <pc:spChg chg="add mod">
          <ac:chgData name="Berry, Melody" userId="31bd6066-c510-4faa-ad29-e552a3d0ff26" providerId="ADAL" clId="{99327ADA-431C-469A-8460-ED7769F6B546}" dt="2020-10-15T02:31:11.323" v="13642" actId="14100"/>
          <ac:spMkLst>
            <pc:docMk/>
            <pc:sldMk cId="3364106198" sldId="1036"/>
            <ac:spMk id="10" creationId="{7C7DA056-8E6A-4926-A4FF-12CE3FC5497F}"/>
          </ac:spMkLst>
        </pc:spChg>
        <pc:spChg chg="add mod">
          <ac:chgData name="Berry, Melody" userId="31bd6066-c510-4faa-ad29-e552a3d0ff26" providerId="ADAL" clId="{99327ADA-431C-469A-8460-ED7769F6B546}" dt="2020-10-15T02:31:20.974" v="13645" actId="14100"/>
          <ac:spMkLst>
            <pc:docMk/>
            <pc:sldMk cId="3364106198" sldId="1036"/>
            <ac:spMk id="11" creationId="{8909867E-FE5F-4AD6-A7C0-28FC10728671}"/>
          </ac:spMkLst>
        </pc:spChg>
        <pc:spChg chg="add mod">
          <ac:chgData name="Berry, Melody" userId="31bd6066-c510-4faa-ad29-e552a3d0ff26" providerId="ADAL" clId="{99327ADA-431C-469A-8460-ED7769F6B546}" dt="2020-10-15T02:31:29.577" v="13647" actId="1076"/>
          <ac:spMkLst>
            <pc:docMk/>
            <pc:sldMk cId="3364106198" sldId="1036"/>
            <ac:spMk id="12" creationId="{CA51D2E6-D712-4B5D-814C-A146E05397D4}"/>
          </ac:spMkLst>
        </pc:spChg>
        <pc:spChg chg="add mod">
          <ac:chgData name="Berry, Melody" userId="31bd6066-c510-4faa-ad29-e552a3d0ff26" providerId="ADAL" clId="{99327ADA-431C-469A-8460-ED7769F6B546}" dt="2020-10-15T04:25:26.158" v="16620" actId="1076"/>
          <ac:spMkLst>
            <pc:docMk/>
            <pc:sldMk cId="3364106198" sldId="1036"/>
            <ac:spMk id="24" creationId="{94DAE9B8-0391-49E6-8165-C77CC92218FB}"/>
          </ac:spMkLst>
        </pc:spChg>
        <pc:picChg chg="del">
          <ac:chgData name="Berry, Melody" userId="31bd6066-c510-4faa-ad29-e552a3d0ff26" providerId="ADAL" clId="{99327ADA-431C-469A-8460-ED7769F6B546}" dt="2020-10-15T02:26:51.346" v="13421" actId="478"/>
          <ac:picMkLst>
            <pc:docMk/>
            <pc:sldMk cId="3364106198" sldId="1036"/>
            <ac:picMk id="4" creationId="{BE04EC04-BA92-4F04-9A90-5A149CE6997C}"/>
          </ac:picMkLst>
        </pc:picChg>
        <pc:picChg chg="add mod">
          <ac:chgData name="Berry, Melody" userId="31bd6066-c510-4faa-ad29-e552a3d0ff26" providerId="ADAL" clId="{99327ADA-431C-469A-8460-ED7769F6B546}" dt="2020-10-15T02:29:21.501" v="13629" actId="1076"/>
          <ac:picMkLst>
            <pc:docMk/>
            <pc:sldMk cId="3364106198" sldId="1036"/>
            <ac:picMk id="6" creationId="{238F10FC-8B3A-4F00-997C-66EEEAAD78E4}"/>
          </ac:picMkLst>
        </pc:picChg>
        <pc:picChg chg="add mod">
          <ac:chgData name="Berry, Melody" userId="31bd6066-c510-4faa-ad29-e552a3d0ff26" providerId="ADAL" clId="{99327ADA-431C-469A-8460-ED7769F6B546}" dt="2020-10-15T02:29:28.118" v="13630" actId="1076"/>
          <ac:picMkLst>
            <pc:docMk/>
            <pc:sldMk cId="3364106198" sldId="1036"/>
            <ac:picMk id="7" creationId="{782365F8-17FC-49DC-BF78-4AEDAF8B4CBF}"/>
          </ac:picMkLst>
        </pc:picChg>
        <pc:picChg chg="add mod">
          <ac:chgData name="Berry, Melody" userId="31bd6066-c510-4faa-ad29-e552a3d0ff26" providerId="ADAL" clId="{99327ADA-431C-469A-8460-ED7769F6B546}" dt="2020-10-15T04:25:26.158" v="16620" actId="1076"/>
          <ac:picMkLst>
            <pc:docMk/>
            <pc:sldMk cId="3364106198" sldId="1036"/>
            <ac:picMk id="23" creationId="{C656D849-877B-4432-AD6B-4669305E5F87}"/>
          </ac:picMkLst>
        </pc:picChg>
        <pc:cxnChg chg="add mod">
          <ac:chgData name="Berry, Melody" userId="31bd6066-c510-4faa-ad29-e552a3d0ff26" providerId="ADAL" clId="{99327ADA-431C-469A-8460-ED7769F6B546}" dt="2020-10-15T02:33:33.264" v="13725" actId="1076"/>
          <ac:cxnSpMkLst>
            <pc:docMk/>
            <pc:sldMk cId="3364106198" sldId="1036"/>
            <ac:cxnSpMk id="13" creationId="{0385E290-9E29-415A-8E26-E576BEF0A837}"/>
          </ac:cxnSpMkLst>
        </pc:cxnChg>
        <pc:cxnChg chg="add mod">
          <ac:chgData name="Berry, Melody" userId="31bd6066-c510-4faa-ad29-e552a3d0ff26" providerId="ADAL" clId="{99327ADA-431C-469A-8460-ED7769F6B546}" dt="2020-10-15T02:33:42.290" v="13728" actId="14100"/>
          <ac:cxnSpMkLst>
            <pc:docMk/>
            <pc:sldMk cId="3364106198" sldId="1036"/>
            <ac:cxnSpMk id="17" creationId="{EDDF01F9-DCB5-4FB8-AE50-D102DE206FF3}"/>
          </ac:cxnSpMkLst>
        </pc:cxnChg>
        <pc:cxnChg chg="add mod">
          <ac:chgData name="Berry, Melody" userId="31bd6066-c510-4faa-ad29-e552a3d0ff26" providerId="ADAL" clId="{99327ADA-431C-469A-8460-ED7769F6B546}" dt="2020-10-15T02:33:52.556" v="13731" actId="14100"/>
          <ac:cxnSpMkLst>
            <pc:docMk/>
            <pc:sldMk cId="3364106198" sldId="1036"/>
            <ac:cxnSpMk id="20" creationId="{87C9DB80-26DF-4099-802B-73F51C5D9C00}"/>
          </ac:cxnSpMkLst>
        </pc:cxnChg>
      </pc:sldChg>
      <pc:sldChg chg="addSp add del">
        <pc:chgData name="Berry, Melody" userId="31bd6066-c510-4faa-ad29-e552a3d0ff26" providerId="ADAL" clId="{99327ADA-431C-469A-8460-ED7769F6B546}" dt="2020-10-15T03:32:01.488" v="15082" actId="2696"/>
        <pc:sldMkLst>
          <pc:docMk/>
          <pc:sldMk cId="135769378" sldId="1037"/>
        </pc:sldMkLst>
        <pc:picChg chg="add">
          <ac:chgData name="Berry, Melody" userId="31bd6066-c510-4faa-ad29-e552a3d0ff26" providerId="ADAL" clId="{99327ADA-431C-469A-8460-ED7769F6B546}" dt="2020-10-15T02:46:42.081" v="13763"/>
          <ac:picMkLst>
            <pc:docMk/>
            <pc:sldMk cId="135769378" sldId="1037"/>
            <ac:picMk id="3" creationId="{9DCA73B1-7D2A-4474-B1E9-04FE4E940C53}"/>
          </ac:picMkLst>
        </pc:picChg>
      </pc:sldChg>
      <pc:sldChg chg="modSp add del">
        <pc:chgData name="Berry, Melody" userId="31bd6066-c510-4faa-ad29-e552a3d0ff26" providerId="ADAL" clId="{99327ADA-431C-469A-8460-ED7769F6B546}" dt="2020-10-15T03:31:57.113" v="15081" actId="2696"/>
        <pc:sldMkLst>
          <pc:docMk/>
          <pc:sldMk cId="1317801346" sldId="1038"/>
        </pc:sldMkLst>
        <pc:spChg chg="mod">
          <ac:chgData name="Berry, Melody" userId="31bd6066-c510-4faa-ad29-e552a3d0ff26" providerId="ADAL" clId="{99327ADA-431C-469A-8460-ED7769F6B546}" dt="2020-10-15T03:06:42.625" v="14595" actId="20577"/>
          <ac:spMkLst>
            <pc:docMk/>
            <pc:sldMk cId="1317801346" sldId="1038"/>
            <ac:spMk id="4" creationId="{1587FA7D-69D1-4910-8370-724CA5ACAD8A}"/>
          </ac:spMkLst>
        </pc:spChg>
      </pc:sldChg>
      <pc:sldChg chg="addSp delSp modSp add">
        <pc:chgData name="Berry, Melody" userId="31bd6066-c510-4faa-ad29-e552a3d0ff26" providerId="ADAL" clId="{99327ADA-431C-469A-8460-ED7769F6B546}" dt="2020-10-17T20:13:26.498" v="17878" actId="20577"/>
        <pc:sldMkLst>
          <pc:docMk/>
          <pc:sldMk cId="220299810" sldId="1039"/>
        </pc:sldMkLst>
        <pc:spChg chg="del">
          <ac:chgData name="Berry, Melody" userId="31bd6066-c510-4faa-ad29-e552a3d0ff26" providerId="ADAL" clId="{99327ADA-431C-469A-8460-ED7769F6B546}" dt="2020-10-15T03:21:34.521" v="14930" actId="478"/>
          <ac:spMkLst>
            <pc:docMk/>
            <pc:sldMk cId="220299810" sldId="1039"/>
            <ac:spMk id="4" creationId="{1587FA7D-69D1-4910-8370-724CA5ACAD8A}"/>
          </ac:spMkLst>
        </pc:spChg>
        <pc:spChg chg="add mod">
          <ac:chgData name="Berry, Melody" userId="31bd6066-c510-4faa-ad29-e552a3d0ff26" providerId="ADAL" clId="{99327ADA-431C-469A-8460-ED7769F6B546}" dt="2020-10-15T04:25:46.156" v="16625" actId="20577"/>
          <ac:spMkLst>
            <pc:docMk/>
            <pc:sldMk cId="220299810" sldId="1039"/>
            <ac:spMk id="12" creationId="{DE58AEEC-06D6-457F-BE54-BB5B241F237C}"/>
          </ac:spMkLst>
        </pc:spChg>
        <pc:spChg chg="add mod">
          <ac:chgData name="Berry, Melody" userId="31bd6066-c510-4faa-ad29-e552a3d0ff26" providerId="ADAL" clId="{99327ADA-431C-469A-8460-ED7769F6B546}" dt="2020-10-15T03:31:02.603" v="15077" actId="1076"/>
          <ac:spMkLst>
            <pc:docMk/>
            <pc:sldMk cId="220299810" sldId="1039"/>
            <ac:spMk id="17" creationId="{C4619926-E98A-447D-8CB3-B657E40EF199}"/>
          </ac:spMkLst>
        </pc:spChg>
        <pc:spChg chg="mod">
          <ac:chgData name="Berry, Melody" userId="31bd6066-c510-4faa-ad29-e552a3d0ff26" providerId="ADAL" clId="{99327ADA-431C-469A-8460-ED7769F6B546}" dt="2020-10-17T20:13:26.498" v="17878" actId="20577"/>
          <ac:spMkLst>
            <pc:docMk/>
            <pc:sldMk cId="220299810" sldId="1039"/>
            <ac:spMk id="20" creationId="{DF40B3E4-0272-4B2F-8907-47B511348692}"/>
          </ac:spMkLst>
        </pc:spChg>
        <pc:spChg chg="add del mod">
          <ac:chgData name="Berry, Melody" userId="31bd6066-c510-4faa-ad29-e552a3d0ff26" providerId="ADAL" clId="{99327ADA-431C-469A-8460-ED7769F6B546}" dt="2020-10-17T20:11:55.109" v="17704" actId="478"/>
          <ac:spMkLst>
            <pc:docMk/>
            <pc:sldMk cId="220299810" sldId="1039"/>
            <ac:spMk id="22" creationId="{158E33F6-4D42-48E3-B976-5FBA3544B1F2}"/>
          </ac:spMkLst>
        </pc:spChg>
        <pc:spChg chg="add mod">
          <ac:chgData name="Berry, Melody" userId="31bd6066-c510-4faa-ad29-e552a3d0ff26" providerId="ADAL" clId="{99327ADA-431C-469A-8460-ED7769F6B546}" dt="2020-10-15T04:25:57.593" v="16627" actId="1076"/>
          <ac:spMkLst>
            <pc:docMk/>
            <pc:sldMk cId="220299810" sldId="1039"/>
            <ac:spMk id="24" creationId="{3BCBA9FF-D961-45A5-B3A7-438AB90FF83B}"/>
          </ac:spMkLst>
        </pc:spChg>
        <pc:spChg chg="mod">
          <ac:chgData name="Berry, Melody" userId="31bd6066-c510-4faa-ad29-e552a3d0ff26" providerId="ADAL" clId="{99327ADA-431C-469A-8460-ED7769F6B546}" dt="2020-10-15T03:30:37.947" v="15070" actId="14100"/>
          <ac:spMkLst>
            <pc:docMk/>
            <pc:sldMk cId="220299810" sldId="1039"/>
            <ac:spMk id="26" creationId="{94446593-D260-4E8A-8E8C-86F209F50620}"/>
          </ac:spMkLst>
        </pc:spChg>
        <pc:spChg chg="del mod">
          <ac:chgData name="Berry, Melody" userId="31bd6066-c510-4faa-ad29-e552a3d0ff26" providerId="ADAL" clId="{99327ADA-431C-469A-8460-ED7769F6B546}" dt="2020-10-15T03:30:32.470" v="15069" actId="478"/>
          <ac:spMkLst>
            <pc:docMk/>
            <pc:sldMk cId="220299810" sldId="1039"/>
            <ac:spMk id="30" creationId="{2E47ABE5-41CB-4C99-B5CD-FD91FEA0D683}"/>
          </ac:spMkLst>
        </pc:spChg>
        <pc:picChg chg="add">
          <ac:chgData name="Berry, Melody" userId="31bd6066-c510-4faa-ad29-e552a3d0ff26" providerId="ADAL" clId="{99327ADA-431C-469A-8460-ED7769F6B546}" dt="2020-10-15T03:22:47.948" v="15004"/>
          <ac:picMkLst>
            <pc:docMk/>
            <pc:sldMk cId="220299810" sldId="1039"/>
            <ac:picMk id="11" creationId="{C563C425-93ED-4D96-B9DA-87DEB27F77AC}"/>
          </ac:picMkLst>
        </pc:picChg>
        <pc:picChg chg="add del mod">
          <ac:chgData name="Berry, Melody" userId="31bd6066-c510-4faa-ad29-e552a3d0ff26" providerId="ADAL" clId="{99327ADA-431C-469A-8460-ED7769F6B546}" dt="2020-10-17T20:11:53.490" v="17703" actId="478"/>
          <ac:picMkLst>
            <pc:docMk/>
            <pc:sldMk cId="220299810" sldId="1039"/>
            <ac:picMk id="21" creationId="{D4C73904-10FA-43A4-B51D-57CB0DC573A1}"/>
          </ac:picMkLst>
        </pc:picChg>
        <pc:picChg chg="add mod">
          <ac:chgData name="Berry, Melody" userId="31bd6066-c510-4faa-ad29-e552a3d0ff26" providerId="ADAL" clId="{99327ADA-431C-469A-8460-ED7769F6B546}" dt="2020-10-15T04:25:57.593" v="16627" actId="1076"/>
          <ac:picMkLst>
            <pc:docMk/>
            <pc:sldMk cId="220299810" sldId="1039"/>
            <ac:picMk id="23" creationId="{73B5F135-8761-43E1-97AA-0D8606B53BB7}"/>
          </ac:picMkLst>
        </pc:picChg>
        <pc:picChg chg="add del">
          <ac:chgData name="Berry, Melody" userId="31bd6066-c510-4faa-ad29-e552a3d0ff26" providerId="ADAL" clId="{99327ADA-431C-469A-8460-ED7769F6B546}" dt="2020-10-15T03:19:42.568" v="14844" actId="478"/>
          <ac:picMkLst>
            <pc:docMk/>
            <pc:sldMk cId="220299810" sldId="1039"/>
            <ac:picMk id="25" creationId="{6D1E666A-7439-4CB3-B731-0A08BBABE332}"/>
          </ac:picMkLst>
        </pc:picChg>
        <pc:cxnChg chg="add">
          <ac:chgData name="Berry, Melody" userId="31bd6066-c510-4faa-ad29-e552a3d0ff26" providerId="ADAL" clId="{99327ADA-431C-469A-8460-ED7769F6B546}" dt="2020-10-15T03:24:19.406" v="15014"/>
          <ac:cxnSpMkLst>
            <pc:docMk/>
            <pc:sldMk cId="220299810" sldId="1039"/>
            <ac:cxnSpMk id="13" creationId="{A0835EDE-5743-4232-A172-2582220AE832}"/>
          </ac:cxnSpMkLst>
        </pc:cxnChg>
        <pc:cxnChg chg="add mod">
          <ac:chgData name="Berry, Melody" userId="31bd6066-c510-4faa-ad29-e552a3d0ff26" providerId="ADAL" clId="{99327ADA-431C-469A-8460-ED7769F6B546}" dt="2020-10-15T03:30:37.947" v="15070" actId="14100"/>
          <ac:cxnSpMkLst>
            <pc:docMk/>
            <pc:sldMk cId="220299810" sldId="1039"/>
            <ac:cxnSpMk id="14" creationId="{321FA46E-6803-4BBE-8795-7004F8806EF5}"/>
          </ac:cxnSpMkLst>
        </pc:cxnChg>
        <pc:cxnChg chg="add mod">
          <ac:chgData name="Berry, Melody" userId="31bd6066-c510-4faa-ad29-e552a3d0ff26" providerId="ADAL" clId="{99327ADA-431C-469A-8460-ED7769F6B546}" dt="2020-10-15T03:31:12.324" v="15080" actId="14100"/>
          <ac:cxnSpMkLst>
            <pc:docMk/>
            <pc:sldMk cId="220299810" sldId="1039"/>
            <ac:cxnSpMk id="18" creationId="{A71E23CB-CCB2-4D3D-9197-5EC620178714}"/>
          </ac:cxnSpMkLst>
        </pc:cxnChg>
      </pc:sldChg>
      <pc:sldChg chg="modSp add del">
        <pc:chgData name="Berry, Melody" userId="31bd6066-c510-4faa-ad29-e552a3d0ff26" providerId="ADAL" clId="{99327ADA-431C-469A-8460-ED7769F6B546}" dt="2020-10-15T03:55:59.273" v="15882" actId="2696"/>
        <pc:sldMkLst>
          <pc:docMk/>
          <pc:sldMk cId="3680952202" sldId="1040"/>
        </pc:sldMkLst>
        <pc:spChg chg="mod">
          <ac:chgData name="Berry, Melody" userId="31bd6066-c510-4faa-ad29-e552a3d0ff26" providerId="ADAL" clId="{99327ADA-431C-469A-8460-ED7769F6B546}" dt="2020-10-15T03:55:55.842" v="15881" actId="20577"/>
          <ac:spMkLst>
            <pc:docMk/>
            <pc:sldMk cId="3680952202" sldId="1040"/>
            <ac:spMk id="3" creationId="{FFDCAEC7-2DE6-4755-8DFA-5DCD0DDE213A}"/>
          </ac:spMkLst>
        </pc:spChg>
      </pc:sldChg>
      <pc:sldChg chg="addSp delSp modSp add ord">
        <pc:chgData name="Berry, Melody" userId="31bd6066-c510-4faa-ad29-e552a3d0ff26" providerId="ADAL" clId="{99327ADA-431C-469A-8460-ED7769F6B546}" dt="2020-10-17T21:44:34.153" v="20231" actId="6549"/>
        <pc:sldMkLst>
          <pc:docMk/>
          <pc:sldMk cId="1179947729" sldId="1041"/>
        </pc:sldMkLst>
        <pc:spChg chg="mod">
          <ac:chgData name="Berry, Melody" userId="31bd6066-c510-4faa-ad29-e552a3d0ff26" providerId="ADAL" clId="{99327ADA-431C-469A-8460-ED7769F6B546}" dt="2020-10-15T03:45:21.943" v="15550" actId="20577"/>
          <ac:spMkLst>
            <pc:docMk/>
            <pc:sldMk cId="1179947729" sldId="1041"/>
            <ac:spMk id="2" creationId="{EFC1C267-FEB5-4F95-85C4-F81D2942A66A}"/>
          </ac:spMkLst>
        </pc:spChg>
        <pc:spChg chg="del">
          <ac:chgData name="Berry, Melody" userId="31bd6066-c510-4faa-ad29-e552a3d0ff26" providerId="ADAL" clId="{99327ADA-431C-469A-8460-ED7769F6B546}" dt="2020-10-15T03:50:45.503" v="15633" actId="478"/>
          <ac:spMkLst>
            <pc:docMk/>
            <pc:sldMk cId="1179947729" sldId="1041"/>
            <ac:spMk id="17" creationId="{C4619926-E98A-447D-8CB3-B657E40EF199}"/>
          </ac:spMkLst>
        </pc:spChg>
        <pc:spChg chg="mod">
          <ac:chgData name="Berry, Melody" userId="31bd6066-c510-4faa-ad29-e552a3d0ff26" providerId="ADAL" clId="{99327ADA-431C-469A-8460-ED7769F6B546}" dt="2020-10-17T21:44:34.153" v="20231" actId="6549"/>
          <ac:spMkLst>
            <pc:docMk/>
            <pc:sldMk cId="1179947729" sldId="1041"/>
            <ac:spMk id="20" creationId="{DF40B3E4-0272-4B2F-8907-47B511348692}"/>
          </ac:spMkLst>
        </pc:spChg>
        <pc:spChg chg="del mod">
          <ac:chgData name="Berry, Melody" userId="31bd6066-c510-4faa-ad29-e552a3d0ff26" providerId="ADAL" clId="{99327ADA-431C-469A-8460-ED7769F6B546}" dt="2020-10-15T04:27:56.378" v="16672" actId="478"/>
          <ac:spMkLst>
            <pc:docMk/>
            <pc:sldMk cId="1179947729" sldId="1041"/>
            <ac:spMk id="22" creationId="{158E33F6-4D42-48E3-B976-5FBA3544B1F2}"/>
          </ac:spMkLst>
        </pc:spChg>
        <pc:spChg chg="add mod">
          <ac:chgData name="Berry, Melody" userId="31bd6066-c510-4faa-ad29-e552a3d0ff26" providerId="ADAL" clId="{99327ADA-431C-469A-8460-ED7769F6B546}" dt="2020-10-15T04:28:32.765" v="16706" actId="1076"/>
          <ac:spMkLst>
            <pc:docMk/>
            <pc:sldMk cId="1179947729" sldId="1041"/>
            <ac:spMk id="24" creationId="{AF18384A-A15F-479C-A5F2-9126C412CFF7}"/>
          </ac:spMkLst>
        </pc:spChg>
        <pc:spChg chg="mod">
          <ac:chgData name="Berry, Melody" userId="31bd6066-c510-4faa-ad29-e552a3d0ff26" providerId="ADAL" clId="{99327ADA-431C-469A-8460-ED7769F6B546}" dt="2020-10-15T03:51:00.174" v="15637" actId="14100"/>
          <ac:spMkLst>
            <pc:docMk/>
            <pc:sldMk cId="1179947729" sldId="1041"/>
            <ac:spMk id="26" creationId="{94446593-D260-4E8A-8E8C-86F209F50620}"/>
          </ac:spMkLst>
        </pc:spChg>
        <pc:picChg chg="add mod ord">
          <ac:chgData name="Berry, Melody" userId="31bd6066-c510-4faa-ad29-e552a3d0ff26" providerId="ADAL" clId="{99327ADA-431C-469A-8460-ED7769F6B546}" dt="2020-10-15T03:48:21.809" v="15565" actId="1076"/>
          <ac:picMkLst>
            <pc:docMk/>
            <pc:sldMk cId="1179947729" sldId="1041"/>
            <ac:picMk id="3" creationId="{BFB602FE-87B0-46D6-B6AA-E7A63374FB56}"/>
          </ac:picMkLst>
        </pc:picChg>
        <pc:picChg chg="del">
          <ac:chgData name="Berry, Melody" userId="31bd6066-c510-4faa-ad29-e552a3d0ff26" providerId="ADAL" clId="{99327ADA-431C-469A-8460-ED7769F6B546}" dt="2020-10-15T03:46:10.686" v="15556" actId="478"/>
          <ac:picMkLst>
            <pc:docMk/>
            <pc:sldMk cId="1179947729" sldId="1041"/>
            <ac:picMk id="9" creationId="{DBB5ED8D-7493-4257-83B1-94E7B8F47689}"/>
          </ac:picMkLst>
        </pc:picChg>
        <pc:picChg chg="del">
          <ac:chgData name="Berry, Melody" userId="31bd6066-c510-4faa-ad29-e552a3d0ff26" providerId="ADAL" clId="{99327ADA-431C-469A-8460-ED7769F6B546}" dt="2020-10-15T03:46:09.638" v="15555" actId="478"/>
          <ac:picMkLst>
            <pc:docMk/>
            <pc:sldMk cId="1179947729" sldId="1041"/>
            <ac:picMk id="11" creationId="{C563C425-93ED-4D96-B9DA-87DEB27F77AC}"/>
          </ac:picMkLst>
        </pc:picChg>
        <pc:picChg chg="add mod ord">
          <ac:chgData name="Berry, Melody" userId="31bd6066-c510-4faa-ad29-e552a3d0ff26" providerId="ADAL" clId="{99327ADA-431C-469A-8460-ED7769F6B546}" dt="2020-10-15T03:47:27.127" v="15560" actId="1076"/>
          <ac:picMkLst>
            <pc:docMk/>
            <pc:sldMk cId="1179947729" sldId="1041"/>
            <ac:picMk id="15" creationId="{C6AA0A91-4E8D-4658-8294-C2F30E4EBB41}"/>
          </ac:picMkLst>
        </pc:picChg>
        <pc:picChg chg="del mod">
          <ac:chgData name="Berry, Melody" userId="31bd6066-c510-4faa-ad29-e552a3d0ff26" providerId="ADAL" clId="{99327ADA-431C-469A-8460-ED7769F6B546}" dt="2020-10-15T04:27:53.675" v="16671" actId="478"/>
          <ac:picMkLst>
            <pc:docMk/>
            <pc:sldMk cId="1179947729" sldId="1041"/>
            <ac:picMk id="21" creationId="{D4C73904-10FA-43A4-B51D-57CB0DC573A1}"/>
          </ac:picMkLst>
        </pc:picChg>
        <pc:picChg chg="add mod">
          <ac:chgData name="Berry, Melody" userId="31bd6066-c510-4faa-ad29-e552a3d0ff26" providerId="ADAL" clId="{99327ADA-431C-469A-8460-ED7769F6B546}" dt="2020-10-15T04:28:32.765" v="16706" actId="1076"/>
          <ac:picMkLst>
            <pc:docMk/>
            <pc:sldMk cId="1179947729" sldId="1041"/>
            <ac:picMk id="23" creationId="{965BB56B-C031-4A8E-8852-2B18414E6E51}"/>
          </ac:picMkLst>
        </pc:picChg>
        <pc:cxnChg chg="mod">
          <ac:chgData name="Berry, Melody" userId="31bd6066-c510-4faa-ad29-e552a3d0ff26" providerId="ADAL" clId="{99327ADA-431C-469A-8460-ED7769F6B546}" dt="2020-10-15T03:52:35.092" v="15747" actId="14100"/>
          <ac:cxnSpMkLst>
            <pc:docMk/>
            <pc:sldMk cId="1179947729" sldId="1041"/>
            <ac:cxnSpMk id="13" creationId="{A0835EDE-5743-4232-A172-2582220AE832}"/>
          </ac:cxnSpMkLst>
        </pc:cxnChg>
        <pc:cxnChg chg="mod">
          <ac:chgData name="Berry, Melody" userId="31bd6066-c510-4faa-ad29-e552a3d0ff26" providerId="ADAL" clId="{99327ADA-431C-469A-8460-ED7769F6B546}" dt="2020-10-15T03:51:00.174" v="15637" actId="14100"/>
          <ac:cxnSpMkLst>
            <pc:docMk/>
            <pc:sldMk cId="1179947729" sldId="1041"/>
            <ac:cxnSpMk id="14" creationId="{321FA46E-6803-4BBE-8795-7004F8806EF5}"/>
          </ac:cxnSpMkLst>
        </pc:cxnChg>
        <pc:cxnChg chg="del mod">
          <ac:chgData name="Berry, Melody" userId="31bd6066-c510-4faa-ad29-e552a3d0ff26" providerId="ADAL" clId="{99327ADA-431C-469A-8460-ED7769F6B546}" dt="2020-10-15T03:50:42.119" v="15632" actId="478"/>
          <ac:cxnSpMkLst>
            <pc:docMk/>
            <pc:sldMk cId="1179947729" sldId="1041"/>
            <ac:cxnSpMk id="18" creationId="{A71E23CB-CCB2-4D3D-9197-5EC620178714}"/>
          </ac:cxnSpMkLst>
        </pc:cxnChg>
      </pc:sldChg>
      <pc:sldChg chg="add modTransition">
        <pc:chgData name="Berry, Melody" userId="31bd6066-c510-4faa-ad29-e552a3d0ff26" providerId="ADAL" clId="{99327ADA-431C-469A-8460-ED7769F6B546}" dt="2020-10-19T04:22:52.041" v="20581"/>
        <pc:sldMkLst>
          <pc:docMk/>
          <pc:sldMk cId="3307338615" sldId="1042"/>
        </pc:sldMkLst>
      </pc:sldChg>
      <pc:sldChg chg="delSp modSp add del ord">
        <pc:chgData name="Berry, Melody" userId="31bd6066-c510-4faa-ad29-e552a3d0ff26" providerId="ADAL" clId="{99327ADA-431C-469A-8460-ED7769F6B546}" dt="2020-10-15T04:44:38.280" v="17031" actId="2696"/>
        <pc:sldMkLst>
          <pc:docMk/>
          <pc:sldMk cId="3940453128" sldId="1042"/>
        </pc:sldMkLst>
        <pc:spChg chg="mod">
          <ac:chgData name="Berry, Melody" userId="31bd6066-c510-4faa-ad29-e552a3d0ff26" providerId="ADAL" clId="{99327ADA-431C-469A-8460-ED7769F6B546}" dt="2020-10-15T04:37:20.672" v="16753" actId="1076"/>
          <ac:spMkLst>
            <pc:docMk/>
            <pc:sldMk cId="3940453128" sldId="1042"/>
            <ac:spMk id="10" creationId="{22DF4B1B-69D3-45E2-BB53-1F6C9A406504}"/>
          </ac:spMkLst>
        </pc:spChg>
        <pc:spChg chg="del">
          <ac:chgData name="Berry, Melody" userId="31bd6066-c510-4faa-ad29-e552a3d0ff26" providerId="ADAL" clId="{99327ADA-431C-469A-8460-ED7769F6B546}" dt="2020-10-15T04:37:17.988" v="16752" actId="478"/>
          <ac:spMkLst>
            <pc:docMk/>
            <pc:sldMk cId="3940453128" sldId="1042"/>
            <ac:spMk id="11" creationId="{936A4926-4893-4963-A8EF-83669866F79D}"/>
          </ac:spMkLst>
        </pc:spChg>
        <pc:picChg chg="del">
          <ac:chgData name="Berry, Melody" userId="31bd6066-c510-4faa-ad29-e552a3d0ff26" providerId="ADAL" clId="{99327ADA-431C-469A-8460-ED7769F6B546}" dt="2020-10-15T04:37:15.607" v="16751" actId="478"/>
          <ac:picMkLst>
            <pc:docMk/>
            <pc:sldMk cId="3940453128" sldId="1042"/>
            <ac:picMk id="6" creationId="{4150B12F-C9A4-400D-9FF6-B79B699CF33F}"/>
          </ac:picMkLst>
        </pc:picChg>
        <pc:picChg chg="del">
          <ac:chgData name="Berry, Melody" userId="31bd6066-c510-4faa-ad29-e552a3d0ff26" providerId="ADAL" clId="{99327ADA-431C-469A-8460-ED7769F6B546}" dt="2020-10-15T04:37:22.955" v="16754" actId="478"/>
          <ac:picMkLst>
            <pc:docMk/>
            <pc:sldMk cId="3940453128" sldId="1042"/>
            <ac:picMk id="12" creationId="{EFC4378B-1559-44D1-B59C-1CF71F79E717}"/>
          </ac:picMkLst>
        </pc:picChg>
      </pc:sldChg>
      <pc:sldChg chg="addSp delSp modSp add modTransition">
        <pc:chgData name="Berry, Melody" userId="31bd6066-c510-4faa-ad29-e552a3d0ff26" providerId="ADAL" clId="{99327ADA-431C-469A-8460-ED7769F6B546}" dt="2020-10-19T04:22:52.041" v="20581"/>
        <pc:sldMkLst>
          <pc:docMk/>
          <pc:sldMk cId="2775161189" sldId="1043"/>
        </pc:sldMkLst>
        <pc:spChg chg="mod">
          <ac:chgData name="Berry, Melody" userId="31bd6066-c510-4faa-ad29-e552a3d0ff26" providerId="ADAL" clId="{99327ADA-431C-469A-8460-ED7769F6B546}" dt="2020-10-17T21:54:39.352" v="20261" actId="20577"/>
          <ac:spMkLst>
            <pc:docMk/>
            <pc:sldMk cId="2775161189" sldId="1043"/>
            <ac:spMk id="9" creationId="{2C9BB03C-3AB8-4417-AC16-E59742BA4D4A}"/>
          </ac:spMkLst>
        </pc:spChg>
        <pc:picChg chg="add mod">
          <ac:chgData name="Berry, Melody" userId="31bd6066-c510-4faa-ad29-e552a3d0ff26" providerId="ADAL" clId="{99327ADA-431C-469A-8460-ED7769F6B546}" dt="2020-10-15T04:51:32.136" v="17470" actId="1076"/>
          <ac:picMkLst>
            <pc:docMk/>
            <pc:sldMk cId="2775161189" sldId="1043"/>
            <ac:picMk id="2" creationId="{14184BC7-7BB6-4B41-9872-4887779CA479}"/>
          </ac:picMkLst>
        </pc:picChg>
        <pc:picChg chg="add mod">
          <ac:chgData name="Berry, Melody" userId="31bd6066-c510-4faa-ad29-e552a3d0ff26" providerId="ADAL" clId="{99327ADA-431C-469A-8460-ED7769F6B546}" dt="2020-10-15T04:51:28.214" v="17469" actId="1076"/>
          <ac:picMkLst>
            <pc:docMk/>
            <pc:sldMk cId="2775161189" sldId="1043"/>
            <ac:picMk id="3" creationId="{5BAD30BC-9DD0-457E-A149-7232A9F2327A}"/>
          </ac:picMkLst>
        </pc:picChg>
        <pc:picChg chg="del">
          <ac:chgData name="Berry, Melody" userId="31bd6066-c510-4faa-ad29-e552a3d0ff26" providerId="ADAL" clId="{99327ADA-431C-469A-8460-ED7769F6B546}" dt="2020-10-15T04:46:57.858" v="17205" actId="478"/>
          <ac:picMkLst>
            <pc:docMk/>
            <pc:sldMk cId="2775161189" sldId="1043"/>
            <ac:picMk id="6" creationId="{A4B08B9E-F868-4AAA-8A53-E064EEAC9D36}"/>
          </ac:picMkLst>
        </pc:picChg>
      </pc:sldChg>
      <pc:sldChg chg="addSp delSp modSp add mod setBg">
        <pc:chgData name="Berry, Melody" userId="31bd6066-c510-4faa-ad29-e552a3d0ff26" providerId="ADAL" clId="{99327ADA-431C-469A-8460-ED7769F6B546}" dt="2020-10-18T15:43:30.074" v="20512" actId="115"/>
        <pc:sldMkLst>
          <pc:docMk/>
          <pc:sldMk cId="2353881805" sldId="1044"/>
        </pc:sldMkLst>
        <pc:spChg chg="mod">
          <ac:chgData name="Berry, Melody" userId="31bd6066-c510-4faa-ad29-e552a3d0ff26" providerId="ADAL" clId="{99327ADA-431C-469A-8460-ED7769F6B546}" dt="2020-10-18T04:10:36.094" v="20399" actId="27636"/>
          <ac:spMkLst>
            <pc:docMk/>
            <pc:sldMk cId="2353881805" sldId="1044"/>
            <ac:spMk id="2" creationId="{6284692A-EF9E-49F4-A570-8C878D7D7216}"/>
          </ac:spMkLst>
        </pc:spChg>
        <pc:spChg chg="add del mod">
          <ac:chgData name="Berry, Melody" userId="31bd6066-c510-4faa-ad29-e552a3d0ff26" providerId="ADAL" clId="{99327ADA-431C-469A-8460-ED7769F6B546}" dt="2020-10-18T15:40:24.771" v="20502" actId="6549"/>
          <ac:spMkLst>
            <pc:docMk/>
            <pc:sldMk cId="2353881805" sldId="1044"/>
            <ac:spMk id="3" creationId="{1DB58632-C1B8-4B7D-98C6-A4C52D7E4A53}"/>
          </ac:spMkLst>
        </pc:spChg>
        <pc:spChg chg="add del mod">
          <ac:chgData name="Berry, Melody" userId="31bd6066-c510-4faa-ad29-e552a3d0ff26" providerId="ADAL" clId="{99327ADA-431C-469A-8460-ED7769F6B546}" dt="2020-10-18T15:43:30.074" v="20512" actId="115"/>
          <ac:spMkLst>
            <pc:docMk/>
            <pc:sldMk cId="2353881805" sldId="1044"/>
            <ac:spMk id="4" creationId="{0DD24174-46E7-4043-8CE9-AED7BCE79AFF}"/>
          </ac:spMkLst>
        </pc:spChg>
        <pc:spChg chg="add del">
          <ac:chgData name="Berry, Melody" userId="31bd6066-c510-4faa-ad29-e552a3d0ff26" providerId="ADAL" clId="{99327ADA-431C-469A-8460-ED7769F6B546}" dt="2020-10-17T20:29:01.299" v="18450" actId="26606"/>
          <ac:spMkLst>
            <pc:docMk/>
            <pc:sldMk cId="2353881805" sldId="1044"/>
            <ac:spMk id="9" creationId="{53B021B3-DE93-4AB7-8A18-CF5F1CED88B8}"/>
          </ac:spMkLst>
        </pc:spChg>
        <pc:spChg chg="add del">
          <ac:chgData name="Berry, Melody" userId="31bd6066-c510-4faa-ad29-e552a3d0ff26" providerId="ADAL" clId="{99327ADA-431C-469A-8460-ED7769F6B546}" dt="2020-10-17T20:29:01.299" v="18450" actId="26606"/>
          <ac:spMkLst>
            <pc:docMk/>
            <pc:sldMk cId="2353881805" sldId="1044"/>
            <ac:spMk id="11" creationId="{52D502E5-F6B4-4D58-B4AE-FC466FF15EE8}"/>
          </ac:spMkLst>
        </pc:spChg>
        <pc:spChg chg="add del">
          <ac:chgData name="Berry, Melody" userId="31bd6066-c510-4faa-ad29-e552a3d0ff26" providerId="ADAL" clId="{99327ADA-431C-469A-8460-ED7769F6B546}" dt="2020-10-17T20:29:01.299" v="18450" actId="26606"/>
          <ac:spMkLst>
            <pc:docMk/>
            <pc:sldMk cId="2353881805" sldId="1044"/>
            <ac:spMk id="13" creationId="{9DECDBF4-02B6-4BB4-B65B-B8107AD6A9E8}"/>
          </ac:spMkLst>
        </pc:spChg>
        <pc:graphicFrameChg chg="add del">
          <ac:chgData name="Berry, Melody" userId="31bd6066-c510-4faa-ad29-e552a3d0ff26" providerId="ADAL" clId="{99327ADA-431C-469A-8460-ED7769F6B546}" dt="2020-10-17T20:29:01.299" v="18450" actId="26606"/>
          <ac:graphicFrameMkLst>
            <pc:docMk/>
            <pc:sldMk cId="2353881805" sldId="1044"/>
            <ac:graphicFrameMk id="5" creationId="{6203F3B6-0D52-4684-82F1-89CAB4403B42}"/>
          </ac:graphicFrameMkLst>
        </pc:graphicFrameChg>
        <pc:picChg chg="add mod">
          <ac:chgData name="Berry, Melody" userId="31bd6066-c510-4faa-ad29-e552a3d0ff26" providerId="ADAL" clId="{99327ADA-431C-469A-8460-ED7769F6B546}" dt="2020-10-18T15:43:13.287" v="20511" actId="1076"/>
          <ac:picMkLst>
            <pc:docMk/>
            <pc:sldMk cId="2353881805" sldId="1044"/>
            <ac:picMk id="7" creationId="{95171C9E-301D-4FCB-AF78-D43614F9FA8B}"/>
          </ac:picMkLst>
        </pc:picChg>
        <pc:picChg chg="add mod">
          <ac:chgData name="Berry, Melody" userId="31bd6066-c510-4faa-ad29-e552a3d0ff26" providerId="ADAL" clId="{99327ADA-431C-469A-8460-ED7769F6B546}" dt="2020-10-18T15:42:48.303" v="20509" actId="208"/>
          <ac:picMkLst>
            <pc:docMk/>
            <pc:sldMk cId="2353881805" sldId="1044"/>
            <ac:picMk id="10" creationId="{57154521-A9AA-4797-B36F-F230DB47A21C}"/>
          </ac:picMkLst>
        </pc:picChg>
      </pc:sldChg>
      <pc:sldChg chg="addSp delSp modSp add mod modTransition setBg">
        <pc:chgData name="Berry, Melody" userId="31bd6066-c510-4faa-ad29-e552a3d0ff26" providerId="ADAL" clId="{99327ADA-431C-469A-8460-ED7769F6B546}" dt="2020-10-19T04:23:35.632" v="20586"/>
        <pc:sldMkLst>
          <pc:docMk/>
          <pc:sldMk cId="2940649274" sldId="1045"/>
        </pc:sldMkLst>
        <pc:spChg chg="mod">
          <ac:chgData name="Berry, Melody" userId="31bd6066-c510-4faa-ad29-e552a3d0ff26" providerId="ADAL" clId="{99327ADA-431C-469A-8460-ED7769F6B546}" dt="2020-10-17T20:48:43.749" v="19165" actId="207"/>
          <ac:spMkLst>
            <pc:docMk/>
            <pc:sldMk cId="2940649274" sldId="1045"/>
            <ac:spMk id="2" creationId="{822AE5AF-21E0-42B2-ABFD-283351E8E65E}"/>
          </ac:spMkLst>
        </pc:spChg>
        <pc:spChg chg="add mod">
          <ac:chgData name="Berry, Melody" userId="31bd6066-c510-4faa-ad29-e552a3d0ff26" providerId="ADAL" clId="{99327ADA-431C-469A-8460-ED7769F6B546}" dt="2020-10-18T15:44:01.478" v="20514" actId="27636"/>
          <ac:spMkLst>
            <pc:docMk/>
            <pc:sldMk cId="2940649274" sldId="1045"/>
            <ac:spMk id="3" creationId="{D717DA34-2B52-489D-99C6-04C9C6CCCB18}"/>
          </ac:spMkLst>
        </pc:spChg>
        <pc:spChg chg="add del">
          <ac:chgData name="Berry, Melody" userId="31bd6066-c510-4faa-ad29-e552a3d0ff26" providerId="ADAL" clId="{99327ADA-431C-469A-8460-ED7769F6B546}" dt="2020-10-17T20:48:22.851" v="19162" actId="26606"/>
          <ac:spMkLst>
            <pc:docMk/>
            <pc:sldMk cId="2940649274" sldId="1045"/>
            <ac:spMk id="10" creationId="{59A309A7-1751-4ABE-A3C1-EEC40366AD89}"/>
          </ac:spMkLst>
        </pc:spChg>
        <pc:spChg chg="add del">
          <ac:chgData name="Berry, Melody" userId="31bd6066-c510-4faa-ad29-e552a3d0ff26" providerId="ADAL" clId="{99327ADA-431C-469A-8460-ED7769F6B546}" dt="2020-10-17T20:48:22.851" v="19162" actId="26606"/>
          <ac:spMkLst>
            <pc:docMk/>
            <pc:sldMk cId="2940649274" sldId="1045"/>
            <ac:spMk id="12" creationId="{967D8EB6-EAE1-4F9C-B398-83321E287204}"/>
          </ac:spMkLst>
        </pc:spChg>
        <pc:spChg chg="add">
          <ac:chgData name="Berry, Melody" userId="31bd6066-c510-4faa-ad29-e552a3d0ff26" providerId="ADAL" clId="{99327ADA-431C-469A-8460-ED7769F6B546}" dt="2020-10-17T20:48:22.862" v="19163" actId="26606"/>
          <ac:spMkLst>
            <pc:docMk/>
            <pc:sldMk cId="2940649274" sldId="1045"/>
            <ac:spMk id="14" creationId="{59A309A7-1751-4ABE-A3C1-EEC40366AD89}"/>
          </ac:spMkLst>
        </pc:spChg>
        <pc:spChg chg="add">
          <ac:chgData name="Berry, Melody" userId="31bd6066-c510-4faa-ad29-e552a3d0ff26" providerId="ADAL" clId="{99327ADA-431C-469A-8460-ED7769F6B546}" dt="2020-10-17T20:48:22.862" v="19163" actId="26606"/>
          <ac:spMkLst>
            <pc:docMk/>
            <pc:sldMk cId="2940649274" sldId="1045"/>
            <ac:spMk id="15" creationId="{967D8EB6-EAE1-4F9C-B398-83321E287204}"/>
          </ac:spMkLst>
        </pc:spChg>
        <pc:picChg chg="add del">
          <ac:chgData name="Berry, Melody" userId="31bd6066-c510-4faa-ad29-e552a3d0ff26" providerId="ADAL" clId="{99327ADA-431C-469A-8460-ED7769F6B546}" dt="2020-10-17T20:48:22.851" v="19162" actId="26606"/>
          <ac:picMkLst>
            <pc:docMk/>
            <pc:sldMk cId="2940649274" sldId="1045"/>
            <ac:picMk id="7" creationId="{10DA6DBD-B54B-41D1-B4CA-1711D997F491}"/>
          </ac:picMkLst>
        </pc:picChg>
        <pc:picChg chg="add mod">
          <ac:chgData name="Berry, Melody" userId="31bd6066-c510-4faa-ad29-e552a3d0ff26" providerId="ADAL" clId="{99327ADA-431C-469A-8460-ED7769F6B546}" dt="2020-10-18T15:44:11.882" v="20516" actId="208"/>
          <ac:picMkLst>
            <pc:docMk/>
            <pc:sldMk cId="2940649274" sldId="1045"/>
            <ac:picMk id="16" creationId="{0D296F28-DF0F-457B-861F-32C5B14775DC}"/>
          </ac:picMkLst>
        </pc:picChg>
      </pc:sldChg>
      <pc:sldChg chg="addSp delSp modSp add modTransition">
        <pc:chgData name="Berry, Melody" userId="31bd6066-c510-4faa-ad29-e552a3d0ff26" providerId="ADAL" clId="{99327ADA-431C-469A-8460-ED7769F6B546}" dt="2020-10-19T04:23:06.040" v="20582"/>
        <pc:sldMkLst>
          <pc:docMk/>
          <pc:sldMk cId="3081194243" sldId="1046"/>
        </pc:sldMkLst>
        <pc:spChg chg="mod">
          <ac:chgData name="Berry, Melody" userId="31bd6066-c510-4faa-ad29-e552a3d0ff26" providerId="ADAL" clId="{99327ADA-431C-469A-8460-ED7769F6B546}" dt="2020-10-17T20:52:54.936" v="19276" actId="20577"/>
          <ac:spMkLst>
            <pc:docMk/>
            <pc:sldMk cId="3081194243" sldId="1046"/>
            <ac:spMk id="8" creationId="{3C09123A-F1E1-4895-82CE-BC25A842F5A7}"/>
          </ac:spMkLst>
        </pc:spChg>
        <pc:spChg chg="mod">
          <ac:chgData name="Berry, Melody" userId="31bd6066-c510-4faa-ad29-e552a3d0ff26" providerId="ADAL" clId="{99327ADA-431C-469A-8460-ED7769F6B546}" dt="2020-10-17T21:38:18.300" v="20069" actId="113"/>
          <ac:spMkLst>
            <pc:docMk/>
            <pc:sldMk cId="3081194243" sldId="1046"/>
            <ac:spMk id="11" creationId="{BFD545E1-B498-4F05-A0BD-21397373C4FC}"/>
          </ac:spMkLst>
        </pc:spChg>
        <pc:spChg chg="mod">
          <ac:chgData name="Berry, Melody" userId="31bd6066-c510-4faa-ad29-e552a3d0ff26" providerId="ADAL" clId="{99327ADA-431C-469A-8460-ED7769F6B546}" dt="2020-10-17T21:02:14.710" v="19322" actId="1076"/>
          <ac:spMkLst>
            <pc:docMk/>
            <pc:sldMk cId="3081194243" sldId="1046"/>
            <ac:spMk id="12" creationId="{74BF3E4B-89EC-4B35-832C-BE164418932E}"/>
          </ac:spMkLst>
        </pc:spChg>
        <pc:spChg chg="add del mod">
          <ac:chgData name="Berry, Melody" userId="31bd6066-c510-4faa-ad29-e552a3d0ff26" providerId="ADAL" clId="{99327ADA-431C-469A-8460-ED7769F6B546}" dt="2020-10-17T21:02:45.970" v="19327" actId="478"/>
          <ac:spMkLst>
            <pc:docMk/>
            <pc:sldMk cId="3081194243" sldId="1046"/>
            <ac:spMk id="14" creationId="{6C50C4B4-DB3F-4310-87A3-A376111C89B5}"/>
          </ac:spMkLst>
        </pc:spChg>
        <pc:spChg chg="add mod ord">
          <ac:chgData name="Berry, Melody" userId="31bd6066-c510-4faa-ad29-e552a3d0ff26" providerId="ADAL" clId="{99327ADA-431C-469A-8460-ED7769F6B546}" dt="2020-10-17T21:11:49.651" v="19751" actId="1076"/>
          <ac:spMkLst>
            <pc:docMk/>
            <pc:sldMk cId="3081194243" sldId="1046"/>
            <ac:spMk id="15" creationId="{8F002270-4F1F-476B-B23D-AA249BB90718}"/>
          </ac:spMkLst>
        </pc:spChg>
        <pc:spChg chg="add mod">
          <ac:chgData name="Berry, Melody" userId="31bd6066-c510-4faa-ad29-e552a3d0ff26" providerId="ADAL" clId="{99327ADA-431C-469A-8460-ED7769F6B546}" dt="2020-10-17T21:03:58.260" v="19436" actId="20577"/>
          <ac:spMkLst>
            <pc:docMk/>
            <pc:sldMk cId="3081194243" sldId="1046"/>
            <ac:spMk id="16" creationId="{660811FB-307D-4028-A254-AD767F3C9102}"/>
          </ac:spMkLst>
        </pc:spChg>
        <pc:spChg chg="add mod">
          <ac:chgData name="Berry, Melody" userId="31bd6066-c510-4faa-ad29-e552a3d0ff26" providerId="ADAL" clId="{99327ADA-431C-469A-8460-ED7769F6B546}" dt="2020-10-17T21:11:59.669" v="19753" actId="1076"/>
          <ac:spMkLst>
            <pc:docMk/>
            <pc:sldMk cId="3081194243" sldId="1046"/>
            <ac:spMk id="17" creationId="{B00B14B0-5469-4F1A-9ECD-8229963D9AF6}"/>
          </ac:spMkLst>
        </pc:spChg>
        <pc:grpChg chg="del">
          <ac:chgData name="Berry, Melody" userId="31bd6066-c510-4faa-ad29-e552a3d0ff26" providerId="ADAL" clId="{99327ADA-431C-469A-8460-ED7769F6B546}" dt="2020-10-17T21:04:24.860" v="19494" actId="478"/>
          <ac:grpSpMkLst>
            <pc:docMk/>
            <pc:sldMk cId="3081194243" sldId="1046"/>
            <ac:grpSpMk id="21" creationId="{418B8622-C5BE-406B-B202-B5A1B9FF9DE8}"/>
          </ac:grpSpMkLst>
        </pc:grpChg>
        <pc:picChg chg="add mod modCrop">
          <ac:chgData name="Berry, Melody" userId="31bd6066-c510-4faa-ad29-e552a3d0ff26" providerId="ADAL" clId="{99327ADA-431C-469A-8460-ED7769F6B546}" dt="2020-10-17T21:02:30.660" v="19326" actId="732"/>
          <ac:picMkLst>
            <pc:docMk/>
            <pc:sldMk cId="3081194243" sldId="1046"/>
            <ac:picMk id="2" creationId="{5294F8DD-D27E-453C-B3A1-6AEF7ABD4DD6}"/>
          </ac:picMkLst>
        </pc:picChg>
        <pc:picChg chg="del">
          <ac:chgData name="Berry, Melody" userId="31bd6066-c510-4faa-ad29-e552a3d0ff26" providerId="ADAL" clId="{99327ADA-431C-469A-8460-ED7769F6B546}" dt="2020-10-17T20:53:33.185" v="19301" actId="478"/>
          <ac:picMkLst>
            <pc:docMk/>
            <pc:sldMk cId="3081194243" sldId="1046"/>
            <ac:picMk id="3" creationId="{220AF19E-003E-4D52-A22C-45900CB9C93F}"/>
          </ac:picMkLst>
        </pc:picChg>
        <pc:picChg chg="del">
          <ac:chgData name="Berry, Melody" userId="31bd6066-c510-4faa-ad29-e552a3d0ff26" providerId="ADAL" clId="{99327ADA-431C-469A-8460-ED7769F6B546}" dt="2020-10-17T20:53:46.975" v="19303" actId="478"/>
          <ac:picMkLst>
            <pc:docMk/>
            <pc:sldMk cId="3081194243" sldId="1046"/>
            <ac:picMk id="5" creationId="{CF24E204-FEAA-49FE-8C3F-6908C41C1984}"/>
          </ac:picMkLst>
        </pc:picChg>
        <pc:picChg chg="add mod ord modCrop">
          <ac:chgData name="Berry, Melody" userId="31bd6066-c510-4faa-ad29-e552a3d0ff26" providerId="ADAL" clId="{99327ADA-431C-469A-8460-ED7769F6B546}" dt="2020-10-17T20:55:36.504" v="19318" actId="167"/>
          <ac:picMkLst>
            <pc:docMk/>
            <pc:sldMk cId="3081194243" sldId="1046"/>
            <ac:picMk id="13" creationId="{9EC85CDB-1431-49D6-BE08-9435B213399B}"/>
          </ac:picMkLst>
        </pc:picChg>
        <pc:cxnChg chg="add mod">
          <ac:chgData name="Berry, Melody" userId="31bd6066-c510-4faa-ad29-e552a3d0ff26" providerId="ADAL" clId="{99327ADA-431C-469A-8460-ED7769F6B546}" dt="2020-10-17T21:12:47.638" v="19760" actId="14100"/>
          <ac:cxnSpMkLst>
            <pc:docMk/>
            <pc:sldMk cId="3081194243" sldId="1046"/>
            <ac:cxnSpMk id="18" creationId="{610D5A54-7199-4C91-BEA2-31B839C28C79}"/>
          </ac:cxnSpMkLst>
        </pc:cxnChg>
        <pc:cxnChg chg="add mod">
          <ac:chgData name="Berry, Melody" userId="31bd6066-c510-4faa-ad29-e552a3d0ff26" providerId="ADAL" clId="{99327ADA-431C-469A-8460-ED7769F6B546}" dt="2020-10-17T21:12:37.179" v="19758" actId="14100"/>
          <ac:cxnSpMkLst>
            <pc:docMk/>
            <pc:sldMk cId="3081194243" sldId="1046"/>
            <ac:cxnSpMk id="19" creationId="{7EC7805B-2CE0-4A87-BA1B-19D3006232B1}"/>
          </ac:cxnSpMkLst>
        </pc:cxnChg>
      </pc:sldChg>
      <pc:sldChg chg="addSp delSp modSp add modTransition">
        <pc:chgData name="Berry, Melody" userId="31bd6066-c510-4faa-ad29-e552a3d0ff26" providerId="ADAL" clId="{99327ADA-431C-469A-8460-ED7769F6B546}" dt="2020-10-19T04:23:06.040" v="20582"/>
        <pc:sldMkLst>
          <pc:docMk/>
          <pc:sldMk cId="3957310340" sldId="1047"/>
        </pc:sldMkLst>
        <pc:spChg chg="mod">
          <ac:chgData name="Berry, Melody" userId="31bd6066-c510-4faa-ad29-e552a3d0ff26" providerId="ADAL" clId="{99327ADA-431C-469A-8460-ED7769F6B546}" dt="2020-10-17T21:11:08.089" v="19723" actId="20577"/>
          <ac:spMkLst>
            <pc:docMk/>
            <pc:sldMk cId="3957310340" sldId="1047"/>
            <ac:spMk id="11" creationId="{BFD545E1-B498-4F05-A0BD-21397373C4FC}"/>
          </ac:spMkLst>
        </pc:spChg>
        <pc:spChg chg="mod">
          <ac:chgData name="Berry, Melody" userId="31bd6066-c510-4faa-ad29-e552a3d0ff26" providerId="ADAL" clId="{99327ADA-431C-469A-8460-ED7769F6B546}" dt="2020-10-17T21:07:19.421" v="19516" actId="14100"/>
          <ac:spMkLst>
            <pc:docMk/>
            <pc:sldMk cId="3957310340" sldId="1047"/>
            <ac:spMk id="12" creationId="{74BF3E4B-89EC-4B35-832C-BE164418932E}"/>
          </ac:spMkLst>
        </pc:spChg>
        <pc:spChg chg="add mod">
          <ac:chgData name="Berry, Melody" userId="31bd6066-c510-4faa-ad29-e552a3d0ff26" providerId="ADAL" clId="{99327ADA-431C-469A-8460-ED7769F6B546}" dt="2020-10-17T21:06:23.036" v="19507" actId="14100"/>
          <ac:spMkLst>
            <pc:docMk/>
            <pc:sldMk cId="3957310340" sldId="1047"/>
            <ac:spMk id="14" creationId="{5F9F7A3B-4F76-417D-99E4-FDC9F82DB8E7}"/>
          </ac:spMkLst>
        </pc:spChg>
        <pc:spChg chg="mod">
          <ac:chgData name="Berry, Melody" userId="31bd6066-c510-4faa-ad29-e552a3d0ff26" providerId="ADAL" clId="{99327ADA-431C-469A-8460-ED7769F6B546}" dt="2020-10-17T21:06:51.863" v="19511" actId="20577"/>
          <ac:spMkLst>
            <pc:docMk/>
            <pc:sldMk cId="3957310340" sldId="1047"/>
            <ac:spMk id="15" creationId="{8F002270-4F1F-476B-B23D-AA249BB90718}"/>
          </ac:spMkLst>
        </pc:spChg>
        <pc:spChg chg="mod ord">
          <ac:chgData name="Berry, Melody" userId="31bd6066-c510-4faa-ad29-e552a3d0ff26" providerId="ADAL" clId="{99327ADA-431C-469A-8460-ED7769F6B546}" dt="2020-10-17T21:07:31.842" v="19520" actId="20577"/>
          <ac:spMkLst>
            <pc:docMk/>
            <pc:sldMk cId="3957310340" sldId="1047"/>
            <ac:spMk id="16" creationId="{660811FB-307D-4028-A254-AD767F3C9102}"/>
          </ac:spMkLst>
        </pc:spChg>
        <pc:picChg chg="del">
          <ac:chgData name="Berry, Melody" userId="31bd6066-c510-4faa-ad29-e552a3d0ff26" providerId="ADAL" clId="{99327ADA-431C-469A-8460-ED7769F6B546}" dt="2020-10-17T21:05:29.495" v="19497" actId="478"/>
          <ac:picMkLst>
            <pc:docMk/>
            <pc:sldMk cId="3957310340" sldId="1047"/>
            <ac:picMk id="2" creationId="{5294F8DD-D27E-453C-B3A1-6AEF7ABD4DD6}"/>
          </ac:picMkLst>
        </pc:picChg>
        <pc:picChg chg="add mod ord">
          <ac:chgData name="Berry, Melody" userId="31bd6066-c510-4faa-ad29-e552a3d0ff26" providerId="ADAL" clId="{99327ADA-431C-469A-8460-ED7769F6B546}" dt="2020-10-17T21:05:40.653" v="19500" actId="167"/>
          <ac:picMkLst>
            <pc:docMk/>
            <pc:sldMk cId="3957310340" sldId="1047"/>
            <ac:picMk id="3" creationId="{53A53181-CBCA-46D7-8FCF-362AA394F7E1}"/>
          </ac:picMkLst>
        </pc:picChg>
        <pc:picChg chg="del">
          <ac:chgData name="Berry, Melody" userId="31bd6066-c510-4faa-ad29-e552a3d0ff26" providerId="ADAL" clId="{99327ADA-431C-469A-8460-ED7769F6B546}" dt="2020-10-17T21:05:28.331" v="19496" actId="478"/>
          <ac:picMkLst>
            <pc:docMk/>
            <pc:sldMk cId="3957310340" sldId="1047"/>
            <ac:picMk id="13" creationId="{9EC85CDB-1431-49D6-BE08-9435B213399B}"/>
          </ac:picMkLst>
        </pc:picChg>
      </pc:sldChg>
      <pc:sldChg chg="addSp delSp modSp add modTransition">
        <pc:chgData name="Berry, Melody" userId="31bd6066-c510-4faa-ad29-e552a3d0ff26" providerId="ADAL" clId="{99327ADA-431C-469A-8460-ED7769F6B546}" dt="2020-10-19T04:23:06.040" v="20582"/>
        <pc:sldMkLst>
          <pc:docMk/>
          <pc:sldMk cId="3025159276" sldId="1048"/>
        </pc:sldMkLst>
        <pc:spChg chg="mod">
          <ac:chgData name="Berry, Melody" userId="31bd6066-c510-4faa-ad29-e552a3d0ff26" providerId="ADAL" clId="{99327ADA-431C-469A-8460-ED7769F6B546}" dt="2020-10-19T04:21:31.523" v="20576" actId="113"/>
          <ac:spMkLst>
            <pc:docMk/>
            <pc:sldMk cId="3025159276" sldId="1048"/>
            <ac:spMk id="11" creationId="{BFD545E1-B498-4F05-A0BD-21397373C4FC}"/>
          </ac:spMkLst>
        </pc:spChg>
        <pc:spChg chg="mod">
          <ac:chgData name="Berry, Melody" userId="31bd6066-c510-4faa-ad29-e552a3d0ff26" providerId="ADAL" clId="{99327ADA-431C-469A-8460-ED7769F6B546}" dt="2020-10-17T21:35:57.242" v="19784" actId="14100"/>
          <ac:spMkLst>
            <pc:docMk/>
            <pc:sldMk cId="3025159276" sldId="1048"/>
            <ac:spMk id="12" creationId="{74BF3E4B-89EC-4B35-832C-BE164418932E}"/>
          </ac:spMkLst>
        </pc:spChg>
        <pc:spChg chg="del">
          <ac:chgData name="Berry, Melody" userId="31bd6066-c510-4faa-ad29-e552a3d0ff26" providerId="ADAL" clId="{99327ADA-431C-469A-8460-ED7769F6B546}" dt="2020-10-17T21:34:35.950" v="19771" actId="478"/>
          <ac:spMkLst>
            <pc:docMk/>
            <pc:sldMk cId="3025159276" sldId="1048"/>
            <ac:spMk id="14" creationId="{5F9F7A3B-4F76-417D-99E4-FDC9F82DB8E7}"/>
          </ac:spMkLst>
        </pc:spChg>
        <pc:spChg chg="mod">
          <ac:chgData name="Berry, Melody" userId="31bd6066-c510-4faa-ad29-e552a3d0ff26" providerId="ADAL" clId="{99327ADA-431C-469A-8460-ED7769F6B546}" dt="2020-10-17T21:35:24.011" v="19778" actId="20577"/>
          <ac:spMkLst>
            <pc:docMk/>
            <pc:sldMk cId="3025159276" sldId="1048"/>
            <ac:spMk id="15" creationId="{8F002270-4F1F-476B-B23D-AA249BB90718}"/>
          </ac:spMkLst>
        </pc:spChg>
        <pc:spChg chg="mod">
          <ac:chgData name="Berry, Melody" userId="31bd6066-c510-4faa-ad29-e552a3d0ff26" providerId="ADAL" clId="{99327ADA-431C-469A-8460-ED7769F6B546}" dt="2020-10-17T21:39:35.203" v="20131" actId="20577"/>
          <ac:spMkLst>
            <pc:docMk/>
            <pc:sldMk cId="3025159276" sldId="1048"/>
            <ac:spMk id="16" creationId="{660811FB-307D-4028-A254-AD767F3C9102}"/>
          </ac:spMkLst>
        </pc:spChg>
        <pc:spChg chg="add mod">
          <ac:chgData name="Berry, Melody" userId="31bd6066-c510-4faa-ad29-e552a3d0ff26" providerId="ADAL" clId="{99327ADA-431C-469A-8460-ED7769F6B546}" dt="2020-10-17T21:35:14.578" v="19775" actId="14100"/>
          <ac:spMkLst>
            <pc:docMk/>
            <pc:sldMk cId="3025159276" sldId="1048"/>
            <ac:spMk id="17" creationId="{5829057E-7BD4-4FFD-992D-44649C760A66}"/>
          </ac:spMkLst>
        </pc:spChg>
        <pc:spChg chg="add mod">
          <ac:chgData name="Berry, Melody" userId="31bd6066-c510-4faa-ad29-e552a3d0ff26" providerId="ADAL" clId="{99327ADA-431C-469A-8460-ED7769F6B546}" dt="2020-10-17T21:35:04.337" v="19774" actId="14100"/>
          <ac:spMkLst>
            <pc:docMk/>
            <pc:sldMk cId="3025159276" sldId="1048"/>
            <ac:spMk id="18" creationId="{78966274-8235-48DC-AA65-4A311BE57F97}"/>
          </ac:spMkLst>
        </pc:spChg>
        <pc:spChg chg="add mod">
          <ac:chgData name="Berry, Melody" userId="31bd6066-c510-4faa-ad29-e552a3d0ff26" providerId="ADAL" clId="{99327ADA-431C-469A-8460-ED7769F6B546}" dt="2020-10-17T21:40:20.054" v="20143" actId="1076"/>
          <ac:spMkLst>
            <pc:docMk/>
            <pc:sldMk cId="3025159276" sldId="1048"/>
            <ac:spMk id="21" creationId="{85A4A888-D497-4E6B-9853-47F41337CE89}"/>
          </ac:spMkLst>
        </pc:spChg>
        <pc:spChg chg="add del mod">
          <ac:chgData name="Berry, Melody" userId="31bd6066-c510-4faa-ad29-e552a3d0ff26" providerId="ADAL" clId="{99327ADA-431C-469A-8460-ED7769F6B546}" dt="2020-10-17T21:40:16.257" v="20142" actId="478"/>
          <ac:spMkLst>
            <pc:docMk/>
            <pc:sldMk cId="3025159276" sldId="1048"/>
            <ac:spMk id="22" creationId="{B06A520D-5612-41A7-89EB-E7B01FED4B33}"/>
          </ac:spMkLst>
        </pc:spChg>
        <pc:picChg chg="add mod ord modCrop">
          <ac:chgData name="Berry, Melody" userId="31bd6066-c510-4faa-ad29-e552a3d0ff26" providerId="ADAL" clId="{99327ADA-431C-469A-8460-ED7769F6B546}" dt="2020-10-17T21:35:42.427" v="19782" actId="167"/>
          <ac:picMkLst>
            <pc:docMk/>
            <pc:sldMk cId="3025159276" sldId="1048"/>
            <ac:picMk id="2" creationId="{A377F9D1-0DB3-4A2D-B871-7250DCC8FEBC}"/>
          </ac:picMkLst>
        </pc:picChg>
        <pc:picChg chg="del mod">
          <ac:chgData name="Berry, Melody" userId="31bd6066-c510-4faa-ad29-e552a3d0ff26" providerId="ADAL" clId="{99327ADA-431C-469A-8460-ED7769F6B546}" dt="2020-10-17T21:10:50.870" v="19705" actId="478"/>
          <ac:picMkLst>
            <pc:docMk/>
            <pc:sldMk cId="3025159276" sldId="1048"/>
            <ac:picMk id="3" creationId="{53A53181-CBCA-46D7-8FCF-362AA394F7E1}"/>
          </ac:picMkLst>
        </pc:picChg>
        <pc:picChg chg="add mod ord modCrop">
          <ac:chgData name="Berry, Melody" userId="31bd6066-c510-4faa-ad29-e552a3d0ff26" providerId="ADAL" clId="{99327ADA-431C-469A-8460-ED7769F6B546}" dt="2020-10-19T04:21:37.708" v="20577" actId="732"/>
          <ac:picMkLst>
            <pc:docMk/>
            <pc:sldMk cId="3025159276" sldId="1048"/>
            <ac:picMk id="13" creationId="{2AA6C12E-FDC6-40FF-9949-B28D9102EC0F}"/>
          </ac:picMkLst>
        </pc:picChg>
        <pc:cxnChg chg="add mod">
          <ac:chgData name="Berry, Melody" userId="31bd6066-c510-4faa-ad29-e552a3d0ff26" providerId="ADAL" clId="{99327ADA-431C-469A-8460-ED7769F6B546}" dt="2020-10-17T21:35:30.756" v="19780" actId="14100"/>
          <ac:cxnSpMkLst>
            <pc:docMk/>
            <pc:sldMk cId="3025159276" sldId="1048"/>
            <ac:cxnSpMk id="19" creationId="{B508AF72-3F5C-43D4-A035-6B217E69AC34}"/>
          </ac:cxnSpMkLst>
        </pc:cxnChg>
        <pc:cxnChg chg="add mod">
          <ac:chgData name="Berry, Melody" userId="31bd6066-c510-4faa-ad29-e552a3d0ff26" providerId="ADAL" clId="{99327ADA-431C-469A-8460-ED7769F6B546}" dt="2020-10-17T21:35:27.885" v="19779" actId="14100"/>
          <ac:cxnSpMkLst>
            <pc:docMk/>
            <pc:sldMk cId="3025159276" sldId="1048"/>
            <ac:cxnSpMk id="20" creationId="{DA3A14A0-6626-4F43-92E1-D1452AF8E867}"/>
          </ac:cxnSpMkLst>
        </pc:cxnChg>
        <pc:cxnChg chg="add mod">
          <ac:chgData name="Berry, Melody" userId="31bd6066-c510-4faa-ad29-e552a3d0ff26" providerId="ADAL" clId="{99327ADA-431C-469A-8460-ED7769F6B546}" dt="2020-10-17T21:40:32.007" v="20146" actId="14100"/>
          <ac:cxnSpMkLst>
            <pc:docMk/>
            <pc:sldMk cId="3025159276" sldId="1048"/>
            <ac:cxnSpMk id="23" creationId="{2214547D-9236-4440-B6B9-6C600E8D619F}"/>
          </ac:cxnSpMkLst>
        </pc:cxnChg>
      </pc:sldChg>
      <pc:sldChg chg="addSp delSp modSp add ord">
        <pc:chgData name="Berry, Melody" userId="31bd6066-c510-4faa-ad29-e552a3d0ff26" providerId="ADAL" clId="{99327ADA-431C-469A-8460-ED7769F6B546}" dt="2020-10-20T00:11:27.039" v="20895" actId="1076"/>
        <pc:sldMkLst>
          <pc:docMk/>
          <pc:sldMk cId="2961505967" sldId="1049"/>
        </pc:sldMkLst>
        <pc:spChg chg="mod">
          <ac:chgData name="Berry, Melody" userId="31bd6066-c510-4faa-ad29-e552a3d0ff26" providerId="ADAL" clId="{99327ADA-431C-469A-8460-ED7769F6B546}" dt="2020-10-20T00:10:51.602" v="20887" actId="1076"/>
          <ac:spMkLst>
            <pc:docMk/>
            <pc:sldMk cId="2961505967" sldId="1049"/>
            <ac:spMk id="2" creationId="{6999B24D-677B-47E6-A8EA-605ABE96B812}"/>
          </ac:spMkLst>
        </pc:spChg>
        <pc:spChg chg="mod ord">
          <ac:chgData name="Berry, Melody" userId="31bd6066-c510-4faa-ad29-e552a3d0ff26" providerId="ADAL" clId="{99327ADA-431C-469A-8460-ED7769F6B546}" dt="2020-10-20T00:09:03.043" v="20812" actId="14100"/>
          <ac:spMkLst>
            <pc:docMk/>
            <pc:sldMk cId="2961505967" sldId="1049"/>
            <ac:spMk id="12" creationId="{A4A7422E-297F-459B-84E5-4DE0D1C5B9A1}"/>
          </ac:spMkLst>
        </pc:spChg>
        <pc:spChg chg="del">
          <ac:chgData name="Berry, Melody" userId="31bd6066-c510-4faa-ad29-e552a3d0ff26" providerId="ADAL" clId="{99327ADA-431C-469A-8460-ED7769F6B546}" dt="2020-10-20T00:07:42.998" v="20761" actId="478"/>
          <ac:spMkLst>
            <pc:docMk/>
            <pc:sldMk cId="2961505967" sldId="1049"/>
            <ac:spMk id="13" creationId="{6C54C931-C9D7-4DB0-B5C9-7EDCD087F619}"/>
          </ac:spMkLst>
        </pc:spChg>
        <pc:spChg chg="mod">
          <ac:chgData name="Berry, Melody" userId="31bd6066-c510-4faa-ad29-e552a3d0ff26" providerId="ADAL" clId="{99327ADA-431C-469A-8460-ED7769F6B546}" dt="2020-10-20T00:10:57.034" v="20894" actId="20577"/>
          <ac:spMkLst>
            <pc:docMk/>
            <pc:sldMk cId="2961505967" sldId="1049"/>
            <ac:spMk id="14" creationId="{1585758B-CE6D-4CD9-877D-0804241AD392}"/>
          </ac:spMkLst>
        </pc:spChg>
        <pc:spChg chg="mod ord">
          <ac:chgData name="Berry, Melody" userId="31bd6066-c510-4faa-ad29-e552a3d0ff26" providerId="ADAL" clId="{99327ADA-431C-469A-8460-ED7769F6B546}" dt="2020-10-20T00:10:08.442" v="20818" actId="1076"/>
          <ac:spMkLst>
            <pc:docMk/>
            <pc:sldMk cId="2961505967" sldId="1049"/>
            <ac:spMk id="15" creationId="{13EC12FC-7688-4780-B057-03EA9CFB9782}"/>
          </ac:spMkLst>
        </pc:spChg>
        <pc:spChg chg="mod">
          <ac:chgData name="Berry, Melody" userId="31bd6066-c510-4faa-ad29-e552a3d0ff26" providerId="ADAL" clId="{99327ADA-431C-469A-8460-ED7769F6B546}" dt="2020-10-20T00:09:10.086" v="20813" actId="1076"/>
          <ac:spMkLst>
            <pc:docMk/>
            <pc:sldMk cId="2961505967" sldId="1049"/>
            <ac:spMk id="16" creationId="{2DD59ECB-3D0B-432A-9490-DAC13CBF33D0}"/>
          </ac:spMkLst>
        </pc:spChg>
        <pc:spChg chg="mod">
          <ac:chgData name="Berry, Melody" userId="31bd6066-c510-4faa-ad29-e552a3d0ff26" providerId="ADAL" clId="{99327ADA-431C-469A-8460-ED7769F6B546}" dt="2020-10-20T00:07:33.125" v="20748" actId="1076"/>
          <ac:spMkLst>
            <pc:docMk/>
            <pc:sldMk cId="2961505967" sldId="1049"/>
            <ac:spMk id="17" creationId="{9FDA6AE2-B79C-4044-B2B9-582EC90ECE55}"/>
          </ac:spMkLst>
        </pc:spChg>
        <pc:spChg chg="mod">
          <ac:chgData name="Berry, Melody" userId="31bd6066-c510-4faa-ad29-e552a3d0ff26" providerId="ADAL" clId="{99327ADA-431C-469A-8460-ED7769F6B546}" dt="2020-10-20T00:07:33.125" v="20748" actId="1076"/>
          <ac:spMkLst>
            <pc:docMk/>
            <pc:sldMk cId="2961505967" sldId="1049"/>
            <ac:spMk id="20" creationId="{62CFA575-DB71-48CD-BA82-1C53D2452954}"/>
          </ac:spMkLst>
        </pc:spChg>
        <pc:spChg chg="add del mod">
          <ac:chgData name="Berry, Melody" userId="31bd6066-c510-4faa-ad29-e552a3d0ff26" providerId="ADAL" clId="{99327ADA-431C-469A-8460-ED7769F6B546}" dt="2020-10-20T00:10:10.272" v="20819" actId="478"/>
          <ac:spMkLst>
            <pc:docMk/>
            <pc:sldMk cId="2961505967" sldId="1049"/>
            <ac:spMk id="21" creationId="{DDCA89FC-6869-4473-9F9C-1CDAFF4437AA}"/>
          </ac:spMkLst>
        </pc:spChg>
        <pc:picChg chg="add mod">
          <ac:chgData name="Berry, Melody" userId="31bd6066-c510-4faa-ad29-e552a3d0ff26" providerId="ADAL" clId="{99327ADA-431C-469A-8460-ED7769F6B546}" dt="2020-10-20T00:11:27.039" v="20895" actId="1076"/>
          <ac:picMkLst>
            <pc:docMk/>
            <pc:sldMk cId="2961505967" sldId="1049"/>
            <ac:picMk id="3" creationId="{58420712-6D19-4CB1-9667-1ABDE7E3A07B}"/>
          </ac:picMkLst>
        </pc:picChg>
        <pc:picChg chg="mod modCrop">
          <ac:chgData name="Berry, Melody" userId="31bd6066-c510-4faa-ad29-e552a3d0ff26" providerId="ADAL" clId="{99327ADA-431C-469A-8460-ED7769F6B546}" dt="2020-10-20T00:07:57.687" v="20762" actId="732"/>
          <ac:picMkLst>
            <pc:docMk/>
            <pc:sldMk cId="2961505967" sldId="1049"/>
            <ac:picMk id="19" creationId="{E853FF81-6DDB-4BDC-BD97-AE76A38BC9E8}"/>
          </ac:picMkLst>
        </pc:picChg>
        <pc:picChg chg="add mod">
          <ac:chgData name="Berry, Melody" userId="31bd6066-c510-4faa-ad29-e552a3d0ff26" providerId="ADAL" clId="{99327ADA-431C-469A-8460-ED7769F6B546}" dt="2020-10-20T00:08:12.372" v="20764" actId="1076"/>
          <ac:picMkLst>
            <pc:docMk/>
            <pc:sldMk cId="2961505967" sldId="1049"/>
            <ac:picMk id="1026" creationId="{DEE81651-AE9E-4AF8-AB64-9CF5F34CFA64}"/>
          </ac:picMkLst>
        </pc:picChg>
      </pc:sldChg>
      <pc:sldMasterChg chg="modSp modSldLayout">
        <pc:chgData name="Berry, Melody" userId="31bd6066-c510-4faa-ad29-e552a3d0ff26" providerId="ADAL" clId="{99327ADA-431C-469A-8460-ED7769F6B546}" dt="2020-10-11T02:08:22.830" v="8832" actId="20577"/>
        <pc:sldMasterMkLst>
          <pc:docMk/>
          <pc:sldMasterMk cId="653309650" sldId="2147483648"/>
        </pc:sldMasterMkLst>
        <pc:spChg chg="mod">
          <ac:chgData name="Berry, Melody" userId="31bd6066-c510-4faa-ad29-e552a3d0ff26" providerId="ADAL" clId="{99327ADA-431C-469A-8460-ED7769F6B546}" dt="2020-10-11T02:08:22.830" v="8832" actId="20577"/>
          <ac:spMkLst>
            <pc:docMk/>
            <pc:sldMasterMk cId="653309650" sldId="2147483648"/>
            <ac:spMk id="6" creationId="{BA280D15-FD9D-46C3-AD11-3C7ED8EF0895}"/>
          </ac:spMkLst>
        </pc:spChg>
        <pc:sldLayoutChg chg="modSp">
          <pc:chgData name="Berry, Melody" userId="31bd6066-c510-4faa-ad29-e552a3d0ff26" providerId="ADAL" clId="{99327ADA-431C-469A-8460-ED7769F6B546}" dt="2020-10-11T02:08:14.076" v="8827" actId="20577"/>
          <pc:sldLayoutMkLst>
            <pc:docMk/>
            <pc:sldMasterMk cId="653309650" sldId="2147483648"/>
            <pc:sldLayoutMk cId="1329874810" sldId="2147483649"/>
          </pc:sldLayoutMkLst>
          <pc:spChg chg="mod">
            <ac:chgData name="Berry, Melody" userId="31bd6066-c510-4faa-ad29-e552a3d0ff26" providerId="ADAL" clId="{99327ADA-431C-469A-8460-ED7769F6B546}" dt="2020-10-11T02:08:14.076" v="8827" actId="20577"/>
            <ac:spMkLst>
              <pc:docMk/>
              <pc:sldMasterMk cId="653309650" sldId="2147483648"/>
              <pc:sldLayoutMk cId="1329874810" sldId="2147483649"/>
              <ac:spMk id="5" creationId="{75741BA6-CDAF-4674-85A3-AACB1F552E26}"/>
            </ac:spMkLst>
          </pc:spChg>
        </pc:sldLayoutChg>
      </pc:sldMaster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523C0C-A901-448A-8FFF-789793CC27F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0B1843F-B0B3-4265-AACC-76E71F0EDA8F}">
      <dgm:prSet/>
      <dgm:spPr/>
      <dgm:t>
        <a:bodyPr/>
        <a:lstStyle/>
        <a:p>
          <a:r>
            <a:rPr lang="en-US" dirty="0"/>
            <a:t>Accela launch overview</a:t>
          </a:r>
        </a:p>
      </dgm:t>
    </dgm:pt>
    <dgm:pt modelId="{B8846232-5DB6-41CC-A81C-68F7B3F65852}" type="parTrans" cxnId="{4847888D-33B7-4870-9B97-35BE6D8EBB12}">
      <dgm:prSet/>
      <dgm:spPr/>
      <dgm:t>
        <a:bodyPr/>
        <a:lstStyle/>
        <a:p>
          <a:endParaRPr lang="en-US"/>
        </a:p>
      </dgm:t>
    </dgm:pt>
    <dgm:pt modelId="{708ADB6A-6D7C-41D2-8D2B-E52C5592EAEA}" type="sibTrans" cxnId="{4847888D-33B7-4870-9B97-35BE6D8EBB12}">
      <dgm:prSet/>
      <dgm:spPr/>
      <dgm:t>
        <a:bodyPr/>
        <a:lstStyle/>
        <a:p>
          <a:endParaRPr lang="en-US"/>
        </a:p>
      </dgm:t>
    </dgm:pt>
    <dgm:pt modelId="{E8B2B578-2E2D-434F-82AC-4F91DFD2F42F}">
      <dgm:prSet/>
      <dgm:spPr>
        <a:solidFill>
          <a:srgbClr val="00B050"/>
        </a:solidFill>
      </dgm:spPr>
      <dgm:t>
        <a:bodyPr/>
        <a:lstStyle/>
        <a:p>
          <a:r>
            <a:rPr lang="en-US" dirty="0"/>
            <a:t>Upcoming events</a:t>
          </a:r>
        </a:p>
      </dgm:t>
    </dgm:pt>
    <dgm:pt modelId="{0A4AE0D5-12B4-4D6E-B7EE-75468EFB8084}" type="parTrans" cxnId="{38020748-9C9C-498A-9D27-2A0CAD53E1C3}">
      <dgm:prSet/>
      <dgm:spPr/>
      <dgm:t>
        <a:bodyPr/>
        <a:lstStyle/>
        <a:p>
          <a:endParaRPr lang="en-US"/>
        </a:p>
      </dgm:t>
    </dgm:pt>
    <dgm:pt modelId="{85C849B1-09F0-4215-AC1F-2A0556E169BE}" type="sibTrans" cxnId="{38020748-9C9C-498A-9D27-2A0CAD53E1C3}">
      <dgm:prSet/>
      <dgm:spPr/>
      <dgm:t>
        <a:bodyPr/>
        <a:lstStyle/>
        <a:p>
          <a:endParaRPr lang="en-US"/>
        </a:p>
      </dgm:t>
    </dgm:pt>
    <dgm:pt modelId="{6C8FDACA-9F75-4FCF-901F-11A933C88CA4}">
      <dgm:prSet/>
      <dgm:spPr>
        <a:solidFill>
          <a:schemeClr val="accent4"/>
        </a:solidFill>
      </dgm:spPr>
      <dgm:t>
        <a:bodyPr/>
        <a:lstStyle/>
        <a:p>
          <a:r>
            <a:rPr lang="en-US" dirty="0"/>
            <a:t>How to get help after launch</a:t>
          </a:r>
        </a:p>
      </dgm:t>
    </dgm:pt>
    <dgm:pt modelId="{964AF593-3169-47AA-8570-3A98136BC425}" type="parTrans" cxnId="{C6FD2B84-CBC2-4385-90AB-1F87ED9DA8B6}">
      <dgm:prSet/>
      <dgm:spPr/>
      <dgm:t>
        <a:bodyPr/>
        <a:lstStyle/>
        <a:p>
          <a:endParaRPr lang="en-US"/>
        </a:p>
      </dgm:t>
    </dgm:pt>
    <dgm:pt modelId="{B1B8339B-D86B-4131-931F-D358A297077A}" type="sibTrans" cxnId="{C6FD2B84-CBC2-4385-90AB-1F87ED9DA8B6}">
      <dgm:prSet/>
      <dgm:spPr/>
      <dgm:t>
        <a:bodyPr/>
        <a:lstStyle/>
        <a:p>
          <a:endParaRPr lang="en-US"/>
        </a:p>
      </dgm:t>
    </dgm:pt>
    <dgm:pt modelId="{8E5084FB-A550-4A68-BC43-7A214772DA30}">
      <dgm:prSet/>
      <dgm:spPr>
        <a:solidFill>
          <a:srgbClr val="00B0F0"/>
        </a:solidFill>
      </dgm:spPr>
      <dgm:t>
        <a:bodyPr/>
        <a:lstStyle/>
        <a:p>
          <a:r>
            <a:rPr lang="en-US" dirty="0"/>
            <a:t>How to create a new permit application</a:t>
          </a:r>
        </a:p>
      </dgm:t>
    </dgm:pt>
    <dgm:pt modelId="{12DF940E-133B-463B-A6BF-8FB88D95F173}" type="sibTrans" cxnId="{CAF5490B-9CEA-4225-9A0D-0A0023D3793C}">
      <dgm:prSet/>
      <dgm:spPr/>
      <dgm:t>
        <a:bodyPr/>
        <a:lstStyle/>
        <a:p>
          <a:endParaRPr lang="en-US"/>
        </a:p>
      </dgm:t>
    </dgm:pt>
    <dgm:pt modelId="{8FA3B0BA-B556-4D77-B523-0957D34E00DB}" type="parTrans" cxnId="{CAF5490B-9CEA-4225-9A0D-0A0023D3793C}">
      <dgm:prSet/>
      <dgm:spPr/>
      <dgm:t>
        <a:bodyPr/>
        <a:lstStyle/>
        <a:p>
          <a:endParaRPr lang="en-US"/>
        </a:p>
      </dgm:t>
    </dgm:pt>
    <dgm:pt modelId="{BE229788-6604-4960-8347-F59F61034D2A}">
      <dgm:prSet/>
      <dgm:spPr>
        <a:solidFill>
          <a:schemeClr val="accent4"/>
        </a:solidFill>
      </dgm:spPr>
      <dgm:t>
        <a:bodyPr/>
        <a:lstStyle/>
        <a:p>
          <a:r>
            <a:rPr lang="en-US" dirty="0"/>
            <a:t>How to find the status of a permit</a:t>
          </a:r>
        </a:p>
      </dgm:t>
    </dgm:pt>
    <dgm:pt modelId="{3998EE99-6142-4DAF-BA02-CB1B09C6C0D6}" type="parTrans" cxnId="{0DE4D825-63D7-44CD-85CB-394380A101F4}">
      <dgm:prSet/>
      <dgm:spPr/>
      <dgm:t>
        <a:bodyPr/>
        <a:lstStyle/>
        <a:p>
          <a:endParaRPr lang="en-US"/>
        </a:p>
      </dgm:t>
    </dgm:pt>
    <dgm:pt modelId="{227FA932-4014-4AF4-B674-1D9E347F244D}" type="sibTrans" cxnId="{0DE4D825-63D7-44CD-85CB-394380A101F4}">
      <dgm:prSet/>
      <dgm:spPr/>
      <dgm:t>
        <a:bodyPr/>
        <a:lstStyle/>
        <a:p>
          <a:endParaRPr lang="en-US"/>
        </a:p>
      </dgm:t>
    </dgm:pt>
    <dgm:pt modelId="{23669F81-F6FA-4846-969C-F17F65F69DC2}">
      <dgm:prSet/>
      <dgm:spPr>
        <a:solidFill>
          <a:schemeClr val="accent3"/>
        </a:solidFill>
      </dgm:spPr>
      <dgm:t>
        <a:bodyPr/>
        <a:lstStyle/>
        <a:p>
          <a:r>
            <a:rPr lang="en-US" dirty="0"/>
            <a:t>How to pay fees </a:t>
          </a:r>
        </a:p>
      </dgm:t>
    </dgm:pt>
    <dgm:pt modelId="{F5B7179A-C951-41AB-AA30-63EC2C5B02EC}" type="parTrans" cxnId="{034F2EC9-6BE6-4B9F-B7D6-0EC61224E891}">
      <dgm:prSet/>
      <dgm:spPr/>
      <dgm:t>
        <a:bodyPr/>
        <a:lstStyle/>
        <a:p>
          <a:endParaRPr lang="en-US"/>
        </a:p>
      </dgm:t>
    </dgm:pt>
    <dgm:pt modelId="{CEF708EF-861B-44B5-B6DD-06CCB1648371}" type="sibTrans" cxnId="{034F2EC9-6BE6-4B9F-B7D6-0EC61224E891}">
      <dgm:prSet/>
      <dgm:spPr/>
      <dgm:t>
        <a:bodyPr/>
        <a:lstStyle/>
        <a:p>
          <a:endParaRPr lang="en-US"/>
        </a:p>
      </dgm:t>
    </dgm:pt>
    <dgm:pt modelId="{3DA3551E-CCD5-4CEF-85E6-C444EE12058E}">
      <dgm:prSet/>
      <dgm:spPr>
        <a:solidFill>
          <a:srgbClr val="00B050"/>
        </a:solidFill>
      </dgm:spPr>
      <dgm:t>
        <a:bodyPr/>
        <a:lstStyle/>
        <a:p>
          <a:r>
            <a:rPr lang="en-US" dirty="0"/>
            <a:t>How to schedule an inspection</a:t>
          </a:r>
        </a:p>
      </dgm:t>
    </dgm:pt>
    <dgm:pt modelId="{7CF7B236-2228-48CC-B925-5DE851B6B853}" type="parTrans" cxnId="{72A46E9E-369F-45C1-84A1-EC7230F05D0F}">
      <dgm:prSet/>
      <dgm:spPr/>
      <dgm:t>
        <a:bodyPr/>
        <a:lstStyle/>
        <a:p>
          <a:endParaRPr lang="en-US"/>
        </a:p>
      </dgm:t>
    </dgm:pt>
    <dgm:pt modelId="{72B4C20D-F725-4213-8F80-F4012DAC4ACD}" type="sibTrans" cxnId="{72A46E9E-369F-45C1-84A1-EC7230F05D0F}">
      <dgm:prSet/>
      <dgm:spPr/>
      <dgm:t>
        <a:bodyPr/>
        <a:lstStyle/>
        <a:p>
          <a:endParaRPr lang="en-US"/>
        </a:p>
      </dgm:t>
    </dgm:pt>
    <dgm:pt modelId="{2A52DC6C-D233-42ED-B761-A1A552B0F276}">
      <dgm:prSet/>
      <dgm:spPr>
        <a:solidFill>
          <a:srgbClr val="993366"/>
        </a:solidFill>
      </dgm:spPr>
      <dgm:t>
        <a:bodyPr/>
        <a:lstStyle/>
        <a:p>
          <a:r>
            <a:rPr lang="en-US"/>
            <a:t>Seattle Services Portal navigation overview</a:t>
          </a:r>
        </a:p>
      </dgm:t>
    </dgm:pt>
    <dgm:pt modelId="{42D27A1F-2041-4AFB-8F9B-6BD31F89D509}" type="parTrans" cxnId="{46A535EF-E75B-4A3D-9424-A6C923C212BB}">
      <dgm:prSet/>
      <dgm:spPr/>
      <dgm:t>
        <a:bodyPr/>
        <a:lstStyle/>
        <a:p>
          <a:endParaRPr lang="en-US"/>
        </a:p>
      </dgm:t>
    </dgm:pt>
    <dgm:pt modelId="{6E759DEE-8D87-44D7-8F78-7B13AE0364DB}" type="sibTrans" cxnId="{46A535EF-E75B-4A3D-9424-A6C923C212BB}">
      <dgm:prSet/>
      <dgm:spPr/>
      <dgm:t>
        <a:bodyPr/>
        <a:lstStyle/>
        <a:p>
          <a:endParaRPr lang="en-US"/>
        </a:p>
      </dgm:t>
    </dgm:pt>
    <dgm:pt modelId="{960EEAAF-9ECE-4D1A-A18F-6FE7F037F4F5}">
      <dgm:prSet/>
      <dgm:spPr>
        <a:solidFill>
          <a:srgbClr val="00B0F0"/>
        </a:solidFill>
      </dgm:spPr>
      <dgm:t>
        <a:bodyPr/>
        <a:lstStyle/>
        <a:p>
          <a:r>
            <a:rPr lang="en-US" dirty="0"/>
            <a:t>How to set up a new user account</a:t>
          </a:r>
        </a:p>
      </dgm:t>
    </dgm:pt>
    <dgm:pt modelId="{793F59B9-293C-473D-9E3A-33FE4BBF47D4}" type="sibTrans" cxnId="{B297D5C4-0751-400C-9761-E5FEAADDCB0B}">
      <dgm:prSet/>
      <dgm:spPr/>
      <dgm:t>
        <a:bodyPr/>
        <a:lstStyle/>
        <a:p>
          <a:endParaRPr lang="en-US"/>
        </a:p>
      </dgm:t>
    </dgm:pt>
    <dgm:pt modelId="{77A37764-08A2-41CD-BC73-29A27E9F624B}" type="parTrans" cxnId="{B297D5C4-0751-400C-9761-E5FEAADDCB0B}">
      <dgm:prSet/>
      <dgm:spPr/>
      <dgm:t>
        <a:bodyPr/>
        <a:lstStyle/>
        <a:p>
          <a:endParaRPr lang="en-US"/>
        </a:p>
      </dgm:t>
    </dgm:pt>
    <dgm:pt modelId="{69A403C1-C0C6-4224-ADDF-069E5D7D35EC}">
      <dgm:prSet/>
      <dgm:spPr>
        <a:solidFill>
          <a:schemeClr val="accent4"/>
        </a:solidFill>
      </dgm:spPr>
      <dgm:t>
        <a:bodyPr/>
        <a:lstStyle/>
        <a:p>
          <a:r>
            <a:rPr lang="en-US" dirty="0"/>
            <a:t>Communication through the permit process</a:t>
          </a:r>
        </a:p>
      </dgm:t>
    </dgm:pt>
    <dgm:pt modelId="{1599B40D-B096-4677-A2B2-CE399759C59B}" type="parTrans" cxnId="{B56570C3-F674-4CEB-89FE-E7A963B501B6}">
      <dgm:prSet/>
      <dgm:spPr/>
      <dgm:t>
        <a:bodyPr/>
        <a:lstStyle/>
        <a:p>
          <a:endParaRPr lang="en-US"/>
        </a:p>
      </dgm:t>
    </dgm:pt>
    <dgm:pt modelId="{DC4A4EAE-BFF9-498D-8CB6-B458142128D6}" type="sibTrans" cxnId="{B56570C3-F674-4CEB-89FE-E7A963B501B6}">
      <dgm:prSet/>
      <dgm:spPr/>
      <dgm:t>
        <a:bodyPr/>
        <a:lstStyle/>
        <a:p>
          <a:endParaRPr lang="en-US"/>
        </a:p>
      </dgm:t>
    </dgm:pt>
    <dgm:pt modelId="{62F4987C-4135-4428-9646-34184C36E0BF}">
      <dgm:prSet/>
      <dgm:spPr>
        <a:solidFill>
          <a:srgbClr val="993366"/>
        </a:solidFill>
      </dgm:spPr>
      <dgm:t>
        <a:bodyPr/>
        <a:lstStyle/>
        <a:p>
          <a:r>
            <a:rPr lang="en-US" dirty="0"/>
            <a:t>Permit process steps</a:t>
          </a:r>
        </a:p>
      </dgm:t>
    </dgm:pt>
    <dgm:pt modelId="{E9D4C2ED-A5D5-4F8D-8E4B-2C91E66347D8}" type="parTrans" cxnId="{32E00AE9-CEF4-4F67-B6F9-B6C0FB798D0C}">
      <dgm:prSet/>
      <dgm:spPr/>
      <dgm:t>
        <a:bodyPr/>
        <a:lstStyle/>
        <a:p>
          <a:endParaRPr lang="en-US"/>
        </a:p>
      </dgm:t>
    </dgm:pt>
    <dgm:pt modelId="{B33A5FEC-73B1-40DD-87A8-6D570427E449}" type="sibTrans" cxnId="{32E00AE9-CEF4-4F67-B6F9-B6C0FB798D0C}">
      <dgm:prSet/>
      <dgm:spPr/>
      <dgm:t>
        <a:bodyPr/>
        <a:lstStyle/>
        <a:p>
          <a:endParaRPr lang="en-US"/>
        </a:p>
      </dgm:t>
    </dgm:pt>
    <dgm:pt modelId="{44DF2C1F-1405-4157-A620-74D73632F757}">
      <dgm:prSet/>
      <dgm:spPr>
        <a:solidFill>
          <a:schemeClr val="bg1">
            <a:lumMod val="65000"/>
          </a:schemeClr>
        </a:solidFill>
      </dgm:spPr>
      <dgm:t>
        <a:bodyPr/>
        <a:lstStyle/>
        <a:p>
          <a:r>
            <a:rPr lang="en-US" dirty="0"/>
            <a:t>How to set up a new user account and link to a converted contact</a:t>
          </a:r>
        </a:p>
      </dgm:t>
    </dgm:pt>
    <dgm:pt modelId="{8716CF32-FCA5-4A3C-BF99-C394C7982A5C}" type="parTrans" cxnId="{839FC8FB-AA12-4CA0-8AFE-B41F8B08DCC5}">
      <dgm:prSet/>
      <dgm:spPr/>
      <dgm:t>
        <a:bodyPr/>
        <a:lstStyle/>
        <a:p>
          <a:endParaRPr lang="en-US"/>
        </a:p>
      </dgm:t>
    </dgm:pt>
    <dgm:pt modelId="{79B27A64-FCE4-43AC-9297-84DBC61FB866}" type="sibTrans" cxnId="{839FC8FB-AA12-4CA0-8AFE-B41F8B08DCC5}">
      <dgm:prSet/>
      <dgm:spPr/>
      <dgm:t>
        <a:bodyPr/>
        <a:lstStyle/>
        <a:p>
          <a:endParaRPr lang="en-US"/>
        </a:p>
      </dgm:t>
    </dgm:pt>
    <dgm:pt modelId="{9AF8D49C-B990-456F-949C-1BCAD9FDFAE3}">
      <dgm:prSet/>
      <dgm:spPr>
        <a:solidFill>
          <a:schemeClr val="accent2"/>
        </a:solidFill>
      </dgm:spPr>
      <dgm:t>
        <a:bodyPr/>
        <a:lstStyle/>
        <a:p>
          <a:r>
            <a:rPr lang="en-US" dirty="0"/>
            <a:t>Login overview and contact delegates</a:t>
          </a:r>
        </a:p>
      </dgm:t>
    </dgm:pt>
    <dgm:pt modelId="{9CC08D97-4051-45FE-A497-EAF560483895}" type="parTrans" cxnId="{1576EC59-AE2A-48EE-86CE-3059A83CD7C9}">
      <dgm:prSet/>
      <dgm:spPr/>
      <dgm:t>
        <a:bodyPr/>
        <a:lstStyle/>
        <a:p>
          <a:endParaRPr lang="en-US"/>
        </a:p>
      </dgm:t>
    </dgm:pt>
    <dgm:pt modelId="{34C9C84C-57D9-4E39-ABA1-D3A3CFFA42DA}" type="sibTrans" cxnId="{1576EC59-AE2A-48EE-86CE-3059A83CD7C9}">
      <dgm:prSet/>
      <dgm:spPr/>
      <dgm:t>
        <a:bodyPr/>
        <a:lstStyle/>
        <a:p>
          <a:endParaRPr lang="en-US"/>
        </a:p>
      </dgm:t>
    </dgm:pt>
    <dgm:pt modelId="{359F854E-ED13-4B16-B191-2BABAC2EE108}">
      <dgm:prSet/>
      <dgm:spPr>
        <a:solidFill>
          <a:srgbClr val="00B050"/>
        </a:solidFill>
      </dgm:spPr>
      <dgm:t>
        <a:bodyPr/>
        <a:lstStyle/>
        <a:p>
          <a:r>
            <a:rPr lang="en-US" dirty="0"/>
            <a:t>Permit conversion overview</a:t>
          </a:r>
        </a:p>
      </dgm:t>
    </dgm:pt>
    <dgm:pt modelId="{950F1714-1221-4B2B-8FD5-9860DC56F36C}" type="parTrans" cxnId="{9DD78884-28ED-469C-83EB-E82ED6834A65}">
      <dgm:prSet/>
      <dgm:spPr/>
      <dgm:t>
        <a:bodyPr/>
        <a:lstStyle/>
        <a:p>
          <a:endParaRPr lang="en-US"/>
        </a:p>
      </dgm:t>
    </dgm:pt>
    <dgm:pt modelId="{EF41BF77-9E90-40C8-81F8-A3897160C830}" type="sibTrans" cxnId="{9DD78884-28ED-469C-83EB-E82ED6834A65}">
      <dgm:prSet/>
      <dgm:spPr/>
      <dgm:t>
        <a:bodyPr/>
        <a:lstStyle/>
        <a:p>
          <a:endParaRPr lang="en-US"/>
        </a:p>
      </dgm:t>
    </dgm:pt>
    <dgm:pt modelId="{7FFDC58B-FBF8-46BE-9599-E6891FA4F234}">
      <dgm:prSet/>
      <dgm:spPr>
        <a:solidFill>
          <a:srgbClr val="993366"/>
        </a:solidFill>
      </dgm:spPr>
      <dgm:t>
        <a:bodyPr/>
        <a:lstStyle/>
        <a:p>
          <a:r>
            <a:rPr lang="en-US"/>
            <a:t>How to find the status of an inspection</a:t>
          </a:r>
          <a:endParaRPr lang="en-US" dirty="0"/>
        </a:p>
      </dgm:t>
    </dgm:pt>
    <dgm:pt modelId="{EE69162E-5527-4B8C-9DD4-A7606DFDB112}" type="parTrans" cxnId="{746FA680-A6C1-40CF-9CAC-C41D49365D12}">
      <dgm:prSet/>
      <dgm:spPr/>
      <dgm:t>
        <a:bodyPr/>
        <a:lstStyle/>
        <a:p>
          <a:endParaRPr lang="en-US"/>
        </a:p>
      </dgm:t>
    </dgm:pt>
    <dgm:pt modelId="{96BAEDC8-3D37-4660-8A39-BDE7F7D386A8}" type="sibTrans" cxnId="{746FA680-A6C1-40CF-9CAC-C41D49365D12}">
      <dgm:prSet/>
      <dgm:spPr/>
      <dgm:t>
        <a:bodyPr/>
        <a:lstStyle/>
        <a:p>
          <a:endParaRPr lang="en-US"/>
        </a:p>
      </dgm:t>
    </dgm:pt>
    <dgm:pt modelId="{3A10215E-7C18-433C-9DF1-BFC744B596EA}">
      <dgm:prSet/>
      <dgm:spPr>
        <a:solidFill>
          <a:schemeClr val="accent2"/>
        </a:solidFill>
      </dgm:spPr>
      <dgm:t>
        <a:bodyPr/>
        <a:lstStyle/>
        <a:p>
          <a:r>
            <a:rPr lang="en-US" dirty="0"/>
            <a:t>How to make a change to a permit</a:t>
          </a:r>
        </a:p>
      </dgm:t>
    </dgm:pt>
    <dgm:pt modelId="{6F0E888D-0312-42F0-837F-2718E3667774}" type="parTrans" cxnId="{76E3F903-DAAC-43D3-AF75-043B5C5C0384}">
      <dgm:prSet/>
      <dgm:spPr/>
      <dgm:t>
        <a:bodyPr/>
        <a:lstStyle/>
        <a:p>
          <a:endParaRPr lang="en-US"/>
        </a:p>
      </dgm:t>
    </dgm:pt>
    <dgm:pt modelId="{C3A72358-D941-4014-A337-A07B43F9CA2A}" type="sibTrans" cxnId="{76E3F903-DAAC-43D3-AF75-043B5C5C0384}">
      <dgm:prSet/>
      <dgm:spPr/>
      <dgm:t>
        <a:bodyPr/>
        <a:lstStyle/>
        <a:p>
          <a:endParaRPr lang="en-US"/>
        </a:p>
      </dgm:t>
    </dgm:pt>
    <dgm:pt modelId="{D1E76712-DF97-404F-AD12-2DF5C437C34C}" type="pres">
      <dgm:prSet presAssocID="{07523C0C-A901-448A-8FFF-789793CC27FE}" presName="linear" presStyleCnt="0">
        <dgm:presLayoutVars>
          <dgm:animLvl val="lvl"/>
          <dgm:resizeHandles val="exact"/>
        </dgm:presLayoutVars>
      </dgm:prSet>
      <dgm:spPr/>
    </dgm:pt>
    <dgm:pt modelId="{8349F0CF-4176-4EFB-943A-A99D7808FF62}" type="pres">
      <dgm:prSet presAssocID="{00B1843F-B0B3-4265-AACC-76E71F0EDA8F}" presName="parentText" presStyleLbl="node1" presStyleIdx="0" presStyleCnt="16">
        <dgm:presLayoutVars>
          <dgm:chMax val="0"/>
          <dgm:bulletEnabled val="1"/>
        </dgm:presLayoutVars>
      </dgm:prSet>
      <dgm:spPr/>
    </dgm:pt>
    <dgm:pt modelId="{4B4933BD-6675-4EA5-81F1-6F1E08ECC57C}" type="pres">
      <dgm:prSet presAssocID="{708ADB6A-6D7C-41D2-8D2B-E52C5592EAEA}" presName="spacer" presStyleCnt="0"/>
      <dgm:spPr/>
    </dgm:pt>
    <dgm:pt modelId="{963EC545-8B5F-4BCE-BF57-2A301630CC5D}" type="pres">
      <dgm:prSet presAssocID="{E8B2B578-2E2D-434F-82AC-4F91DFD2F42F}" presName="parentText" presStyleLbl="node1" presStyleIdx="1" presStyleCnt="16">
        <dgm:presLayoutVars>
          <dgm:chMax val="0"/>
          <dgm:bulletEnabled val="1"/>
        </dgm:presLayoutVars>
      </dgm:prSet>
      <dgm:spPr/>
    </dgm:pt>
    <dgm:pt modelId="{8A7FF51E-B69B-4013-9E0A-C8CC85EAB0F8}" type="pres">
      <dgm:prSet presAssocID="{85C849B1-09F0-4215-AC1F-2A0556E169BE}" presName="spacer" presStyleCnt="0"/>
      <dgm:spPr/>
    </dgm:pt>
    <dgm:pt modelId="{EA0A1D56-EFAA-4B12-A391-12755ABCE998}" type="pres">
      <dgm:prSet presAssocID="{62F4987C-4135-4428-9646-34184C36E0BF}" presName="parentText" presStyleLbl="node1" presStyleIdx="2" presStyleCnt="16">
        <dgm:presLayoutVars>
          <dgm:chMax val="0"/>
          <dgm:bulletEnabled val="1"/>
        </dgm:presLayoutVars>
      </dgm:prSet>
      <dgm:spPr/>
    </dgm:pt>
    <dgm:pt modelId="{BBFE92CB-0040-44B3-B9A9-BFC021401A5F}" type="pres">
      <dgm:prSet presAssocID="{B33A5FEC-73B1-40DD-87A8-6D570427E449}" presName="spacer" presStyleCnt="0"/>
      <dgm:spPr/>
    </dgm:pt>
    <dgm:pt modelId="{B79DFA99-A8CE-4AD6-9134-CFD2FC8EECEC}" type="pres">
      <dgm:prSet presAssocID="{69A403C1-C0C6-4224-ADDF-069E5D7D35EC}" presName="parentText" presStyleLbl="node1" presStyleIdx="3" presStyleCnt="16">
        <dgm:presLayoutVars>
          <dgm:chMax val="0"/>
          <dgm:bulletEnabled val="1"/>
        </dgm:presLayoutVars>
      </dgm:prSet>
      <dgm:spPr/>
    </dgm:pt>
    <dgm:pt modelId="{801D9092-F3D9-4295-819B-C6C29983563F}" type="pres">
      <dgm:prSet presAssocID="{DC4A4EAE-BFF9-498D-8CB6-B458142128D6}" presName="spacer" presStyleCnt="0"/>
      <dgm:spPr/>
    </dgm:pt>
    <dgm:pt modelId="{95D6BA68-D276-4C6A-9195-803883C52B83}" type="pres">
      <dgm:prSet presAssocID="{960EEAAF-9ECE-4D1A-A18F-6FE7F037F4F5}" presName="parentText" presStyleLbl="node1" presStyleIdx="4" presStyleCnt="16">
        <dgm:presLayoutVars>
          <dgm:chMax val="0"/>
          <dgm:bulletEnabled val="1"/>
        </dgm:presLayoutVars>
      </dgm:prSet>
      <dgm:spPr/>
    </dgm:pt>
    <dgm:pt modelId="{93016C97-A8D9-4EB1-8C13-6579D542586B}" type="pres">
      <dgm:prSet presAssocID="{793F59B9-293C-473D-9E3A-33FE4BBF47D4}" presName="spacer" presStyleCnt="0"/>
      <dgm:spPr/>
    </dgm:pt>
    <dgm:pt modelId="{71DDD88A-D490-4A77-AD5E-322FFE7BFA32}" type="pres">
      <dgm:prSet presAssocID="{44DF2C1F-1405-4157-A620-74D73632F757}" presName="parentText" presStyleLbl="node1" presStyleIdx="5" presStyleCnt="16">
        <dgm:presLayoutVars>
          <dgm:chMax val="0"/>
          <dgm:bulletEnabled val="1"/>
        </dgm:presLayoutVars>
      </dgm:prSet>
      <dgm:spPr/>
    </dgm:pt>
    <dgm:pt modelId="{3AE0BBD4-87C8-4D2D-99B0-66CFAFC84899}" type="pres">
      <dgm:prSet presAssocID="{79B27A64-FCE4-43AC-9297-84DBC61FB866}" presName="spacer" presStyleCnt="0"/>
      <dgm:spPr/>
    </dgm:pt>
    <dgm:pt modelId="{035F0DD1-7FCB-498B-AFE9-DA7FBC6B0E5E}" type="pres">
      <dgm:prSet presAssocID="{9AF8D49C-B990-456F-949C-1BCAD9FDFAE3}" presName="parentText" presStyleLbl="node1" presStyleIdx="6" presStyleCnt="16">
        <dgm:presLayoutVars>
          <dgm:chMax val="0"/>
          <dgm:bulletEnabled val="1"/>
        </dgm:presLayoutVars>
      </dgm:prSet>
      <dgm:spPr/>
    </dgm:pt>
    <dgm:pt modelId="{3D8FE70F-F894-48EF-9746-40DDFCB91DB2}" type="pres">
      <dgm:prSet presAssocID="{34C9C84C-57D9-4E39-ABA1-D3A3CFFA42DA}" presName="spacer" presStyleCnt="0"/>
      <dgm:spPr/>
    </dgm:pt>
    <dgm:pt modelId="{13DCE15F-495C-44C8-82C8-516CC9674791}" type="pres">
      <dgm:prSet presAssocID="{359F854E-ED13-4B16-B191-2BABAC2EE108}" presName="parentText" presStyleLbl="node1" presStyleIdx="7" presStyleCnt="16">
        <dgm:presLayoutVars>
          <dgm:chMax val="0"/>
          <dgm:bulletEnabled val="1"/>
        </dgm:presLayoutVars>
      </dgm:prSet>
      <dgm:spPr/>
    </dgm:pt>
    <dgm:pt modelId="{1FB66E4F-FEFF-461D-94D3-B90A4356B8C3}" type="pres">
      <dgm:prSet presAssocID="{EF41BF77-9E90-40C8-81F8-A3897160C830}" presName="spacer" presStyleCnt="0"/>
      <dgm:spPr/>
    </dgm:pt>
    <dgm:pt modelId="{2DF3057D-BEEE-46D1-9F04-3DC0BD370513}" type="pres">
      <dgm:prSet presAssocID="{2A52DC6C-D233-42ED-B761-A1A552B0F276}" presName="parentText" presStyleLbl="node1" presStyleIdx="8" presStyleCnt="16">
        <dgm:presLayoutVars>
          <dgm:chMax val="0"/>
          <dgm:bulletEnabled val="1"/>
        </dgm:presLayoutVars>
      </dgm:prSet>
      <dgm:spPr/>
    </dgm:pt>
    <dgm:pt modelId="{96F050E1-555D-4B83-9B9C-16B3660CC0D0}" type="pres">
      <dgm:prSet presAssocID="{6E759DEE-8D87-44D7-8F78-7B13AE0364DB}" presName="spacer" presStyleCnt="0"/>
      <dgm:spPr/>
    </dgm:pt>
    <dgm:pt modelId="{F974010B-44A6-40B1-9462-A4CB08723999}" type="pres">
      <dgm:prSet presAssocID="{BE229788-6604-4960-8347-F59F61034D2A}" presName="parentText" presStyleLbl="node1" presStyleIdx="9" presStyleCnt="16">
        <dgm:presLayoutVars>
          <dgm:chMax val="0"/>
          <dgm:bulletEnabled val="1"/>
        </dgm:presLayoutVars>
      </dgm:prSet>
      <dgm:spPr/>
    </dgm:pt>
    <dgm:pt modelId="{17BBF6C4-8BE8-4E21-A914-1EECD6F8DF7C}" type="pres">
      <dgm:prSet presAssocID="{227FA932-4014-4AF4-B674-1D9E347F244D}" presName="spacer" presStyleCnt="0"/>
      <dgm:spPr/>
    </dgm:pt>
    <dgm:pt modelId="{C815BBD0-6AEC-4139-91EF-2666DDE10404}" type="pres">
      <dgm:prSet presAssocID="{8E5084FB-A550-4A68-BC43-7A214772DA30}" presName="parentText" presStyleLbl="node1" presStyleIdx="10" presStyleCnt="16">
        <dgm:presLayoutVars>
          <dgm:chMax val="0"/>
          <dgm:bulletEnabled val="1"/>
        </dgm:presLayoutVars>
      </dgm:prSet>
      <dgm:spPr/>
    </dgm:pt>
    <dgm:pt modelId="{4349C7BE-F8AF-4A6E-8040-7B475EE17698}" type="pres">
      <dgm:prSet presAssocID="{12DF940E-133B-463B-A6BF-8FB88D95F173}" presName="spacer" presStyleCnt="0"/>
      <dgm:spPr/>
    </dgm:pt>
    <dgm:pt modelId="{FD06F082-1781-4167-A6D0-F1F417571AAD}" type="pres">
      <dgm:prSet presAssocID="{23669F81-F6FA-4846-969C-F17F65F69DC2}" presName="parentText" presStyleLbl="node1" presStyleIdx="11" presStyleCnt="16">
        <dgm:presLayoutVars>
          <dgm:chMax val="0"/>
          <dgm:bulletEnabled val="1"/>
        </dgm:presLayoutVars>
      </dgm:prSet>
      <dgm:spPr/>
    </dgm:pt>
    <dgm:pt modelId="{FB21C292-4980-4B41-9377-2528DF577496}" type="pres">
      <dgm:prSet presAssocID="{CEF708EF-861B-44B5-B6DD-06CCB1648371}" presName="spacer" presStyleCnt="0"/>
      <dgm:spPr/>
    </dgm:pt>
    <dgm:pt modelId="{A907E8A8-2018-4B84-BD57-44895CA8D8C7}" type="pres">
      <dgm:prSet presAssocID="{3A10215E-7C18-433C-9DF1-BFC744B596EA}" presName="parentText" presStyleLbl="node1" presStyleIdx="12" presStyleCnt="16">
        <dgm:presLayoutVars>
          <dgm:chMax val="0"/>
          <dgm:bulletEnabled val="1"/>
        </dgm:presLayoutVars>
      </dgm:prSet>
      <dgm:spPr/>
    </dgm:pt>
    <dgm:pt modelId="{A5EF88FF-B004-4F7B-9826-872DA0AE7F33}" type="pres">
      <dgm:prSet presAssocID="{C3A72358-D941-4014-A337-A07B43F9CA2A}" presName="spacer" presStyleCnt="0"/>
      <dgm:spPr/>
    </dgm:pt>
    <dgm:pt modelId="{14EC14A3-96C8-4A5E-B36B-0AFEE0CBB8F1}" type="pres">
      <dgm:prSet presAssocID="{3DA3551E-CCD5-4CEF-85E6-C444EE12058E}" presName="parentText" presStyleLbl="node1" presStyleIdx="13" presStyleCnt="16">
        <dgm:presLayoutVars>
          <dgm:chMax val="0"/>
          <dgm:bulletEnabled val="1"/>
        </dgm:presLayoutVars>
      </dgm:prSet>
      <dgm:spPr/>
    </dgm:pt>
    <dgm:pt modelId="{8DD82A52-2C43-4562-AC9D-9C6306046061}" type="pres">
      <dgm:prSet presAssocID="{72B4C20D-F725-4213-8F80-F4012DAC4ACD}" presName="spacer" presStyleCnt="0"/>
      <dgm:spPr/>
    </dgm:pt>
    <dgm:pt modelId="{35C8C8BE-0C34-498A-B161-DC58F9C78E67}" type="pres">
      <dgm:prSet presAssocID="{7FFDC58B-FBF8-46BE-9599-E6891FA4F234}" presName="parentText" presStyleLbl="node1" presStyleIdx="14" presStyleCnt="16">
        <dgm:presLayoutVars>
          <dgm:chMax val="0"/>
          <dgm:bulletEnabled val="1"/>
        </dgm:presLayoutVars>
      </dgm:prSet>
      <dgm:spPr/>
    </dgm:pt>
    <dgm:pt modelId="{6336F654-43B4-4FC1-92A3-47FB3D669E29}" type="pres">
      <dgm:prSet presAssocID="{96BAEDC8-3D37-4660-8A39-BDE7F7D386A8}" presName="spacer" presStyleCnt="0"/>
      <dgm:spPr/>
    </dgm:pt>
    <dgm:pt modelId="{71FBDC67-EEEC-471D-8B74-37D30CE67517}" type="pres">
      <dgm:prSet presAssocID="{6C8FDACA-9F75-4FCF-901F-11A933C88CA4}" presName="parentText" presStyleLbl="node1" presStyleIdx="15" presStyleCnt="16">
        <dgm:presLayoutVars>
          <dgm:chMax val="0"/>
          <dgm:bulletEnabled val="1"/>
        </dgm:presLayoutVars>
      </dgm:prSet>
      <dgm:spPr/>
    </dgm:pt>
  </dgm:ptLst>
  <dgm:cxnLst>
    <dgm:cxn modelId="{76E3F903-DAAC-43D3-AF75-043B5C5C0384}" srcId="{07523C0C-A901-448A-8FFF-789793CC27FE}" destId="{3A10215E-7C18-433C-9DF1-BFC744B596EA}" srcOrd="12" destOrd="0" parTransId="{6F0E888D-0312-42F0-837F-2718E3667774}" sibTransId="{C3A72358-D941-4014-A337-A07B43F9CA2A}"/>
    <dgm:cxn modelId="{9B793B06-B6BB-4588-A9D1-5FA622677AB3}" type="presOf" srcId="{3DA3551E-CCD5-4CEF-85E6-C444EE12058E}" destId="{14EC14A3-96C8-4A5E-B36B-0AFEE0CBB8F1}" srcOrd="0" destOrd="0" presId="urn:microsoft.com/office/officeart/2005/8/layout/vList2"/>
    <dgm:cxn modelId="{CAF5490B-9CEA-4225-9A0D-0A0023D3793C}" srcId="{07523C0C-A901-448A-8FFF-789793CC27FE}" destId="{8E5084FB-A550-4A68-BC43-7A214772DA30}" srcOrd="10" destOrd="0" parTransId="{8FA3B0BA-B556-4D77-B523-0957D34E00DB}" sibTransId="{12DF940E-133B-463B-A6BF-8FB88D95F173}"/>
    <dgm:cxn modelId="{AF289F1F-795B-475F-A154-7CFF93C7DB1E}" type="presOf" srcId="{44DF2C1F-1405-4157-A620-74D73632F757}" destId="{71DDD88A-D490-4A77-AD5E-322FFE7BFA32}" srcOrd="0" destOrd="0" presId="urn:microsoft.com/office/officeart/2005/8/layout/vList2"/>
    <dgm:cxn modelId="{0DE4D825-63D7-44CD-85CB-394380A101F4}" srcId="{07523C0C-A901-448A-8FFF-789793CC27FE}" destId="{BE229788-6604-4960-8347-F59F61034D2A}" srcOrd="9" destOrd="0" parTransId="{3998EE99-6142-4DAF-BA02-CB1B09C6C0D6}" sibTransId="{227FA932-4014-4AF4-B674-1D9E347F244D}"/>
    <dgm:cxn modelId="{704A972A-CF35-4E01-BF43-DDD6B4AE619E}" type="presOf" srcId="{62F4987C-4135-4428-9646-34184C36E0BF}" destId="{EA0A1D56-EFAA-4B12-A391-12755ABCE998}" srcOrd="0" destOrd="0" presId="urn:microsoft.com/office/officeart/2005/8/layout/vList2"/>
    <dgm:cxn modelId="{52E5C438-12FB-41C4-8073-463D9431C9C1}" type="presOf" srcId="{3A10215E-7C18-433C-9DF1-BFC744B596EA}" destId="{A907E8A8-2018-4B84-BD57-44895CA8D8C7}" srcOrd="0" destOrd="0" presId="urn:microsoft.com/office/officeart/2005/8/layout/vList2"/>
    <dgm:cxn modelId="{38020748-9C9C-498A-9D27-2A0CAD53E1C3}" srcId="{07523C0C-A901-448A-8FFF-789793CC27FE}" destId="{E8B2B578-2E2D-434F-82AC-4F91DFD2F42F}" srcOrd="1" destOrd="0" parTransId="{0A4AE0D5-12B4-4D6E-B7EE-75468EFB8084}" sibTransId="{85C849B1-09F0-4215-AC1F-2A0556E169BE}"/>
    <dgm:cxn modelId="{FE8ECC6C-301C-4199-9C40-6B87CE2CA758}" type="presOf" srcId="{960EEAAF-9ECE-4D1A-A18F-6FE7F037F4F5}" destId="{95D6BA68-D276-4C6A-9195-803883C52B83}" srcOrd="0" destOrd="0" presId="urn:microsoft.com/office/officeart/2005/8/layout/vList2"/>
    <dgm:cxn modelId="{B1FFDB4C-008D-44A2-B110-05A6AEB20DB3}" type="presOf" srcId="{6C8FDACA-9F75-4FCF-901F-11A933C88CA4}" destId="{71FBDC67-EEEC-471D-8B74-37D30CE67517}" srcOrd="0" destOrd="0" presId="urn:microsoft.com/office/officeart/2005/8/layout/vList2"/>
    <dgm:cxn modelId="{F06B236D-424F-4767-BA66-11E4F6CB78AA}" type="presOf" srcId="{7FFDC58B-FBF8-46BE-9599-E6891FA4F234}" destId="{35C8C8BE-0C34-498A-B161-DC58F9C78E67}" srcOrd="0" destOrd="0" presId="urn:microsoft.com/office/officeart/2005/8/layout/vList2"/>
    <dgm:cxn modelId="{41F82E6E-1D10-4737-A712-94340E33A915}" type="presOf" srcId="{00B1843F-B0B3-4265-AACC-76E71F0EDA8F}" destId="{8349F0CF-4176-4EFB-943A-A99D7808FF62}" srcOrd="0" destOrd="0" presId="urn:microsoft.com/office/officeart/2005/8/layout/vList2"/>
    <dgm:cxn modelId="{1576EC59-AE2A-48EE-86CE-3059A83CD7C9}" srcId="{07523C0C-A901-448A-8FFF-789793CC27FE}" destId="{9AF8D49C-B990-456F-949C-1BCAD9FDFAE3}" srcOrd="6" destOrd="0" parTransId="{9CC08D97-4051-45FE-A497-EAF560483895}" sibTransId="{34C9C84C-57D9-4E39-ABA1-D3A3CFFA42DA}"/>
    <dgm:cxn modelId="{746FA680-A6C1-40CF-9CAC-C41D49365D12}" srcId="{07523C0C-A901-448A-8FFF-789793CC27FE}" destId="{7FFDC58B-FBF8-46BE-9599-E6891FA4F234}" srcOrd="14" destOrd="0" parTransId="{EE69162E-5527-4B8C-9DD4-A7606DFDB112}" sibTransId="{96BAEDC8-3D37-4660-8A39-BDE7F7D386A8}"/>
    <dgm:cxn modelId="{C6FD2B84-CBC2-4385-90AB-1F87ED9DA8B6}" srcId="{07523C0C-A901-448A-8FFF-789793CC27FE}" destId="{6C8FDACA-9F75-4FCF-901F-11A933C88CA4}" srcOrd="15" destOrd="0" parTransId="{964AF593-3169-47AA-8570-3A98136BC425}" sibTransId="{B1B8339B-D86B-4131-931F-D358A297077A}"/>
    <dgm:cxn modelId="{9DD78884-28ED-469C-83EB-E82ED6834A65}" srcId="{07523C0C-A901-448A-8FFF-789793CC27FE}" destId="{359F854E-ED13-4B16-B191-2BABAC2EE108}" srcOrd="7" destOrd="0" parTransId="{950F1714-1221-4B2B-8FD5-9860DC56F36C}" sibTransId="{EF41BF77-9E90-40C8-81F8-A3897160C830}"/>
    <dgm:cxn modelId="{6146C48A-CB5B-46AB-B6E2-F946A7BF2084}" type="presOf" srcId="{359F854E-ED13-4B16-B191-2BABAC2EE108}" destId="{13DCE15F-495C-44C8-82C8-516CC9674791}" srcOrd="0" destOrd="0" presId="urn:microsoft.com/office/officeart/2005/8/layout/vList2"/>
    <dgm:cxn modelId="{4847888D-33B7-4870-9B97-35BE6D8EBB12}" srcId="{07523C0C-A901-448A-8FFF-789793CC27FE}" destId="{00B1843F-B0B3-4265-AACC-76E71F0EDA8F}" srcOrd="0" destOrd="0" parTransId="{B8846232-5DB6-41CC-A81C-68F7B3F65852}" sibTransId="{708ADB6A-6D7C-41D2-8D2B-E52C5592EAEA}"/>
    <dgm:cxn modelId="{3E181896-8B29-4623-908A-B4F56B59B629}" type="presOf" srcId="{E8B2B578-2E2D-434F-82AC-4F91DFD2F42F}" destId="{963EC545-8B5F-4BCE-BF57-2A301630CC5D}" srcOrd="0" destOrd="0" presId="urn:microsoft.com/office/officeart/2005/8/layout/vList2"/>
    <dgm:cxn modelId="{44C9769A-FE3E-4FB1-8B01-741BE5B01618}" type="presOf" srcId="{8E5084FB-A550-4A68-BC43-7A214772DA30}" destId="{C815BBD0-6AEC-4139-91EF-2666DDE10404}" srcOrd="0" destOrd="0" presId="urn:microsoft.com/office/officeart/2005/8/layout/vList2"/>
    <dgm:cxn modelId="{0A46819D-0FC5-4304-8001-9196E9EF6F8F}" type="presOf" srcId="{69A403C1-C0C6-4224-ADDF-069E5D7D35EC}" destId="{B79DFA99-A8CE-4AD6-9134-CFD2FC8EECEC}" srcOrd="0" destOrd="0" presId="urn:microsoft.com/office/officeart/2005/8/layout/vList2"/>
    <dgm:cxn modelId="{72A46E9E-369F-45C1-84A1-EC7230F05D0F}" srcId="{07523C0C-A901-448A-8FFF-789793CC27FE}" destId="{3DA3551E-CCD5-4CEF-85E6-C444EE12058E}" srcOrd="13" destOrd="0" parTransId="{7CF7B236-2228-48CC-B925-5DE851B6B853}" sibTransId="{72B4C20D-F725-4213-8F80-F4012DAC4ACD}"/>
    <dgm:cxn modelId="{2D048AA1-63B4-4EDD-ABC0-4AA3BAFB60FD}" type="presOf" srcId="{23669F81-F6FA-4846-969C-F17F65F69DC2}" destId="{FD06F082-1781-4167-A6D0-F1F417571AAD}" srcOrd="0" destOrd="0" presId="urn:microsoft.com/office/officeart/2005/8/layout/vList2"/>
    <dgm:cxn modelId="{3BFC3AAE-C0BD-4CB7-8774-09782BDEA216}" type="presOf" srcId="{07523C0C-A901-448A-8FFF-789793CC27FE}" destId="{D1E76712-DF97-404F-AD12-2DF5C437C34C}" srcOrd="0" destOrd="0" presId="urn:microsoft.com/office/officeart/2005/8/layout/vList2"/>
    <dgm:cxn modelId="{B56570C3-F674-4CEB-89FE-E7A963B501B6}" srcId="{07523C0C-A901-448A-8FFF-789793CC27FE}" destId="{69A403C1-C0C6-4224-ADDF-069E5D7D35EC}" srcOrd="3" destOrd="0" parTransId="{1599B40D-B096-4677-A2B2-CE399759C59B}" sibTransId="{DC4A4EAE-BFF9-498D-8CB6-B458142128D6}"/>
    <dgm:cxn modelId="{B297D5C4-0751-400C-9761-E5FEAADDCB0B}" srcId="{07523C0C-A901-448A-8FFF-789793CC27FE}" destId="{960EEAAF-9ECE-4D1A-A18F-6FE7F037F4F5}" srcOrd="4" destOrd="0" parTransId="{77A37764-08A2-41CD-BC73-29A27E9F624B}" sibTransId="{793F59B9-293C-473D-9E3A-33FE4BBF47D4}"/>
    <dgm:cxn modelId="{034F2EC9-6BE6-4B9F-B7D6-0EC61224E891}" srcId="{07523C0C-A901-448A-8FFF-789793CC27FE}" destId="{23669F81-F6FA-4846-969C-F17F65F69DC2}" srcOrd="11" destOrd="0" parTransId="{F5B7179A-C951-41AB-AA30-63EC2C5B02EC}" sibTransId="{CEF708EF-861B-44B5-B6DD-06CCB1648371}"/>
    <dgm:cxn modelId="{16AB4BE7-38FF-4AE5-9D57-246CFED599C1}" type="presOf" srcId="{BE229788-6604-4960-8347-F59F61034D2A}" destId="{F974010B-44A6-40B1-9462-A4CB08723999}" srcOrd="0" destOrd="0" presId="urn:microsoft.com/office/officeart/2005/8/layout/vList2"/>
    <dgm:cxn modelId="{32E00AE9-CEF4-4F67-B6F9-B6C0FB798D0C}" srcId="{07523C0C-A901-448A-8FFF-789793CC27FE}" destId="{62F4987C-4135-4428-9646-34184C36E0BF}" srcOrd="2" destOrd="0" parTransId="{E9D4C2ED-A5D5-4F8D-8E4B-2C91E66347D8}" sibTransId="{B33A5FEC-73B1-40DD-87A8-6D570427E449}"/>
    <dgm:cxn modelId="{46A535EF-E75B-4A3D-9424-A6C923C212BB}" srcId="{07523C0C-A901-448A-8FFF-789793CC27FE}" destId="{2A52DC6C-D233-42ED-B761-A1A552B0F276}" srcOrd="8" destOrd="0" parTransId="{42D27A1F-2041-4AFB-8F9B-6BD31F89D509}" sibTransId="{6E759DEE-8D87-44D7-8F78-7B13AE0364DB}"/>
    <dgm:cxn modelId="{895CFCEF-DD93-47F1-A43F-9345A6B866EE}" type="presOf" srcId="{2A52DC6C-D233-42ED-B761-A1A552B0F276}" destId="{2DF3057D-BEEE-46D1-9F04-3DC0BD370513}" srcOrd="0" destOrd="0" presId="urn:microsoft.com/office/officeart/2005/8/layout/vList2"/>
    <dgm:cxn modelId="{839FC8FB-AA12-4CA0-8AFE-B41F8B08DCC5}" srcId="{07523C0C-A901-448A-8FFF-789793CC27FE}" destId="{44DF2C1F-1405-4157-A620-74D73632F757}" srcOrd="5" destOrd="0" parTransId="{8716CF32-FCA5-4A3C-BF99-C394C7982A5C}" sibTransId="{79B27A64-FCE4-43AC-9297-84DBC61FB866}"/>
    <dgm:cxn modelId="{9C4DC3FE-6355-470D-9228-6B50CE85BA04}" type="presOf" srcId="{9AF8D49C-B990-456F-949C-1BCAD9FDFAE3}" destId="{035F0DD1-7FCB-498B-AFE9-DA7FBC6B0E5E}" srcOrd="0" destOrd="0" presId="urn:microsoft.com/office/officeart/2005/8/layout/vList2"/>
    <dgm:cxn modelId="{326C43EF-5211-446B-807C-9F658B68CC0A}" type="presParOf" srcId="{D1E76712-DF97-404F-AD12-2DF5C437C34C}" destId="{8349F0CF-4176-4EFB-943A-A99D7808FF62}" srcOrd="0" destOrd="0" presId="urn:microsoft.com/office/officeart/2005/8/layout/vList2"/>
    <dgm:cxn modelId="{A1CAC668-96C6-46F3-BAA0-00BACF627D13}" type="presParOf" srcId="{D1E76712-DF97-404F-AD12-2DF5C437C34C}" destId="{4B4933BD-6675-4EA5-81F1-6F1E08ECC57C}" srcOrd="1" destOrd="0" presId="urn:microsoft.com/office/officeart/2005/8/layout/vList2"/>
    <dgm:cxn modelId="{1174D0CF-2468-4C18-AFEF-0566CF473CC1}" type="presParOf" srcId="{D1E76712-DF97-404F-AD12-2DF5C437C34C}" destId="{963EC545-8B5F-4BCE-BF57-2A301630CC5D}" srcOrd="2" destOrd="0" presId="urn:microsoft.com/office/officeart/2005/8/layout/vList2"/>
    <dgm:cxn modelId="{CEEFCFB1-8F45-4463-AEED-5DC34180362B}" type="presParOf" srcId="{D1E76712-DF97-404F-AD12-2DF5C437C34C}" destId="{8A7FF51E-B69B-4013-9E0A-C8CC85EAB0F8}" srcOrd="3" destOrd="0" presId="urn:microsoft.com/office/officeart/2005/8/layout/vList2"/>
    <dgm:cxn modelId="{6BBD2696-C460-4B53-A841-A1841D280707}" type="presParOf" srcId="{D1E76712-DF97-404F-AD12-2DF5C437C34C}" destId="{EA0A1D56-EFAA-4B12-A391-12755ABCE998}" srcOrd="4" destOrd="0" presId="urn:microsoft.com/office/officeart/2005/8/layout/vList2"/>
    <dgm:cxn modelId="{E1D90C26-3272-4368-BFEF-52F85DD127DF}" type="presParOf" srcId="{D1E76712-DF97-404F-AD12-2DF5C437C34C}" destId="{BBFE92CB-0040-44B3-B9A9-BFC021401A5F}" srcOrd="5" destOrd="0" presId="urn:microsoft.com/office/officeart/2005/8/layout/vList2"/>
    <dgm:cxn modelId="{2C966210-7C33-488D-B233-B753B656C4B5}" type="presParOf" srcId="{D1E76712-DF97-404F-AD12-2DF5C437C34C}" destId="{B79DFA99-A8CE-4AD6-9134-CFD2FC8EECEC}" srcOrd="6" destOrd="0" presId="urn:microsoft.com/office/officeart/2005/8/layout/vList2"/>
    <dgm:cxn modelId="{06B6DC80-5C23-42EE-976B-52827206C435}" type="presParOf" srcId="{D1E76712-DF97-404F-AD12-2DF5C437C34C}" destId="{801D9092-F3D9-4295-819B-C6C29983563F}" srcOrd="7" destOrd="0" presId="urn:microsoft.com/office/officeart/2005/8/layout/vList2"/>
    <dgm:cxn modelId="{24A26950-EB66-4800-8B36-703017BDC9A8}" type="presParOf" srcId="{D1E76712-DF97-404F-AD12-2DF5C437C34C}" destId="{95D6BA68-D276-4C6A-9195-803883C52B83}" srcOrd="8" destOrd="0" presId="urn:microsoft.com/office/officeart/2005/8/layout/vList2"/>
    <dgm:cxn modelId="{EA7CFE66-A77F-4E3E-BF2F-BA92A4EDEF12}" type="presParOf" srcId="{D1E76712-DF97-404F-AD12-2DF5C437C34C}" destId="{93016C97-A8D9-4EB1-8C13-6579D542586B}" srcOrd="9" destOrd="0" presId="urn:microsoft.com/office/officeart/2005/8/layout/vList2"/>
    <dgm:cxn modelId="{7D656840-DFD2-450D-82BD-2EEC69A08731}" type="presParOf" srcId="{D1E76712-DF97-404F-AD12-2DF5C437C34C}" destId="{71DDD88A-D490-4A77-AD5E-322FFE7BFA32}" srcOrd="10" destOrd="0" presId="urn:microsoft.com/office/officeart/2005/8/layout/vList2"/>
    <dgm:cxn modelId="{C7789639-F30A-4A40-A029-6A4C6BF0FB2D}" type="presParOf" srcId="{D1E76712-DF97-404F-AD12-2DF5C437C34C}" destId="{3AE0BBD4-87C8-4D2D-99B0-66CFAFC84899}" srcOrd="11" destOrd="0" presId="urn:microsoft.com/office/officeart/2005/8/layout/vList2"/>
    <dgm:cxn modelId="{123941D1-7FB5-4217-A703-975852098881}" type="presParOf" srcId="{D1E76712-DF97-404F-AD12-2DF5C437C34C}" destId="{035F0DD1-7FCB-498B-AFE9-DA7FBC6B0E5E}" srcOrd="12" destOrd="0" presId="urn:microsoft.com/office/officeart/2005/8/layout/vList2"/>
    <dgm:cxn modelId="{19692565-7A05-492B-9BC7-B0DF2BC0427A}" type="presParOf" srcId="{D1E76712-DF97-404F-AD12-2DF5C437C34C}" destId="{3D8FE70F-F894-48EF-9746-40DDFCB91DB2}" srcOrd="13" destOrd="0" presId="urn:microsoft.com/office/officeart/2005/8/layout/vList2"/>
    <dgm:cxn modelId="{B140634F-6CBE-4604-BA15-FD3C0378EA52}" type="presParOf" srcId="{D1E76712-DF97-404F-AD12-2DF5C437C34C}" destId="{13DCE15F-495C-44C8-82C8-516CC9674791}" srcOrd="14" destOrd="0" presId="urn:microsoft.com/office/officeart/2005/8/layout/vList2"/>
    <dgm:cxn modelId="{F1F5BB38-E3CF-4417-A6B5-A01E32D70D57}" type="presParOf" srcId="{D1E76712-DF97-404F-AD12-2DF5C437C34C}" destId="{1FB66E4F-FEFF-461D-94D3-B90A4356B8C3}" srcOrd="15" destOrd="0" presId="urn:microsoft.com/office/officeart/2005/8/layout/vList2"/>
    <dgm:cxn modelId="{859B1690-DE25-4121-BA61-86EC818117A9}" type="presParOf" srcId="{D1E76712-DF97-404F-AD12-2DF5C437C34C}" destId="{2DF3057D-BEEE-46D1-9F04-3DC0BD370513}" srcOrd="16" destOrd="0" presId="urn:microsoft.com/office/officeart/2005/8/layout/vList2"/>
    <dgm:cxn modelId="{6BE5D8CB-04FF-44BA-9F41-AF71B367DB9F}" type="presParOf" srcId="{D1E76712-DF97-404F-AD12-2DF5C437C34C}" destId="{96F050E1-555D-4B83-9B9C-16B3660CC0D0}" srcOrd="17" destOrd="0" presId="urn:microsoft.com/office/officeart/2005/8/layout/vList2"/>
    <dgm:cxn modelId="{4BD1481C-D1A8-44B2-8B07-96C6A39CA11F}" type="presParOf" srcId="{D1E76712-DF97-404F-AD12-2DF5C437C34C}" destId="{F974010B-44A6-40B1-9462-A4CB08723999}" srcOrd="18" destOrd="0" presId="urn:microsoft.com/office/officeart/2005/8/layout/vList2"/>
    <dgm:cxn modelId="{82D9DA79-401E-47E0-8FF1-C9934EDB8AA0}" type="presParOf" srcId="{D1E76712-DF97-404F-AD12-2DF5C437C34C}" destId="{17BBF6C4-8BE8-4E21-A914-1EECD6F8DF7C}" srcOrd="19" destOrd="0" presId="urn:microsoft.com/office/officeart/2005/8/layout/vList2"/>
    <dgm:cxn modelId="{CB0A6B44-710A-4A82-B516-38DB9B50215B}" type="presParOf" srcId="{D1E76712-DF97-404F-AD12-2DF5C437C34C}" destId="{C815BBD0-6AEC-4139-91EF-2666DDE10404}" srcOrd="20" destOrd="0" presId="urn:microsoft.com/office/officeart/2005/8/layout/vList2"/>
    <dgm:cxn modelId="{50B1F64B-13BD-4B39-9732-B226F1074892}" type="presParOf" srcId="{D1E76712-DF97-404F-AD12-2DF5C437C34C}" destId="{4349C7BE-F8AF-4A6E-8040-7B475EE17698}" srcOrd="21" destOrd="0" presId="urn:microsoft.com/office/officeart/2005/8/layout/vList2"/>
    <dgm:cxn modelId="{5789F9D2-36B1-415A-BACD-2627FDDB7E69}" type="presParOf" srcId="{D1E76712-DF97-404F-AD12-2DF5C437C34C}" destId="{FD06F082-1781-4167-A6D0-F1F417571AAD}" srcOrd="22" destOrd="0" presId="urn:microsoft.com/office/officeart/2005/8/layout/vList2"/>
    <dgm:cxn modelId="{867C5CD6-551C-4C21-BFF1-ED666D2D6430}" type="presParOf" srcId="{D1E76712-DF97-404F-AD12-2DF5C437C34C}" destId="{FB21C292-4980-4B41-9377-2528DF577496}" srcOrd="23" destOrd="0" presId="urn:microsoft.com/office/officeart/2005/8/layout/vList2"/>
    <dgm:cxn modelId="{2B96542A-2E76-4BBA-B5CF-BE07E9415768}" type="presParOf" srcId="{D1E76712-DF97-404F-AD12-2DF5C437C34C}" destId="{A907E8A8-2018-4B84-BD57-44895CA8D8C7}" srcOrd="24" destOrd="0" presId="urn:microsoft.com/office/officeart/2005/8/layout/vList2"/>
    <dgm:cxn modelId="{C3D68D1D-B9D5-4F72-932B-3C5CEE6AD9BF}" type="presParOf" srcId="{D1E76712-DF97-404F-AD12-2DF5C437C34C}" destId="{A5EF88FF-B004-4F7B-9826-872DA0AE7F33}" srcOrd="25" destOrd="0" presId="urn:microsoft.com/office/officeart/2005/8/layout/vList2"/>
    <dgm:cxn modelId="{89915763-366C-45A3-A9F4-C260A75A52A5}" type="presParOf" srcId="{D1E76712-DF97-404F-AD12-2DF5C437C34C}" destId="{14EC14A3-96C8-4A5E-B36B-0AFEE0CBB8F1}" srcOrd="26" destOrd="0" presId="urn:microsoft.com/office/officeart/2005/8/layout/vList2"/>
    <dgm:cxn modelId="{F8A29823-90A8-4FDC-A96F-0BB63878D13B}" type="presParOf" srcId="{D1E76712-DF97-404F-AD12-2DF5C437C34C}" destId="{8DD82A52-2C43-4562-AC9D-9C6306046061}" srcOrd="27" destOrd="0" presId="urn:microsoft.com/office/officeart/2005/8/layout/vList2"/>
    <dgm:cxn modelId="{936D1602-931E-4159-B9E0-13CDA4129FEA}" type="presParOf" srcId="{D1E76712-DF97-404F-AD12-2DF5C437C34C}" destId="{35C8C8BE-0C34-498A-B161-DC58F9C78E67}" srcOrd="28" destOrd="0" presId="urn:microsoft.com/office/officeart/2005/8/layout/vList2"/>
    <dgm:cxn modelId="{56D79CC1-CE58-4F41-8B26-C37D022CADBF}" type="presParOf" srcId="{D1E76712-DF97-404F-AD12-2DF5C437C34C}" destId="{6336F654-43B4-4FC1-92A3-47FB3D669E29}" srcOrd="29" destOrd="0" presId="urn:microsoft.com/office/officeart/2005/8/layout/vList2"/>
    <dgm:cxn modelId="{8E6A811D-2C56-4841-B21E-B6B899DC6476}" type="presParOf" srcId="{D1E76712-DF97-404F-AD12-2DF5C437C34C}" destId="{71FBDC67-EEEC-471D-8B74-37D30CE67517}" srcOrd="3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D106B6-EF25-423A-B261-230862920C6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9CD0711-44CB-4FFD-9294-EC9E66466314}">
      <dgm:prSet/>
      <dgm:spPr/>
      <dgm:t>
        <a:bodyPr/>
        <a:lstStyle/>
        <a:p>
          <a:pPr>
            <a:lnSpc>
              <a:spcPct val="100000"/>
            </a:lnSpc>
          </a:pPr>
          <a:r>
            <a:rPr lang="en-US" dirty="0"/>
            <a:t>SDOT’s last implementation into Accela will be the weekend of November 7</a:t>
          </a:r>
          <a:r>
            <a:rPr lang="en-US" baseline="30000" dirty="0"/>
            <a:t>th</a:t>
          </a:r>
          <a:r>
            <a:rPr lang="en-US" dirty="0"/>
            <a:t>, 2020</a:t>
          </a:r>
        </a:p>
      </dgm:t>
    </dgm:pt>
    <dgm:pt modelId="{8D0E7983-1180-4935-AA6A-6E1FA333D1A9}" type="parTrans" cxnId="{E287A79C-71B5-418B-BFC8-BF968469057D}">
      <dgm:prSet/>
      <dgm:spPr/>
      <dgm:t>
        <a:bodyPr/>
        <a:lstStyle/>
        <a:p>
          <a:endParaRPr lang="en-US"/>
        </a:p>
      </dgm:t>
    </dgm:pt>
    <dgm:pt modelId="{101D0355-0F31-4890-8F44-BB68C5095EF6}" type="sibTrans" cxnId="{E287A79C-71B5-418B-BFC8-BF968469057D}">
      <dgm:prSet/>
      <dgm:spPr/>
      <dgm:t>
        <a:bodyPr/>
        <a:lstStyle/>
        <a:p>
          <a:endParaRPr lang="en-US"/>
        </a:p>
      </dgm:t>
    </dgm:pt>
    <dgm:pt modelId="{2A99FE25-215E-443F-98F1-3F84194F5B25}">
      <dgm:prSet/>
      <dgm:spPr/>
      <dgm:t>
        <a:bodyPr/>
        <a:lstStyle/>
        <a:p>
          <a:pPr>
            <a:lnSpc>
              <a:spcPct val="100000"/>
            </a:lnSpc>
          </a:pPr>
          <a:r>
            <a:rPr lang="en-US" dirty="0"/>
            <a:t>Traffic, Public Space Management, and Annual Vehicle permits are already in Accela</a:t>
          </a:r>
        </a:p>
      </dgm:t>
    </dgm:pt>
    <dgm:pt modelId="{8E2ED8C4-C539-4A04-9302-2BFAFD33EDB0}" type="parTrans" cxnId="{FBE16704-D6FF-4723-9B64-439CA85BE618}">
      <dgm:prSet/>
      <dgm:spPr/>
      <dgm:t>
        <a:bodyPr/>
        <a:lstStyle/>
        <a:p>
          <a:endParaRPr lang="en-US"/>
        </a:p>
      </dgm:t>
    </dgm:pt>
    <dgm:pt modelId="{379F2BFB-7210-4485-9B88-EB00ACF6F30C}" type="sibTrans" cxnId="{FBE16704-D6FF-4723-9B64-439CA85BE618}">
      <dgm:prSet/>
      <dgm:spPr/>
      <dgm:t>
        <a:bodyPr/>
        <a:lstStyle/>
        <a:p>
          <a:endParaRPr lang="en-US"/>
        </a:p>
      </dgm:t>
    </dgm:pt>
    <dgm:pt modelId="{3F2A69FD-D113-49F4-ACD0-C44EE3F556A3}">
      <dgm:prSet/>
      <dgm:spPr/>
      <dgm:t>
        <a:bodyPr/>
        <a:lstStyle/>
        <a:p>
          <a:pPr>
            <a:lnSpc>
              <a:spcPct val="100000"/>
            </a:lnSpc>
          </a:pPr>
          <a:r>
            <a:rPr lang="en-US"/>
            <a:t>Come November, the remainder of Street Use permits will be in Accela </a:t>
          </a:r>
        </a:p>
      </dgm:t>
    </dgm:pt>
    <dgm:pt modelId="{29101009-CFE8-4FDB-A774-3EA603913BA7}" type="parTrans" cxnId="{33E80A67-F0E7-4272-AD8E-CF0BC5508EAF}">
      <dgm:prSet/>
      <dgm:spPr/>
      <dgm:t>
        <a:bodyPr/>
        <a:lstStyle/>
        <a:p>
          <a:endParaRPr lang="en-US"/>
        </a:p>
      </dgm:t>
    </dgm:pt>
    <dgm:pt modelId="{22F252E7-3CF1-444F-9946-13C7037B6C09}" type="sibTrans" cxnId="{33E80A67-F0E7-4272-AD8E-CF0BC5508EAF}">
      <dgm:prSet/>
      <dgm:spPr/>
      <dgm:t>
        <a:bodyPr/>
        <a:lstStyle/>
        <a:p>
          <a:endParaRPr lang="en-US"/>
        </a:p>
      </dgm:t>
    </dgm:pt>
    <dgm:pt modelId="{19A3577C-87C2-477F-9D5A-20F296242706}" type="pres">
      <dgm:prSet presAssocID="{56D106B6-EF25-423A-B261-230862920C6B}" presName="root" presStyleCnt="0">
        <dgm:presLayoutVars>
          <dgm:dir/>
          <dgm:resizeHandles val="exact"/>
        </dgm:presLayoutVars>
      </dgm:prSet>
      <dgm:spPr/>
    </dgm:pt>
    <dgm:pt modelId="{2F564FCE-D26B-469D-AAD4-9B4AA9A5DF04}" type="pres">
      <dgm:prSet presAssocID="{79CD0711-44CB-4FFD-9294-EC9E66466314}" presName="compNode" presStyleCnt="0"/>
      <dgm:spPr/>
    </dgm:pt>
    <dgm:pt modelId="{C449BA05-A48B-44B3-8DCA-EBCA42BC152B}" type="pres">
      <dgm:prSet presAssocID="{79CD0711-44CB-4FFD-9294-EC9E66466314}" presName="bgRect" presStyleLbl="bgShp" presStyleIdx="0" presStyleCnt="3"/>
      <dgm:spPr/>
    </dgm:pt>
    <dgm:pt modelId="{261A6CBC-55FB-484A-83D4-308C462008AC}" type="pres">
      <dgm:prSet presAssocID="{79CD0711-44CB-4FFD-9294-EC9E6646631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ip Calendar"/>
        </a:ext>
      </dgm:extLst>
    </dgm:pt>
    <dgm:pt modelId="{233DFCF3-C981-467D-ABCD-9C43CF4BF130}" type="pres">
      <dgm:prSet presAssocID="{79CD0711-44CB-4FFD-9294-EC9E66466314}" presName="spaceRect" presStyleCnt="0"/>
      <dgm:spPr/>
    </dgm:pt>
    <dgm:pt modelId="{60ADC831-BAA6-4DAB-A469-841C313343AE}" type="pres">
      <dgm:prSet presAssocID="{79CD0711-44CB-4FFD-9294-EC9E66466314}" presName="parTx" presStyleLbl="revTx" presStyleIdx="0" presStyleCnt="3">
        <dgm:presLayoutVars>
          <dgm:chMax val="0"/>
          <dgm:chPref val="0"/>
        </dgm:presLayoutVars>
      </dgm:prSet>
      <dgm:spPr/>
    </dgm:pt>
    <dgm:pt modelId="{F980F0A0-AA44-4295-B65D-ACCF0B3B1CE2}" type="pres">
      <dgm:prSet presAssocID="{101D0355-0F31-4890-8F44-BB68C5095EF6}" presName="sibTrans" presStyleCnt="0"/>
      <dgm:spPr/>
    </dgm:pt>
    <dgm:pt modelId="{DA3D6048-98C6-40BE-8593-4D00E7537AA6}" type="pres">
      <dgm:prSet presAssocID="{2A99FE25-215E-443F-98F1-3F84194F5B25}" presName="compNode" presStyleCnt="0"/>
      <dgm:spPr/>
    </dgm:pt>
    <dgm:pt modelId="{06626F31-A631-4508-8963-270982F41F47}" type="pres">
      <dgm:prSet presAssocID="{2A99FE25-215E-443F-98F1-3F84194F5B25}" presName="bgRect" presStyleLbl="bgShp" presStyleIdx="1" presStyleCnt="3"/>
      <dgm:spPr>
        <a:solidFill>
          <a:schemeClr val="accent5"/>
        </a:solidFill>
      </dgm:spPr>
    </dgm:pt>
    <dgm:pt modelId="{A49CC10E-4E96-4BC6-BF88-312F74DEB3F2}" type="pres">
      <dgm:prSet presAssocID="{2A99FE25-215E-443F-98F1-3F84194F5B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ruck"/>
        </a:ext>
      </dgm:extLst>
    </dgm:pt>
    <dgm:pt modelId="{08DE161E-0B05-47FC-A7A7-D0BDA1EC01A4}" type="pres">
      <dgm:prSet presAssocID="{2A99FE25-215E-443F-98F1-3F84194F5B25}" presName="spaceRect" presStyleCnt="0"/>
      <dgm:spPr/>
    </dgm:pt>
    <dgm:pt modelId="{C0767E96-96CA-4827-B4C6-7C8CB87C9B1C}" type="pres">
      <dgm:prSet presAssocID="{2A99FE25-215E-443F-98F1-3F84194F5B25}" presName="parTx" presStyleLbl="revTx" presStyleIdx="1" presStyleCnt="3">
        <dgm:presLayoutVars>
          <dgm:chMax val="0"/>
          <dgm:chPref val="0"/>
        </dgm:presLayoutVars>
      </dgm:prSet>
      <dgm:spPr/>
    </dgm:pt>
    <dgm:pt modelId="{FC5DC7AA-AF86-4F41-BC9E-79B24AC3DF0B}" type="pres">
      <dgm:prSet presAssocID="{379F2BFB-7210-4485-9B88-EB00ACF6F30C}" presName="sibTrans" presStyleCnt="0"/>
      <dgm:spPr/>
    </dgm:pt>
    <dgm:pt modelId="{56E70F53-3FCB-4E2C-AF8A-480922C49569}" type="pres">
      <dgm:prSet presAssocID="{3F2A69FD-D113-49F4-ACD0-C44EE3F556A3}" presName="compNode" presStyleCnt="0"/>
      <dgm:spPr/>
    </dgm:pt>
    <dgm:pt modelId="{4DD94A59-7C49-4FD7-B0E9-FE0BB1D786B5}" type="pres">
      <dgm:prSet presAssocID="{3F2A69FD-D113-49F4-ACD0-C44EE3F556A3}" presName="bgRect" presStyleLbl="bgShp" presStyleIdx="2" presStyleCnt="3"/>
      <dgm:spPr>
        <a:solidFill>
          <a:srgbClr val="00B050"/>
        </a:solidFill>
      </dgm:spPr>
    </dgm:pt>
    <dgm:pt modelId="{AD1C19FE-F68F-45B1-B35B-CFD26576066B}" type="pres">
      <dgm:prSet presAssocID="{3F2A69FD-D113-49F4-ACD0-C44EE3F556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xcavator"/>
        </a:ext>
      </dgm:extLst>
    </dgm:pt>
    <dgm:pt modelId="{862F8775-AC40-4557-869F-AD5A894EDE47}" type="pres">
      <dgm:prSet presAssocID="{3F2A69FD-D113-49F4-ACD0-C44EE3F556A3}" presName="spaceRect" presStyleCnt="0"/>
      <dgm:spPr/>
    </dgm:pt>
    <dgm:pt modelId="{CE08345A-6728-42C1-B18C-4B5D0F881687}" type="pres">
      <dgm:prSet presAssocID="{3F2A69FD-D113-49F4-ACD0-C44EE3F556A3}" presName="parTx" presStyleLbl="revTx" presStyleIdx="2" presStyleCnt="3">
        <dgm:presLayoutVars>
          <dgm:chMax val="0"/>
          <dgm:chPref val="0"/>
        </dgm:presLayoutVars>
      </dgm:prSet>
      <dgm:spPr/>
    </dgm:pt>
  </dgm:ptLst>
  <dgm:cxnLst>
    <dgm:cxn modelId="{FBE16704-D6FF-4723-9B64-439CA85BE618}" srcId="{56D106B6-EF25-423A-B261-230862920C6B}" destId="{2A99FE25-215E-443F-98F1-3F84194F5B25}" srcOrd="1" destOrd="0" parTransId="{8E2ED8C4-C539-4A04-9302-2BFAFD33EDB0}" sibTransId="{379F2BFB-7210-4485-9B88-EB00ACF6F30C}"/>
    <dgm:cxn modelId="{33E80A67-F0E7-4272-AD8E-CF0BC5508EAF}" srcId="{56D106B6-EF25-423A-B261-230862920C6B}" destId="{3F2A69FD-D113-49F4-ACD0-C44EE3F556A3}" srcOrd="2" destOrd="0" parTransId="{29101009-CFE8-4FDB-A774-3EA603913BA7}" sibTransId="{22F252E7-3CF1-444F-9946-13C7037B6C09}"/>
    <dgm:cxn modelId="{EB9D5B70-B0FA-4DA6-8A43-190722082674}" type="presOf" srcId="{2A99FE25-215E-443F-98F1-3F84194F5B25}" destId="{C0767E96-96CA-4827-B4C6-7C8CB87C9B1C}" srcOrd="0" destOrd="0" presId="urn:microsoft.com/office/officeart/2018/2/layout/IconVerticalSolidList"/>
    <dgm:cxn modelId="{E287A79C-71B5-418B-BFC8-BF968469057D}" srcId="{56D106B6-EF25-423A-B261-230862920C6B}" destId="{79CD0711-44CB-4FFD-9294-EC9E66466314}" srcOrd="0" destOrd="0" parTransId="{8D0E7983-1180-4935-AA6A-6E1FA333D1A9}" sibTransId="{101D0355-0F31-4890-8F44-BB68C5095EF6}"/>
    <dgm:cxn modelId="{4DB098A6-A96A-4D62-AE5E-5A3D5ED071F4}" type="presOf" srcId="{3F2A69FD-D113-49F4-ACD0-C44EE3F556A3}" destId="{CE08345A-6728-42C1-B18C-4B5D0F881687}" srcOrd="0" destOrd="0" presId="urn:microsoft.com/office/officeart/2018/2/layout/IconVerticalSolidList"/>
    <dgm:cxn modelId="{2551B8C8-26A8-45E5-A49A-ED87155012CB}" type="presOf" srcId="{79CD0711-44CB-4FFD-9294-EC9E66466314}" destId="{60ADC831-BAA6-4DAB-A469-841C313343AE}" srcOrd="0" destOrd="0" presId="urn:microsoft.com/office/officeart/2018/2/layout/IconVerticalSolidList"/>
    <dgm:cxn modelId="{CAD93ACF-D76E-43AA-90B6-6C6902BF20CD}" type="presOf" srcId="{56D106B6-EF25-423A-B261-230862920C6B}" destId="{19A3577C-87C2-477F-9D5A-20F296242706}" srcOrd="0" destOrd="0" presId="urn:microsoft.com/office/officeart/2018/2/layout/IconVerticalSolidList"/>
    <dgm:cxn modelId="{4F204569-00F0-464D-A179-5170FE08378D}" type="presParOf" srcId="{19A3577C-87C2-477F-9D5A-20F296242706}" destId="{2F564FCE-D26B-469D-AAD4-9B4AA9A5DF04}" srcOrd="0" destOrd="0" presId="urn:microsoft.com/office/officeart/2018/2/layout/IconVerticalSolidList"/>
    <dgm:cxn modelId="{2B97F45B-BEF8-4294-96B5-A44D0CC72473}" type="presParOf" srcId="{2F564FCE-D26B-469D-AAD4-9B4AA9A5DF04}" destId="{C449BA05-A48B-44B3-8DCA-EBCA42BC152B}" srcOrd="0" destOrd="0" presId="urn:microsoft.com/office/officeart/2018/2/layout/IconVerticalSolidList"/>
    <dgm:cxn modelId="{BE3B8DD3-5D10-4BFF-AC16-8F16F1F89371}" type="presParOf" srcId="{2F564FCE-D26B-469D-AAD4-9B4AA9A5DF04}" destId="{261A6CBC-55FB-484A-83D4-308C462008AC}" srcOrd="1" destOrd="0" presId="urn:microsoft.com/office/officeart/2018/2/layout/IconVerticalSolidList"/>
    <dgm:cxn modelId="{E97C2CBC-2341-4CF8-B70A-311711EC8604}" type="presParOf" srcId="{2F564FCE-D26B-469D-AAD4-9B4AA9A5DF04}" destId="{233DFCF3-C981-467D-ABCD-9C43CF4BF130}" srcOrd="2" destOrd="0" presId="urn:microsoft.com/office/officeart/2018/2/layout/IconVerticalSolidList"/>
    <dgm:cxn modelId="{3D879825-B5F4-454F-B88C-C4C53E60CEBC}" type="presParOf" srcId="{2F564FCE-D26B-469D-AAD4-9B4AA9A5DF04}" destId="{60ADC831-BAA6-4DAB-A469-841C313343AE}" srcOrd="3" destOrd="0" presId="urn:microsoft.com/office/officeart/2018/2/layout/IconVerticalSolidList"/>
    <dgm:cxn modelId="{CDA00180-8C7E-48E7-960E-B27D8DA0FA9A}" type="presParOf" srcId="{19A3577C-87C2-477F-9D5A-20F296242706}" destId="{F980F0A0-AA44-4295-B65D-ACCF0B3B1CE2}" srcOrd="1" destOrd="0" presId="urn:microsoft.com/office/officeart/2018/2/layout/IconVerticalSolidList"/>
    <dgm:cxn modelId="{DCFC4B20-8B75-43D9-82E0-B5E40AFDA693}" type="presParOf" srcId="{19A3577C-87C2-477F-9D5A-20F296242706}" destId="{DA3D6048-98C6-40BE-8593-4D00E7537AA6}" srcOrd="2" destOrd="0" presId="urn:microsoft.com/office/officeart/2018/2/layout/IconVerticalSolidList"/>
    <dgm:cxn modelId="{BDC37B66-CA88-4A30-8941-FBBEED8937AE}" type="presParOf" srcId="{DA3D6048-98C6-40BE-8593-4D00E7537AA6}" destId="{06626F31-A631-4508-8963-270982F41F47}" srcOrd="0" destOrd="0" presId="urn:microsoft.com/office/officeart/2018/2/layout/IconVerticalSolidList"/>
    <dgm:cxn modelId="{866F91B2-3092-4B16-82CD-D1092AFF39EF}" type="presParOf" srcId="{DA3D6048-98C6-40BE-8593-4D00E7537AA6}" destId="{A49CC10E-4E96-4BC6-BF88-312F74DEB3F2}" srcOrd="1" destOrd="0" presId="urn:microsoft.com/office/officeart/2018/2/layout/IconVerticalSolidList"/>
    <dgm:cxn modelId="{9942DFEB-9196-45EB-B3CF-FE768A385D40}" type="presParOf" srcId="{DA3D6048-98C6-40BE-8593-4D00E7537AA6}" destId="{08DE161E-0B05-47FC-A7A7-D0BDA1EC01A4}" srcOrd="2" destOrd="0" presId="urn:microsoft.com/office/officeart/2018/2/layout/IconVerticalSolidList"/>
    <dgm:cxn modelId="{72BF7EA7-53EE-4A5B-BFAC-FC565104B227}" type="presParOf" srcId="{DA3D6048-98C6-40BE-8593-4D00E7537AA6}" destId="{C0767E96-96CA-4827-B4C6-7C8CB87C9B1C}" srcOrd="3" destOrd="0" presId="urn:microsoft.com/office/officeart/2018/2/layout/IconVerticalSolidList"/>
    <dgm:cxn modelId="{00AC2584-FC21-46E3-BF2D-6611E03AAECA}" type="presParOf" srcId="{19A3577C-87C2-477F-9D5A-20F296242706}" destId="{FC5DC7AA-AF86-4F41-BC9E-79B24AC3DF0B}" srcOrd="3" destOrd="0" presId="urn:microsoft.com/office/officeart/2018/2/layout/IconVerticalSolidList"/>
    <dgm:cxn modelId="{C8C10C9F-1DDD-4462-AF0D-6AB1572B9567}" type="presParOf" srcId="{19A3577C-87C2-477F-9D5A-20F296242706}" destId="{56E70F53-3FCB-4E2C-AF8A-480922C49569}" srcOrd="4" destOrd="0" presId="urn:microsoft.com/office/officeart/2018/2/layout/IconVerticalSolidList"/>
    <dgm:cxn modelId="{3A47D27A-6D3C-4509-B884-94FCBFC12D90}" type="presParOf" srcId="{56E70F53-3FCB-4E2C-AF8A-480922C49569}" destId="{4DD94A59-7C49-4FD7-B0E9-FE0BB1D786B5}" srcOrd="0" destOrd="0" presId="urn:microsoft.com/office/officeart/2018/2/layout/IconVerticalSolidList"/>
    <dgm:cxn modelId="{45B2DD7A-8AD6-4919-9CD7-836EC4A4A00A}" type="presParOf" srcId="{56E70F53-3FCB-4E2C-AF8A-480922C49569}" destId="{AD1C19FE-F68F-45B1-B35B-CFD26576066B}" srcOrd="1" destOrd="0" presId="urn:microsoft.com/office/officeart/2018/2/layout/IconVerticalSolidList"/>
    <dgm:cxn modelId="{F60F7078-421F-4A4C-82D9-9B4AC756CFF4}" type="presParOf" srcId="{56E70F53-3FCB-4E2C-AF8A-480922C49569}" destId="{862F8775-AC40-4557-869F-AD5A894EDE47}" srcOrd="2" destOrd="0" presId="urn:microsoft.com/office/officeart/2018/2/layout/IconVerticalSolidList"/>
    <dgm:cxn modelId="{06E7AC48-1750-4594-B3E5-772A5F5E4D82}" type="presParOf" srcId="{56E70F53-3FCB-4E2C-AF8A-480922C49569}" destId="{CE08345A-6728-42C1-B18C-4B5D0F88168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847CBF-74DD-47C0-AAF7-EE71DF990068}"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DEA77728-DDD9-4932-89D3-DA4A4D9CFE27}">
      <dgm:prSet/>
      <dgm:spPr>
        <a:solidFill>
          <a:schemeClr val="tx2">
            <a:lumMod val="40000"/>
            <a:lumOff val="60000"/>
          </a:schemeClr>
        </a:solidFill>
      </dgm:spPr>
      <dgm:t>
        <a:bodyPr/>
        <a:lstStyle/>
        <a:p>
          <a:r>
            <a:rPr lang="en-US" b="1" dirty="0"/>
            <a:t>ROWM Permits</a:t>
          </a:r>
          <a:endParaRPr lang="en-US" dirty="0"/>
        </a:p>
      </dgm:t>
    </dgm:pt>
    <dgm:pt modelId="{48C30B5D-D9F1-4E45-82E2-07CDCC63CB65}" type="parTrans" cxnId="{F060DAE7-65A0-490C-B5EA-35076C189F77}">
      <dgm:prSet/>
      <dgm:spPr/>
      <dgm:t>
        <a:bodyPr/>
        <a:lstStyle/>
        <a:p>
          <a:endParaRPr lang="en-US"/>
        </a:p>
      </dgm:t>
    </dgm:pt>
    <dgm:pt modelId="{05DB12BA-2DD8-4131-9432-5B4EE9AEF039}" type="sibTrans" cxnId="{F060DAE7-65A0-490C-B5EA-35076C189F77}">
      <dgm:prSet/>
      <dgm:spPr/>
      <dgm:t>
        <a:bodyPr/>
        <a:lstStyle/>
        <a:p>
          <a:endParaRPr lang="en-US"/>
        </a:p>
      </dgm:t>
    </dgm:pt>
    <dgm:pt modelId="{8AF6D113-F463-4791-91C7-B8478D02FCDF}">
      <dgm:prSet/>
      <dgm:spPr/>
      <dgm:t>
        <a:bodyPr/>
        <a:lstStyle/>
        <a:p>
          <a:r>
            <a:rPr lang="en-US" dirty="0"/>
            <a:t>ROW Construction (today’s Construction Use)</a:t>
          </a:r>
        </a:p>
      </dgm:t>
    </dgm:pt>
    <dgm:pt modelId="{67003A65-923A-4473-BD41-4EABCCA3C5A3}" type="parTrans" cxnId="{145C4518-9853-4BDC-B8FE-B62BC6685152}">
      <dgm:prSet/>
      <dgm:spPr/>
      <dgm:t>
        <a:bodyPr/>
        <a:lstStyle/>
        <a:p>
          <a:endParaRPr lang="en-US"/>
        </a:p>
      </dgm:t>
    </dgm:pt>
    <dgm:pt modelId="{2EFF542E-D9C9-4F3D-BDE5-C7A95EB8BD80}" type="sibTrans" cxnId="{145C4518-9853-4BDC-B8FE-B62BC6685152}">
      <dgm:prSet/>
      <dgm:spPr/>
      <dgm:t>
        <a:bodyPr/>
        <a:lstStyle/>
        <a:p>
          <a:endParaRPr lang="en-US"/>
        </a:p>
      </dgm:t>
    </dgm:pt>
    <dgm:pt modelId="{5AE3132E-6322-410B-8F6C-C04C88308C50}">
      <dgm:prSet/>
      <dgm:spPr/>
      <dgm:t>
        <a:bodyPr/>
        <a:lstStyle/>
        <a:p>
          <a:r>
            <a:rPr lang="en-US" dirty="0"/>
            <a:t>ROW Maintenance (new)</a:t>
          </a:r>
        </a:p>
      </dgm:t>
    </dgm:pt>
    <dgm:pt modelId="{85AABB19-7037-447F-B7B3-854194D0E372}" type="parTrans" cxnId="{C91DA2FB-3DDD-4536-B882-307903EE09FC}">
      <dgm:prSet/>
      <dgm:spPr/>
      <dgm:t>
        <a:bodyPr/>
        <a:lstStyle/>
        <a:p>
          <a:endParaRPr lang="en-US"/>
        </a:p>
      </dgm:t>
    </dgm:pt>
    <dgm:pt modelId="{ED917809-AC24-4472-96A5-C8BD41AD58C9}" type="sibTrans" cxnId="{C91DA2FB-3DDD-4536-B882-307903EE09FC}">
      <dgm:prSet/>
      <dgm:spPr/>
      <dgm:t>
        <a:bodyPr/>
        <a:lstStyle/>
        <a:p>
          <a:endParaRPr lang="en-US"/>
        </a:p>
      </dgm:t>
    </dgm:pt>
    <dgm:pt modelId="{ACA278DF-D9C6-436F-919B-E8347D8474BC}">
      <dgm:prSet/>
      <dgm:spPr/>
      <dgm:t>
        <a:bodyPr/>
        <a:lstStyle/>
        <a:p>
          <a:r>
            <a:rPr lang="en-US"/>
            <a:t>Heavy Crane (new)</a:t>
          </a:r>
        </a:p>
      </dgm:t>
    </dgm:pt>
    <dgm:pt modelId="{7225BFC3-3B6D-416D-8396-CE4117B1DC6F}" type="parTrans" cxnId="{16C21EEC-F815-4CEF-AA04-71B51EC5B67F}">
      <dgm:prSet/>
      <dgm:spPr/>
      <dgm:t>
        <a:bodyPr/>
        <a:lstStyle/>
        <a:p>
          <a:endParaRPr lang="en-US"/>
        </a:p>
      </dgm:t>
    </dgm:pt>
    <dgm:pt modelId="{0A59794A-2720-4361-8CE5-1C10E2B94428}" type="sibTrans" cxnId="{16C21EEC-F815-4CEF-AA04-71B51EC5B67F}">
      <dgm:prSet/>
      <dgm:spPr/>
      <dgm:t>
        <a:bodyPr/>
        <a:lstStyle/>
        <a:p>
          <a:endParaRPr lang="en-US"/>
        </a:p>
      </dgm:t>
    </dgm:pt>
    <dgm:pt modelId="{8CF9CA18-5D3E-4EC3-B276-358B0533D4B8}">
      <dgm:prSet/>
      <dgm:spPr/>
      <dgm:t>
        <a:bodyPr/>
        <a:lstStyle/>
        <a:p>
          <a:r>
            <a:rPr lang="en-US"/>
            <a:t>Minor Utility </a:t>
          </a:r>
        </a:p>
      </dgm:t>
    </dgm:pt>
    <dgm:pt modelId="{1BFD6D70-22EB-462B-8DFD-E30FDC15EAF4}" type="parTrans" cxnId="{791EED8B-D079-48D2-9047-026F5A018858}">
      <dgm:prSet/>
      <dgm:spPr/>
      <dgm:t>
        <a:bodyPr/>
        <a:lstStyle/>
        <a:p>
          <a:endParaRPr lang="en-US"/>
        </a:p>
      </dgm:t>
    </dgm:pt>
    <dgm:pt modelId="{51D6EBD6-524A-4BA4-8334-8781F2FF2D79}" type="sibTrans" cxnId="{791EED8B-D079-48D2-9047-026F5A018858}">
      <dgm:prSet/>
      <dgm:spPr/>
      <dgm:t>
        <a:bodyPr/>
        <a:lstStyle/>
        <a:p>
          <a:endParaRPr lang="en-US"/>
        </a:p>
      </dgm:t>
    </dgm:pt>
    <dgm:pt modelId="{18008253-9DA4-49B6-8238-829A6CC441D3}">
      <dgm:prSet/>
      <dgm:spPr>
        <a:solidFill>
          <a:schemeClr val="accent6"/>
        </a:solidFill>
      </dgm:spPr>
      <dgm:t>
        <a:bodyPr/>
        <a:lstStyle/>
        <a:p>
          <a:r>
            <a:rPr lang="en-US" b="1"/>
            <a:t>Major Permits</a:t>
          </a:r>
          <a:endParaRPr lang="en-US"/>
        </a:p>
      </dgm:t>
    </dgm:pt>
    <dgm:pt modelId="{F97743C1-B928-40D1-9AC1-2C439FD063C4}" type="parTrans" cxnId="{BAC4262B-9485-448E-B80A-70A6E18F1822}">
      <dgm:prSet/>
      <dgm:spPr/>
      <dgm:t>
        <a:bodyPr/>
        <a:lstStyle/>
        <a:p>
          <a:endParaRPr lang="en-US"/>
        </a:p>
      </dgm:t>
    </dgm:pt>
    <dgm:pt modelId="{284DA1E4-EE9F-4C4C-8302-21BE4FCF11F5}" type="sibTrans" cxnId="{BAC4262B-9485-448E-B80A-70A6E18F1822}">
      <dgm:prSet/>
      <dgm:spPr/>
      <dgm:t>
        <a:bodyPr/>
        <a:lstStyle/>
        <a:p>
          <a:endParaRPr lang="en-US"/>
        </a:p>
      </dgm:t>
    </dgm:pt>
    <dgm:pt modelId="{7E3FC7D6-FEA0-43A8-A827-1689E46156A1}">
      <dgm:prSet/>
      <dgm:spPr/>
      <dgm:t>
        <a:bodyPr/>
        <a:lstStyle/>
        <a:p>
          <a:r>
            <a:rPr lang="en-US"/>
            <a:t>Utility Major</a:t>
          </a:r>
        </a:p>
      </dgm:t>
    </dgm:pt>
    <dgm:pt modelId="{80346EA7-B40E-4AF5-BCC2-D8A463812EF0}" type="parTrans" cxnId="{28F88A2A-4AEB-4195-AA4B-B386AC9FBE41}">
      <dgm:prSet/>
      <dgm:spPr/>
      <dgm:t>
        <a:bodyPr/>
        <a:lstStyle/>
        <a:p>
          <a:endParaRPr lang="en-US"/>
        </a:p>
      </dgm:t>
    </dgm:pt>
    <dgm:pt modelId="{E55DC01C-8361-4115-A7A6-C722CE4FC0C6}" type="sibTrans" cxnId="{28F88A2A-4AEB-4195-AA4B-B386AC9FBE41}">
      <dgm:prSet/>
      <dgm:spPr/>
      <dgm:t>
        <a:bodyPr/>
        <a:lstStyle/>
        <a:p>
          <a:endParaRPr lang="en-US"/>
        </a:p>
      </dgm:t>
    </dgm:pt>
    <dgm:pt modelId="{D5AF0E8A-F33E-4267-BE67-26FE5A7A3010}">
      <dgm:prSet/>
      <dgm:spPr/>
      <dgm:t>
        <a:bodyPr/>
        <a:lstStyle/>
        <a:p>
          <a:r>
            <a:rPr lang="en-US"/>
            <a:t>Street Improvement</a:t>
          </a:r>
        </a:p>
      </dgm:t>
    </dgm:pt>
    <dgm:pt modelId="{A70399E2-C011-4CB8-BDEB-9362830177D1}" type="parTrans" cxnId="{E351E4A1-9BF6-4959-A844-C229AD1294BE}">
      <dgm:prSet/>
      <dgm:spPr/>
      <dgm:t>
        <a:bodyPr/>
        <a:lstStyle/>
        <a:p>
          <a:endParaRPr lang="en-US"/>
        </a:p>
      </dgm:t>
    </dgm:pt>
    <dgm:pt modelId="{0CB96D5D-8D3A-47CA-9520-9ACE78F8ED1B}" type="sibTrans" cxnId="{E351E4A1-9BF6-4959-A844-C229AD1294BE}">
      <dgm:prSet/>
      <dgm:spPr/>
      <dgm:t>
        <a:bodyPr/>
        <a:lstStyle/>
        <a:p>
          <a:endParaRPr lang="en-US"/>
        </a:p>
      </dgm:t>
    </dgm:pt>
    <dgm:pt modelId="{34F79324-4630-4EFB-A195-8C1F367542EC}">
      <dgm:prSet/>
      <dgm:spPr/>
      <dgm:t>
        <a:bodyPr/>
        <a:lstStyle/>
        <a:p>
          <a:r>
            <a:rPr lang="en-US"/>
            <a:t>Final Plat</a:t>
          </a:r>
        </a:p>
      </dgm:t>
    </dgm:pt>
    <dgm:pt modelId="{CD9C358A-F6B5-4270-B84F-603217BE4442}" type="parTrans" cxnId="{E6887F23-5487-4509-B0B8-C6D9DBD34602}">
      <dgm:prSet/>
      <dgm:spPr/>
      <dgm:t>
        <a:bodyPr/>
        <a:lstStyle/>
        <a:p>
          <a:endParaRPr lang="en-US"/>
        </a:p>
      </dgm:t>
    </dgm:pt>
    <dgm:pt modelId="{4BCE17CE-E376-4557-A478-11D4E745DD0F}" type="sibTrans" cxnId="{E6887F23-5487-4509-B0B8-C6D9DBD34602}">
      <dgm:prSet/>
      <dgm:spPr/>
      <dgm:t>
        <a:bodyPr/>
        <a:lstStyle/>
        <a:p>
          <a:endParaRPr lang="en-US"/>
        </a:p>
      </dgm:t>
    </dgm:pt>
    <dgm:pt modelId="{CEAC5066-C86D-41F2-BC77-4E3A698270B6}" type="pres">
      <dgm:prSet presAssocID="{B4847CBF-74DD-47C0-AAF7-EE71DF990068}" presName="Name0" presStyleCnt="0">
        <dgm:presLayoutVars>
          <dgm:dir/>
          <dgm:animLvl val="lvl"/>
          <dgm:resizeHandles val="exact"/>
        </dgm:presLayoutVars>
      </dgm:prSet>
      <dgm:spPr/>
    </dgm:pt>
    <dgm:pt modelId="{4C9CED73-38B5-4AEC-A31A-0C059F2598A8}" type="pres">
      <dgm:prSet presAssocID="{DEA77728-DDD9-4932-89D3-DA4A4D9CFE27}" presName="linNode" presStyleCnt="0"/>
      <dgm:spPr/>
    </dgm:pt>
    <dgm:pt modelId="{C2249FD5-3EE3-4B82-99DC-E0B29C4E292A}" type="pres">
      <dgm:prSet presAssocID="{DEA77728-DDD9-4932-89D3-DA4A4D9CFE27}" presName="parentText" presStyleLbl="node1" presStyleIdx="0" presStyleCnt="2">
        <dgm:presLayoutVars>
          <dgm:chMax val="1"/>
          <dgm:bulletEnabled val="1"/>
        </dgm:presLayoutVars>
      </dgm:prSet>
      <dgm:spPr/>
    </dgm:pt>
    <dgm:pt modelId="{B98A9E15-BA7E-4660-BE09-82AA4EAA0F66}" type="pres">
      <dgm:prSet presAssocID="{DEA77728-DDD9-4932-89D3-DA4A4D9CFE27}" presName="descendantText" presStyleLbl="alignAccFollowNode1" presStyleIdx="0" presStyleCnt="2">
        <dgm:presLayoutVars>
          <dgm:bulletEnabled val="1"/>
        </dgm:presLayoutVars>
      </dgm:prSet>
      <dgm:spPr/>
    </dgm:pt>
    <dgm:pt modelId="{B878B435-20CC-42AA-BAE0-07D97E4D5580}" type="pres">
      <dgm:prSet presAssocID="{05DB12BA-2DD8-4131-9432-5B4EE9AEF039}" presName="sp" presStyleCnt="0"/>
      <dgm:spPr/>
    </dgm:pt>
    <dgm:pt modelId="{70EBF925-B387-43D3-B975-0928C1B3E7A5}" type="pres">
      <dgm:prSet presAssocID="{18008253-9DA4-49B6-8238-829A6CC441D3}" presName="linNode" presStyleCnt="0"/>
      <dgm:spPr/>
    </dgm:pt>
    <dgm:pt modelId="{3133E6DF-EFBB-4103-94DF-8F76C102F510}" type="pres">
      <dgm:prSet presAssocID="{18008253-9DA4-49B6-8238-829A6CC441D3}" presName="parentText" presStyleLbl="node1" presStyleIdx="1" presStyleCnt="2">
        <dgm:presLayoutVars>
          <dgm:chMax val="1"/>
          <dgm:bulletEnabled val="1"/>
        </dgm:presLayoutVars>
      </dgm:prSet>
      <dgm:spPr/>
    </dgm:pt>
    <dgm:pt modelId="{B1D08601-F113-4027-8AB1-BC05CBAA77AF}" type="pres">
      <dgm:prSet presAssocID="{18008253-9DA4-49B6-8238-829A6CC441D3}" presName="descendantText" presStyleLbl="alignAccFollowNode1" presStyleIdx="1" presStyleCnt="2">
        <dgm:presLayoutVars>
          <dgm:bulletEnabled val="1"/>
        </dgm:presLayoutVars>
      </dgm:prSet>
      <dgm:spPr/>
    </dgm:pt>
  </dgm:ptLst>
  <dgm:cxnLst>
    <dgm:cxn modelId="{1784BE16-FE0B-46BB-87C0-A3CADE72EFBD}" type="presOf" srcId="{34F79324-4630-4EFB-A195-8C1F367542EC}" destId="{B1D08601-F113-4027-8AB1-BC05CBAA77AF}" srcOrd="0" destOrd="2" presId="urn:microsoft.com/office/officeart/2005/8/layout/vList5"/>
    <dgm:cxn modelId="{624A3218-8C74-492A-BD85-11AD4F80EC0B}" type="presOf" srcId="{8CF9CA18-5D3E-4EC3-B276-358B0533D4B8}" destId="{B98A9E15-BA7E-4660-BE09-82AA4EAA0F66}" srcOrd="0" destOrd="3" presId="urn:microsoft.com/office/officeart/2005/8/layout/vList5"/>
    <dgm:cxn modelId="{145C4518-9853-4BDC-B8FE-B62BC6685152}" srcId="{DEA77728-DDD9-4932-89D3-DA4A4D9CFE27}" destId="{8AF6D113-F463-4791-91C7-B8478D02FCDF}" srcOrd="0" destOrd="0" parTransId="{67003A65-923A-4473-BD41-4EABCCA3C5A3}" sibTransId="{2EFF542E-D9C9-4F3D-BDE5-C7A95EB8BD80}"/>
    <dgm:cxn modelId="{CAAE2A1D-23D3-4670-ABF9-779A6CE44430}" type="presOf" srcId="{5AE3132E-6322-410B-8F6C-C04C88308C50}" destId="{B98A9E15-BA7E-4660-BE09-82AA4EAA0F66}" srcOrd="0" destOrd="1" presId="urn:microsoft.com/office/officeart/2005/8/layout/vList5"/>
    <dgm:cxn modelId="{E6887F23-5487-4509-B0B8-C6D9DBD34602}" srcId="{18008253-9DA4-49B6-8238-829A6CC441D3}" destId="{34F79324-4630-4EFB-A195-8C1F367542EC}" srcOrd="2" destOrd="0" parTransId="{CD9C358A-F6B5-4270-B84F-603217BE4442}" sibTransId="{4BCE17CE-E376-4557-A478-11D4E745DD0F}"/>
    <dgm:cxn modelId="{28F88A2A-4AEB-4195-AA4B-B386AC9FBE41}" srcId="{18008253-9DA4-49B6-8238-829A6CC441D3}" destId="{7E3FC7D6-FEA0-43A8-A827-1689E46156A1}" srcOrd="0" destOrd="0" parTransId="{80346EA7-B40E-4AF5-BCC2-D8A463812EF0}" sibTransId="{E55DC01C-8361-4115-A7A6-C722CE4FC0C6}"/>
    <dgm:cxn modelId="{BAC4262B-9485-448E-B80A-70A6E18F1822}" srcId="{B4847CBF-74DD-47C0-AAF7-EE71DF990068}" destId="{18008253-9DA4-49B6-8238-829A6CC441D3}" srcOrd="1" destOrd="0" parTransId="{F97743C1-B928-40D1-9AC1-2C439FD063C4}" sibTransId="{284DA1E4-EE9F-4C4C-8302-21BE4FCF11F5}"/>
    <dgm:cxn modelId="{043F4343-154C-4937-AEB9-E4946C066834}" type="presOf" srcId="{7E3FC7D6-FEA0-43A8-A827-1689E46156A1}" destId="{B1D08601-F113-4027-8AB1-BC05CBAA77AF}" srcOrd="0" destOrd="0" presId="urn:microsoft.com/office/officeart/2005/8/layout/vList5"/>
    <dgm:cxn modelId="{791EED8B-D079-48D2-9047-026F5A018858}" srcId="{DEA77728-DDD9-4932-89D3-DA4A4D9CFE27}" destId="{8CF9CA18-5D3E-4EC3-B276-358B0533D4B8}" srcOrd="3" destOrd="0" parTransId="{1BFD6D70-22EB-462B-8DFD-E30FDC15EAF4}" sibTransId="{51D6EBD6-524A-4BA4-8334-8781F2FF2D79}"/>
    <dgm:cxn modelId="{E351E4A1-9BF6-4959-A844-C229AD1294BE}" srcId="{18008253-9DA4-49B6-8238-829A6CC441D3}" destId="{D5AF0E8A-F33E-4267-BE67-26FE5A7A3010}" srcOrd="1" destOrd="0" parTransId="{A70399E2-C011-4CB8-BDEB-9362830177D1}" sibTransId="{0CB96D5D-8D3A-47CA-9520-9ACE78F8ED1B}"/>
    <dgm:cxn modelId="{A857EAA3-3A5F-4776-9698-5F6958BDB508}" type="presOf" srcId="{DEA77728-DDD9-4932-89D3-DA4A4D9CFE27}" destId="{C2249FD5-3EE3-4B82-99DC-E0B29C4E292A}" srcOrd="0" destOrd="0" presId="urn:microsoft.com/office/officeart/2005/8/layout/vList5"/>
    <dgm:cxn modelId="{D44054BB-3273-47BB-9AC2-17A1C30502EA}" type="presOf" srcId="{D5AF0E8A-F33E-4267-BE67-26FE5A7A3010}" destId="{B1D08601-F113-4027-8AB1-BC05CBAA77AF}" srcOrd="0" destOrd="1" presId="urn:microsoft.com/office/officeart/2005/8/layout/vList5"/>
    <dgm:cxn modelId="{183D7EC5-ECB7-442E-91A0-1244B1282A60}" type="presOf" srcId="{B4847CBF-74DD-47C0-AAF7-EE71DF990068}" destId="{CEAC5066-C86D-41F2-BC77-4E3A698270B6}" srcOrd="0" destOrd="0" presId="urn:microsoft.com/office/officeart/2005/8/layout/vList5"/>
    <dgm:cxn modelId="{83177CD8-FD4E-48E0-9FE2-DD5F2B6EAF31}" type="presOf" srcId="{ACA278DF-D9C6-436F-919B-E8347D8474BC}" destId="{B98A9E15-BA7E-4660-BE09-82AA4EAA0F66}" srcOrd="0" destOrd="2" presId="urn:microsoft.com/office/officeart/2005/8/layout/vList5"/>
    <dgm:cxn modelId="{6D9FA9E3-D4EE-4F0B-95CF-ADE959BC9C9C}" type="presOf" srcId="{18008253-9DA4-49B6-8238-829A6CC441D3}" destId="{3133E6DF-EFBB-4103-94DF-8F76C102F510}" srcOrd="0" destOrd="0" presId="urn:microsoft.com/office/officeart/2005/8/layout/vList5"/>
    <dgm:cxn modelId="{F060DAE7-65A0-490C-B5EA-35076C189F77}" srcId="{B4847CBF-74DD-47C0-AAF7-EE71DF990068}" destId="{DEA77728-DDD9-4932-89D3-DA4A4D9CFE27}" srcOrd="0" destOrd="0" parTransId="{48C30B5D-D9F1-4E45-82E2-07CDCC63CB65}" sibTransId="{05DB12BA-2DD8-4131-9432-5B4EE9AEF039}"/>
    <dgm:cxn modelId="{16C21EEC-F815-4CEF-AA04-71B51EC5B67F}" srcId="{DEA77728-DDD9-4932-89D3-DA4A4D9CFE27}" destId="{ACA278DF-D9C6-436F-919B-E8347D8474BC}" srcOrd="2" destOrd="0" parTransId="{7225BFC3-3B6D-416D-8396-CE4117B1DC6F}" sibTransId="{0A59794A-2720-4361-8CE5-1C10E2B94428}"/>
    <dgm:cxn modelId="{C14D16EF-7DE0-4837-B8C3-A1825531521A}" type="presOf" srcId="{8AF6D113-F463-4791-91C7-B8478D02FCDF}" destId="{B98A9E15-BA7E-4660-BE09-82AA4EAA0F66}" srcOrd="0" destOrd="0" presId="urn:microsoft.com/office/officeart/2005/8/layout/vList5"/>
    <dgm:cxn modelId="{C91DA2FB-3DDD-4536-B882-307903EE09FC}" srcId="{DEA77728-DDD9-4932-89D3-DA4A4D9CFE27}" destId="{5AE3132E-6322-410B-8F6C-C04C88308C50}" srcOrd="1" destOrd="0" parTransId="{85AABB19-7037-447F-B7B3-854194D0E372}" sibTransId="{ED917809-AC24-4472-96A5-C8BD41AD58C9}"/>
    <dgm:cxn modelId="{59E7D9CE-DBDB-4D49-BC83-E9FB15E96B84}" type="presParOf" srcId="{CEAC5066-C86D-41F2-BC77-4E3A698270B6}" destId="{4C9CED73-38B5-4AEC-A31A-0C059F2598A8}" srcOrd="0" destOrd="0" presId="urn:microsoft.com/office/officeart/2005/8/layout/vList5"/>
    <dgm:cxn modelId="{3A8038F4-B16D-4A6E-948B-B37E1F1D6696}" type="presParOf" srcId="{4C9CED73-38B5-4AEC-A31A-0C059F2598A8}" destId="{C2249FD5-3EE3-4B82-99DC-E0B29C4E292A}" srcOrd="0" destOrd="0" presId="urn:microsoft.com/office/officeart/2005/8/layout/vList5"/>
    <dgm:cxn modelId="{C227BBD7-8898-498B-8753-EB82198D651C}" type="presParOf" srcId="{4C9CED73-38B5-4AEC-A31A-0C059F2598A8}" destId="{B98A9E15-BA7E-4660-BE09-82AA4EAA0F66}" srcOrd="1" destOrd="0" presId="urn:microsoft.com/office/officeart/2005/8/layout/vList5"/>
    <dgm:cxn modelId="{BB2F51B3-C6FF-439F-834A-493EE04E64DB}" type="presParOf" srcId="{CEAC5066-C86D-41F2-BC77-4E3A698270B6}" destId="{B878B435-20CC-42AA-BAE0-07D97E4D5580}" srcOrd="1" destOrd="0" presId="urn:microsoft.com/office/officeart/2005/8/layout/vList5"/>
    <dgm:cxn modelId="{893A5D46-0C49-46A7-B49A-7D43F5005AAD}" type="presParOf" srcId="{CEAC5066-C86D-41F2-BC77-4E3A698270B6}" destId="{70EBF925-B387-43D3-B975-0928C1B3E7A5}" srcOrd="2" destOrd="0" presId="urn:microsoft.com/office/officeart/2005/8/layout/vList5"/>
    <dgm:cxn modelId="{901DA9E0-029A-449A-A2D1-4CB167AF57B3}" type="presParOf" srcId="{70EBF925-B387-43D3-B975-0928C1B3E7A5}" destId="{3133E6DF-EFBB-4103-94DF-8F76C102F510}" srcOrd="0" destOrd="0" presId="urn:microsoft.com/office/officeart/2005/8/layout/vList5"/>
    <dgm:cxn modelId="{91E0AABB-164D-4743-A442-F6C06CBC859F}" type="presParOf" srcId="{70EBF925-B387-43D3-B975-0928C1B3E7A5}" destId="{B1D08601-F113-4027-8AB1-BC05CBAA77A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9F0CF-4176-4EFB-943A-A99D7808FF62}">
      <dsp:nvSpPr>
        <dsp:cNvPr id="0" name=""/>
        <dsp:cNvSpPr/>
      </dsp:nvSpPr>
      <dsp:spPr>
        <a:xfrm>
          <a:off x="0" y="1008"/>
          <a:ext cx="6733794" cy="33579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Accela launch overview</a:t>
          </a:r>
        </a:p>
      </dsp:txBody>
      <dsp:txXfrm>
        <a:off x="16392" y="17400"/>
        <a:ext cx="6701010" cy="303006"/>
      </dsp:txXfrm>
    </dsp:sp>
    <dsp:sp modelId="{963EC545-8B5F-4BCE-BF57-2A301630CC5D}">
      <dsp:nvSpPr>
        <dsp:cNvPr id="0" name=""/>
        <dsp:cNvSpPr/>
      </dsp:nvSpPr>
      <dsp:spPr>
        <a:xfrm>
          <a:off x="0" y="377118"/>
          <a:ext cx="6733794" cy="33579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Upcoming events</a:t>
          </a:r>
        </a:p>
      </dsp:txBody>
      <dsp:txXfrm>
        <a:off x="16392" y="393510"/>
        <a:ext cx="6701010" cy="303006"/>
      </dsp:txXfrm>
    </dsp:sp>
    <dsp:sp modelId="{EA0A1D56-EFAA-4B12-A391-12755ABCE998}">
      <dsp:nvSpPr>
        <dsp:cNvPr id="0" name=""/>
        <dsp:cNvSpPr/>
      </dsp:nvSpPr>
      <dsp:spPr>
        <a:xfrm>
          <a:off x="0" y="753228"/>
          <a:ext cx="6733794" cy="335790"/>
        </a:xfrm>
        <a:prstGeom prst="roundRect">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Permit process steps</a:t>
          </a:r>
        </a:p>
      </dsp:txBody>
      <dsp:txXfrm>
        <a:off x="16392" y="769620"/>
        <a:ext cx="6701010" cy="303006"/>
      </dsp:txXfrm>
    </dsp:sp>
    <dsp:sp modelId="{B79DFA99-A8CE-4AD6-9134-CFD2FC8EECEC}">
      <dsp:nvSpPr>
        <dsp:cNvPr id="0" name=""/>
        <dsp:cNvSpPr/>
      </dsp:nvSpPr>
      <dsp:spPr>
        <a:xfrm>
          <a:off x="0" y="1129338"/>
          <a:ext cx="6733794" cy="33579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Communication through the permit process</a:t>
          </a:r>
        </a:p>
      </dsp:txBody>
      <dsp:txXfrm>
        <a:off x="16392" y="1145730"/>
        <a:ext cx="6701010" cy="303006"/>
      </dsp:txXfrm>
    </dsp:sp>
    <dsp:sp modelId="{95D6BA68-D276-4C6A-9195-803883C52B83}">
      <dsp:nvSpPr>
        <dsp:cNvPr id="0" name=""/>
        <dsp:cNvSpPr/>
      </dsp:nvSpPr>
      <dsp:spPr>
        <a:xfrm>
          <a:off x="0" y="1505448"/>
          <a:ext cx="6733794" cy="33579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How to set up a new user account</a:t>
          </a:r>
        </a:p>
      </dsp:txBody>
      <dsp:txXfrm>
        <a:off x="16392" y="1521840"/>
        <a:ext cx="6701010" cy="303006"/>
      </dsp:txXfrm>
    </dsp:sp>
    <dsp:sp modelId="{71DDD88A-D490-4A77-AD5E-322FFE7BFA32}">
      <dsp:nvSpPr>
        <dsp:cNvPr id="0" name=""/>
        <dsp:cNvSpPr/>
      </dsp:nvSpPr>
      <dsp:spPr>
        <a:xfrm>
          <a:off x="0" y="1881558"/>
          <a:ext cx="6733794" cy="335790"/>
        </a:xfrm>
        <a:prstGeom prst="round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How to set up a new user account and link to a converted contact</a:t>
          </a:r>
        </a:p>
      </dsp:txBody>
      <dsp:txXfrm>
        <a:off x="16392" y="1897950"/>
        <a:ext cx="6701010" cy="303006"/>
      </dsp:txXfrm>
    </dsp:sp>
    <dsp:sp modelId="{035F0DD1-7FCB-498B-AFE9-DA7FBC6B0E5E}">
      <dsp:nvSpPr>
        <dsp:cNvPr id="0" name=""/>
        <dsp:cNvSpPr/>
      </dsp:nvSpPr>
      <dsp:spPr>
        <a:xfrm>
          <a:off x="0" y="2257668"/>
          <a:ext cx="6733794" cy="33579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Login overview and contact delegates</a:t>
          </a:r>
        </a:p>
      </dsp:txBody>
      <dsp:txXfrm>
        <a:off x="16392" y="2274060"/>
        <a:ext cx="6701010" cy="303006"/>
      </dsp:txXfrm>
    </dsp:sp>
    <dsp:sp modelId="{13DCE15F-495C-44C8-82C8-516CC9674791}">
      <dsp:nvSpPr>
        <dsp:cNvPr id="0" name=""/>
        <dsp:cNvSpPr/>
      </dsp:nvSpPr>
      <dsp:spPr>
        <a:xfrm>
          <a:off x="0" y="2633778"/>
          <a:ext cx="6733794" cy="33579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Permit conversion overview</a:t>
          </a:r>
        </a:p>
      </dsp:txBody>
      <dsp:txXfrm>
        <a:off x="16392" y="2650170"/>
        <a:ext cx="6701010" cy="303006"/>
      </dsp:txXfrm>
    </dsp:sp>
    <dsp:sp modelId="{2DF3057D-BEEE-46D1-9F04-3DC0BD370513}">
      <dsp:nvSpPr>
        <dsp:cNvPr id="0" name=""/>
        <dsp:cNvSpPr/>
      </dsp:nvSpPr>
      <dsp:spPr>
        <a:xfrm>
          <a:off x="0" y="3009888"/>
          <a:ext cx="6733794" cy="335790"/>
        </a:xfrm>
        <a:prstGeom prst="roundRect">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Seattle Services Portal navigation overview</a:t>
          </a:r>
        </a:p>
      </dsp:txBody>
      <dsp:txXfrm>
        <a:off x="16392" y="3026280"/>
        <a:ext cx="6701010" cy="303006"/>
      </dsp:txXfrm>
    </dsp:sp>
    <dsp:sp modelId="{F974010B-44A6-40B1-9462-A4CB08723999}">
      <dsp:nvSpPr>
        <dsp:cNvPr id="0" name=""/>
        <dsp:cNvSpPr/>
      </dsp:nvSpPr>
      <dsp:spPr>
        <a:xfrm>
          <a:off x="0" y="3385998"/>
          <a:ext cx="6733794" cy="33579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How to find the status of a permit</a:t>
          </a:r>
        </a:p>
      </dsp:txBody>
      <dsp:txXfrm>
        <a:off x="16392" y="3402390"/>
        <a:ext cx="6701010" cy="303006"/>
      </dsp:txXfrm>
    </dsp:sp>
    <dsp:sp modelId="{C815BBD0-6AEC-4139-91EF-2666DDE10404}">
      <dsp:nvSpPr>
        <dsp:cNvPr id="0" name=""/>
        <dsp:cNvSpPr/>
      </dsp:nvSpPr>
      <dsp:spPr>
        <a:xfrm>
          <a:off x="0" y="3762108"/>
          <a:ext cx="6733794" cy="33579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How to create a new permit application</a:t>
          </a:r>
        </a:p>
      </dsp:txBody>
      <dsp:txXfrm>
        <a:off x="16392" y="3778500"/>
        <a:ext cx="6701010" cy="303006"/>
      </dsp:txXfrm>
    </dsp:sp>
    <dsp:sp modelId="{FD06F082-1781-4167-A6D0-F1F417571AAD}">
      <dsp:nvSpPr>
        <dsp:cNvPr id="0" name=""/>
        <dsp:cNvSpPr/>
      </dsp:nvSpPr>
      <dsp:spPr>
        <a:xfrm>
          <a:off x="0" y="4138218"/>
          <a:ext cx="6733794" cy="33579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How to pay fees </a:t>
          </a:r>
        </a:p>
      </dsp:txBody>
      <dsp:txXfrm>
        <a:off x="16392" y="4154610"/>
        <a:ext cx="6701010" cy="303006"/>
      </dsp:txXfrm>
    </dsp:sp>
    <dsp:sp modelId="{A907E8A8-2018-4B84-BD57-44895CA8D8C7}">
      <dsp:nvSpPr>
        <dsp:cNvPr id="0" name=""/>
        <dsp:cNvSpPr/>
      </dsp:nvSpPr>
      <dsp:spPr>
        <a:xfrm>
          <a:off x="0" y="4514328"/>
          <a:ext cx="6733794" cy="335790"/>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How to make a change to a permit</a:t>
          </a:r>
        </a:p>
      </dsp:txBody>
      <dsp:txXfrm>
        <a:off x="16392" y="4530720"/>
        <a:ext cx="6701010" cy="303006"/>
      </dsp:txXfrm>
    </dsp:sp>
    <dsp:sp modelId="{14EC14A3-96C8-4A5E-B36B-0AFEE0CBB8F1}">
      <dsp:nvSpPr>
        <dsp:cNvPr id="0" name=""/>
        <dsp:cNvSpPr/>
      </dsp:nvSpPr>
      <dsp:spPr>
        <a:xfrm>
          <a:off x="0" y="4890438"/>
          <a:ext cx="6733794" cy="33579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How to schedule an inspection</a:t>
          </a:r>
        </a:p>
      </dsp:txBody>
      <dsp:txXfrm>
        <a:off x="16392" y="4906830"/>
        <a:ext cx="6701010" cy="303006"/>
      </dsp:txXfrm>
    </dsp:sp>
    <dsp:sp modelId="{35C8C8BE-0C34-498A-B161-DC58F9C78E67}">
      <dsp:nvSpPr>
        <dsp:cNvPr id="0" name=""/>
        <dsp:cNvSpPr/>
      </dsp:nvSpPr>
      <dsp:spPr>
        <a:xfrm>
          <a:off x="0" y="5266548"/>
          <a:ext cx="6733794" cy="335790"/>
        </a:xfrm>
        <a:prstGeom prst="roundRect">
          <a:avLst/>
        </a:prstGeom>
        <a:solidFill>
          <a:srgbClr val="9933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How to find the status of an inspection</a:t>
          </a:r>
          <a:endParaRPr lang="en-US" sz="1400" kern="1200" dirty="0"/>
        </a:p>
      </dsp:txBody>
      <dsp:txXfrm>
        <a:off x="16392" y="5282940"/>
        <a:ext cx="6701010" cy="303006"/>
      </dsp:txXfrm>
    </dsp:sp>
    <dsp:sp modelId="{71FBDC67-EEEC-471D-8B74-37D30CE67517}">
      <dsp:nvSpPr>
        <dsp:cNvPr id="0" name=""/>
        <dsp:cNvSpPr/>
      </dsp:nvSpPr>
      <dsp:spPr>
        <a:xfrm>
          <a:off x="0" y="5642658"/>
          <a:ext cx="6733794" cy="33579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How to get help after launch</a:t>
          </a:r>
        </a:p>
      </dsp:txBody>
      <dsp:txXfrm>
        <a:off x="16392" y="5659050"/>
        <a:ext cx="6701010" cy="3030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49BA05-A48B-44B3-8DCA-EBCA42BC152B}">
      <dsp:nvSpPr>
        <dsp:cNvPr id="0" name=""/>
        <dsp:cNvSpPr/>
      </dsp:nvSpPr>
      <dsp:spPr>
        <a:xfrm>
          <a:off x="0" y="690"/>
          <a:ext cx="6248400" cy="16156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1A6CBC-55FB-484A-83D4-308C462008AC}">
      <dsp:nvSpPr>
        <dsp:cNvPr id="0" name=""/>
        <dsp:cNvSpPr/>
      </dsp:nvSpPr>
      <dsp:spPr>
        <a:xfrm>
          <a:off x="488743" y="364218"/>
          <a:ext cx="888624" cy="8886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ADC831-BAA6-4DAB-A469-841C313343AE}">
      <dsp:nvSpPr>
        <dsp:cNvPr id="0" name=""/>
        <dsp:cNvSpPr/>
      </dsp:nvSpPr>
      <dsp:spPr>
        <a:xfrm>
          <a:off x="1866111" y="690"/>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100000"/>
            </a:lnSpc>
            <a:spcBef>
              <a:spcPct val="0"/>
            </a:spcBef>
            <a:spcAft>
              <a:spcPct val="35000"/>
            </a:spcAft>
            <a:buNone/>
          </a:pPr>
          <a:r>
            <a:rPr lang="en-US" sz="2200" kern="1200" dirty="0"/>
            <a:t>SDOT’s last implementation into Accela will be the weekend of November 7</a:t>
          </a:r>
          <a:r>
            <a:rPr lang="en-US" sz="2200" kern="1200" baseline="30000" dirty="0"/>
            <a:t>th</a:t>
          </a:r>
          <a:r>
            <a:rPr lang="en-US" sz="2200" kern="1200" dirty="0"/>
            <a:t>, 2020</a:t>
          </a:r>
        </a:p>
      </dsp:txBody>
      <dsp:txXfrm>
        <a:off x="1866111" y="690"/>
        <a:ext cx="4382288" cy="1615680"/>
      </dsp:txXfrm>
    </dsp:sp>
    <dsp:sp modelId="{06626F31-A631-4508-8963-270982F41F47}">
      <dsp:nvSpPr>
        <dsp:cNvPr id="0" name=""/>
        <dsp:cNvSpPr/>
      </dsp:nvSpPr>
      <dsp:spPr>
        <a:xfrm>
          <a:off x="0" y="2020291"/>
          <a:ext cx="6248400" cy="1615680"/>
        </a:xfrm>
        <a:prstGeom prst="roundRect">
          <a:avLst>
            <a:gd name="adj" fmla="val 10000"/>
          </a:avLst>
        </a:prstGeom>
        <a:solidFill>
          <a:schemeClr val="accent5"/>
        </a:solidFill>
        <a:ln>
          <a:noFill/>
        </a:ln>
        <a:effectLst/>
      </dsp:spPr>
      <dsp:style>
        <a:lnRef idx="0">
          <a:scrgbClr r="0" g="0" b="0"/>
        </a:lnRef>
        <a:fillRef idx="1">
          <a:scrgbClr r="0" g="0" b="0"/>
        </a:fillRef>
        <a:effectRef idx="0">
          <a:scrgbClr r="0" g="0" b="0"/>
        </a:effectRef>
        <a:fontRef idx="minor"/>
      </dsp:style>
    </dsp:sp>
    <dsp:sp modelId="{A49CC10E-4E96-4BC6-BF88-312F74DEB3F2}">
      <dsp:nvSpPr>
        <dsp:cNvPr id="0" name=""/>
        <dsp:cNvSpPr/>
      </dsp:nvSpPr>
      <dsp:spPr>
        <a:xfrm>
          <a:off x="488743" y="2383819"/>
          <a:ext cx="888624" cy="8886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767E96-96CA-4827-B4C6-7C8CB87C9B1C}">
      <dsp:nvSpPr>
        <dsp:cNvPr id="0" name=""/>
        <dsp:cNvSpPr/>
      </dsp:nvSpPr>
      <dsp:spPr>
        <a:xfrm>
          <a:off x="1866111" y="20202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100000"/>
            </a:lnSpc>
            <a:spcBef>
              <a:spcPct val="0"/>
            </a:spcBef>
            <a:spcAft>
              <a:spcPct val="35000"/>
            </a:spcAft>
            <a:buNone/>
          </a:pPr>
          <a:r>
            <a:rPr lang="en-US" sz="2200" kern="1200" dirty="0"/>
            <a:t>Traffic, Public Space Management, and Annual Vehicle permits are already in Accela</a:t>
          </a:r>
        </a:p>
      </dsp:txBody>
      <dsp:txXfrm>
        <a:off x="1866111" y="2020291"/>
        <a:ext cx="4382288" cy="1615680"/>
      </dsp:txXfrm>
    </dsp:sp>
    <dsp:sp modelId="{4DD94A59-7C49-4FD7-B0E9-FE0BB1D786B5}">
      <dsp:nvSpPr>
        <dsp:cNvPr id="0" name=""/>
        <dsp:cNvSpPr/>
      </dsp:nvSpPr>
      <dsp:spPr>
        <a:xfrm>
          <a:off x="0" y="4039891"/>
          <a:ext cx="6248400" cy="1615680"/>
        </a:xfrm>
        <a:prstGeom prst="roundRect">
          <a:avLst>
            <a:gd name="adj" fmla="val 10000"/>
          </a:avLst>
        </a:prstGeom>
        <a:solidFill>
          <a:srgbClr val="00B050"/>
        </a:solidFill>
        <a:ln>
          <a:noFill/>
        </a:ln>
        <a:effectLst/>
      </dsp:spPr>
      <dsp:style>
        <a:lnRef idx="0">
          <a:scrgbClr r="0" g="0" b="0"/>
        </a:lnRef>
        <a:fillRef idx="1">
          <a:scrgbClr r="0" g="0" b="0"/>
        </a:fillRef>
        <a:effectRef idx="0">
          <a:scrgbClr r="0" g="0" b="0"/>
        </a:effectRef>
        <a:fontRef idx="minor"/>
      </dsp:style>
    </dsp:sp>
    <dsp:sp modelId="{AD1C19FE-F68F-45B1-B35B-CFD26576066B}">
      <dsp:nvSpPr>
        <dsp:cNvPr id="0" name=""/>
        <dsp:cNvSpPr/>
      </dsp:nvSpPr>
      <dsp:spPr>
        <a:xfrm>
          <a:off x="488743" y="4403420"/>
          <a:ext cx="888624" cy="88862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08345A-6728-42C1-B18C-4B5D0F881687}">
      <dsp:nvSpPr>
        <dsp:cNvPr id="0" name=""/>
        <dsp:cNvSpPr/>
      </dsp:nvSpPr>
      <dsp:spPr>
        <a:xfrm>
          <a:off x="1866111" y="4039891"/>
          <a:ext cx="4382288" cy="161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993" tIns="170993" rIns="170993" bIns="170993" numCol="1" spcCol="1270" anchor="ctr" anchorCtr="0">
          <a:noAutofit/>
        </a:bodyPr>
        <a:lstStyle/>
        <a:p>
          <a:pPr marL="0" lvl="0" indent="0" algn="l" defTabSz="977900">
            <a:lnSpc>
              <a:spcPct val="100000"/>
            </a:lnSpc>
            <a:spcBef>
              <a:spcPct val="0"/>
            </a:spcBef>
            <a:spcAft>
              <a:spcPct val="35000"/>
            </a:spcAft>
            <a:buNone/>
          </a:pPr>
          <a:r>
            <a:rPr lang="en-US" sz="2200" kern="1200"/>
            <a:t>Come November, the remainder of Street Use permits will be in Accela </a:t>
          </a:r>
        </a:p>
      </dsp:txBody>
      <dsp:txXfrm>
        <a:off x="1866111" y="4039891"/>
        <a:ext cx="4382288" cy="1615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A9E15-BA7E-4660-BE09-82AA4EAA0F66}">
      <dsp:nvSpPr>
        <dsp:cNvPr id="0" name=""/>
        <dsp:cNvSpPr/>
      </dsp:nvSpPr>
      <dsp:spPr>
        <a:xfrm rot="5400000">
          <a:off x="3329753" y="-670114"/>
          <a:ext cx="2301111" cy="4216762"/>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ROW Construction (today’s Construction Use)</a:t>
          </a:r>
        </a:p>
        <a:p>
          <a:pPr marL="228600" lvl="1" indent="-228600" algn="l" defTabSz="1111250">
            <a:lnSpc>
              <a:spcPct val="90000"/>
            </a:lnSpc>
            <a:spcBef>
              <a:spcPct val="0"/>
            </a:spcBef>
            <a:spcAft>
              <a:spcPct val="15000"/>
            </a:spcAft>
            <a:buChar char="•"/>
          </a:pPr>
          <a:r>
            <a:rPr lang="en-US" sz="2500" kern="1200" dirty="0"/>
            <a:t>ROW Maintenance (new)</a:t>
          </a:r>
        </a:p>
        <a:p>
          <a:pPr marL="228600" lvl="1" indent="-228600" algn="l" defTabSz="1111250">
            <a:lnSpc>
              <a:spcPct val="90000"/>
            </a:lnSpc>
            <a:spcBef>
              <a:spcPct val="0"/>
            </a:spcBef>
            <a:spcAft>
              <a:spcPct val="15000"/>
            </a:spcAft>
            <a:buChar char="•"/>
          </a:pPr>
          <a:r>
            <a:rPr lang="en-US" sz="2500" kern="1200"/>
            <a:t>Heavy Crane (new)</a:t>
          </a:r>
        </a:p>
        <a:p>
          <a:pPr marL="228600" lvl="1" indent="-228600" algn="l" defTabSz="1111250">
            <a:lnSpc>
              <a:spcPct val="90000"/>
            </a:lnSpc>
            <a:spcBef>
              <a:spcPct val="0"/>
            </a:spcBef>
            <a:spcAft>
              <a:spcPct val="15000"/>
            </a:spcAft>
            <a:buChar char="•"/>
          </a:pPr>
          <a:r>
            <a:rPr lang="en-US" sz="2500" kern="1200"/>
            <a:t>Minor Utility </a:t>
          </a:r>
        </a:p>
      </dsp:txBody>
      <dsp:txXfrm rot="-5400000">
        <a:off x="2371928" y="400042"/>
        <a:ext cx="4104431" cy="2076449"/>
      </dsp:txXfrm>
    </dsp:sp>
    <dsp:sp modelId="{C2249FD5-3EE3-4B82-99DC-E0B29C4E292A}">
      <dsp:nvSpPr>
        <dsp:cNvPr id="0" name=""/>
        <dsp:cNvSpPr/>
      </dsp:nvSpPr>
      <dsp:spPr>
        <a:xfrm>
          <a:off x="0" y="71"/>
          <a:ext cx="2371928" cy="2876389"/>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dirty="0"/>
            <a:t>ROWM Permits</a:t>
          </a:r>
          <a:endParaRPr lang="en-US" sz="4400" kern="1200" dirty="0"/>
        </a:p>
      </dsp:txBody>
      <dsp:txXfrm>
        <a:off x="115788" y="115859"/>
        <a:ext cx="2140352" cy="2644813"/>
      </dsp:txXfrm>
    </dsp:sp>
    <dsp:sp modelId="{B1D08601-F113-4027-8AB1-BC05CBAA77AF}">
      <dsp:nvSpPr>
        <dsp:cNvPr id="0" name=""/>
        <dsp:cNvSpPr/>
      </dsp:nvSpPr>
      <dsp:spPr>
        <a:xfrm rot="5400000">
          <a:off x="3329753" y="2350095"/>
          <a:ext cx="2301111" cy="4216762"/>
        </a:xfrm>
        <a:prstGeom prst="round2Same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Utility Major</a:t>
          </a:r>
        </a:p>
        <a:p>
          <a:pPr marL="228600" lvl="1" indent="-228600" algn="l" defTabSz="1111250">
            <a:lnSpc>
              <a:spcPct val="90000"/>
            </a:lnSpc>
            <a:spcBef>
              <a:spcPct val="0"/>
            </a:spcBef>
            <a:spcAft>
              <a:spcPct val="15000"/>
            </a:spcAft>
            <a:buChar char="•"/>
          </a:pPr>
          <a:r>
            <a:rPr lang="en-US" sz="2500" kern="1200"/>
            <a:t>Street Improvement</a:t>
          </a:r>
        </a:p>
        <a:p>
          <a:pPr marL="228600" lvl="1" indent="-228600" algn="l" defTabSz="1111250">
            <a:lnSpc>
              <a:spcPct val="90000"/>
            </a:lnSpc>
            <a:spcBef>
              <a:spcPct val="0"/>
            </a:spcBef>
            <a:spcAft>
              <a:spcPct val="15000"/>
            </a:spcAft>
            <a:buChar char="•"/>
          </a:pPr>
          <a:r>
            <a:rPr lang="en-US" sz="2500" kern="1200"/>
            <a:t>Final Plat</a:t>
          </a:r>
        </a:p>
      </dsp:txBody>
      <dsp:txXfrm rot="-5400000">
        <a:off x="2371928" y="3420252"/>
        <a:ext cx="4104431" cy="2076449"/>
      </dsp:txXfrm>
    </dsp:sp>
    <dsp:sp modelId="{3133E6DF-EFBB-4103-94DF-8F76C102F510}">
      <dsp:nvSpPr>
        <dsp:cNvPr id="0" name=""/>
        <dsp:cNvSpPr/>
      </dsp:nvSpPr>
      <dsp:spPr>
        <a:xfrm>
          <a:off x="0" y="3020281"/>
          <a:ext cx="2371928" cy="287638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b="1" kern="1200"/>
            <a:t>Major Permits</a:t>
          </a:r>
          <a:endParaRPr lang="en-US" sz="4400" kern="1200"/>
        </a:p>
      </dsp:txBody>
      <dsp:txXfrm>
        <a:off x="115788" y="3136069"/>
        <a:ext cx="2140352" cy="26448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2BAC5D-7165-4EDF-B1D3-F8459994EE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39CA7B4-90AF-4350-804C-4587870BB4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C2A326-E151-4D5F-A549-916EE5212BDC}" type="datetimeFigureOut">
              <a:rPr lang="en-US" smtClean="0"/>
              <a:t>10/20/2020</a:t>
            </a:fld>
            <a:endParaRPr lang="en-US"/>
          </a:p>
        </p:txBody>
      </p:sp>
      <p:sp>
        <p:nvSpPr>
          <p:cNvPr id="4" name="Footer Placeholder 3">
            <a:extLst>
              <a:ext uri="{FF2B5EF4-FFF2-40B4-BE49-F238E27FC236}">
                <a16:creationId xmlns:a16="http://schemas.microsoft.com/office/drawing/2014/main" id="{E05F2EFC-F14A-40C6-8F88-A712F711DF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70E4D71-062F-4E62-86C8-AAD20A67CE6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F35D43-3C66-4612-8447-F176635060F7}" type="slidenum">
              <a:rPr lang="en-US" smtClean="0"/>
              <a:t>‹#›</a:t>
            </a:fld>
            <a:endParaRPr lang="en-US"/>
          </a:p>
        </p:txBody>
      </p:sp>
    </p:spTree>
    <p:extLst>
      <p:ext uri="{BB962C8B-B14F-4D97-AF65-F5344CB8AC3E}">
        <p14:creationId xmlns:p14="http://schemas.microsoft.com/office/powerpoint/2010/main" val="3758142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BAE5B-F118-4961-BA92-79310DC277B4}" type="datetimeFigureOut">
              <a:rPr lang="en-US" smtClean="0"/>
              <a:t>10/20/2020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462E38-1DBF-493E-8775-8109287F1EB1}" type="slidenum">
              <a:rPr lang="en-US" smtClean="0"/>
              <a:t>‹#›</a:t>
            </a:fld>
            <a:endParaRPr lang="en-US"/>
          </a:p>
        </p:txBody>
      </p:sp>
    </p:spTree>
    <p:extLst>
      <p:ext uri="{BB962C8B-B14F-4D97-AF65-F5344CB8AC3E}">
        <p14:creationId xmlns:p14="http://schemas.microsoft.com/office/powerpoint/2010/main" val="257453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SDOT Seattle Services Portal (SSP) overview </a:t>
            </a:r>
          </a:p>
        </p:txBody>
      </p:sp>
      <p:sp>
        <p:nvSpPr>
          <p:cNvPr id="4" name="Slide Number Placeholder 3"/>
          <p:cNvSpPr>
            <a:spLocks noGrp="1"/>
          </p:cNvSpPr>
          <p:nvPr>
            <p:ph type="sldNum" sz="quarter" idx="5"/>
          </p:nvPr>
        </p:nvSpPr>
        <p:spPr/>
        <p:txBody>
          <a:bodyPr/>
          <a:lstStyle/>
          <a:p>
            <a:fld id="{B6462E38-1DBF-493E-8775-8109287F1EB1}" type="slidenum">
              <a:rPr lang="en-US" smtClean="0"/>
              <a:t>1</a:t>
            </a:fld>
            <a:endParaRPr lang="en-US"/>
          </a:p>
        </p:txBody>
      </p:sp>
    </p:spTree>
    <p:extLst>
      <p:ext uri="{BB962C8B-B14F-4D97-AF65-F5344CB8AC3E}">
        <p14:creationId xmlns:p14="http://schemas.microsoft.com/office/powerpoint/2010/main" val="2896716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in </a:t>
            </a:r>
            <a:r>
              <a:rPr lang="en-US" b="1" dirty="0"/>
              <a:t>Status</a:t>
            </a:r>
            <a:r>
              <a:rPr lang="en-US" dirty="0"/>
              <a:t> you can see the lifecycle of your application – </a:t>
            </a:r>
            <a:r>
              <a:rPr lang="en-US" sz="1200" kern="1200" dirty="0">
                <a:solidFill>
                  <a:schemeClr val="tx1"/>
                </a:solidFill>
                <a:effectLst/>
                <a:latin typeface="+mn-lt"/>
                <a:ea typeface="+mn-ea"/>
                <a:cs typeface="+mn-cs"/>
              </a:rPr>
              <a:t>(1) The green check marks show where your record has been), (2) The hourglass timer shows where the record is now and (3) The remainder is what is left (no icon.) </a:t>
            </a:r>
            <a:endParaRPr lang="en-US" dirty="0"/>
          </a:p>
          <a:p>
            <a:r>
              <a:rPr lang="en-US" dirty="0"/>
              <a:t>Here you can see that </a:t>
            </a:r>
            <a:r>
              <a:rPr lang="en-US" b="1" dirty="0"/>
              <a:t>Application</a:t>
            </a:r>
            <a:r>
              <a:rPr lang="en-US" dirty="0"/>
              <a:t> and </a:t>
            </a:r>
            <a:r>
              <a:rPr lang="en-US" b="1" dirty="0"/>
              <a:t>Screening</a:t>
            </a:r>
            <a:r>
              <a:rPr lang="en-US" dirty="0"/>
              <a:t> are complete. There are 3 active tasks - a Primary Review and two others. Those tasks underneath the primary are your secondary reviewers. Below, the steps w/o icons, are up and coming tasks that are outstanding. </a:t>
            </a:r>
          </a:p>
          <a:p>
            <a:r>
              <a:rPr lang="en-US" dirty="0"/>
              <a:t>Once the permit is issued, all tasks except </a:t>
            </a:r>
            <a:r>
              <a:rPr lang="en-US" b="1" dirty="0"/>
              <a:t>Closeout</a:t>
            </a:r>
            <a:r>
              <a:rPr lang="en-US" dirty="0"/>
              <a:t> are complete, like the screenshot on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dirty="0">
                <a:solidFill>
                  <a:schemeClr val="tx1"/>
                </a:solidFill>
                <a:effectLst/>
                <a:latin typeface="+mn-lt"/>
                <a:ea typeface="+mn-ea"/>
                <a:cs typeface="+mn-cs"/>
              </a:rPr>
              <a:t>(NOTE: Only if asked: Expiration date is set by Accela. It has no purpose until after the record is issued. Once issued, the expiration date is updated to reflect the latest date for all uses, or the 6-month window for utilities.)</a:t>
            </a:r>
          </a:p>
          <a:p>
            <a:endParaRPr lang="en-US" dirty="0"/>
          </a:p>
        </p:txBody>
      </p:sp>
      <p:sp>
        <p:nvSpPr>
          <p:cNvPr id="4" name="Slide Number Placeholder 3"/>
          <p:cNvSpPr>
            <a:spLocks noGrp="1"/>
          </p:cNvSpPr>
          <p:nvPr>
            <p:ph type="sldNum" sz="quarter" idx="5"/>
          </p:nvPr>
        </p:nvSpPr>
        <p:spPr/>
        <p:txBody>
          <a:bodyPr/>
          <a:lstStyle/>
          <a:p>
            <a:fld id="{370635B5-FF59-406E-B74D-09342D338540}" type="slidenum">
              <a:rPr lang="en-US" smtClean="0"/>
              <a:pPr/>
              <a:t>31</a:t>
            </a:fld>
            <a:endParaRPr lang="en-US" dirty="0"/>
          </a:p>
        </p:txBody>
      </p:sp>
    </p:spTree>
    <p:extLst>
      <p:ext uri="{BB962C8B-B14F-4D97-AF65-F5344CB8AC3E}">
        <p14:creationId xmlns:p14="http://schemas.microsoft.com/office/powerpoint/2010/main" val="186105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in </a:t>
            </a:r>
            <a:r>
              <a:rPr lang="en-US" b="1" dirty="0"/>
              <a:t>Status</a:t>
            </a:r>
            <a:r>
              <a:rPr lang="en-US" dirty="0"/>
              <a:t> you can see the lifecycle of your application – </a:t>
            </a:r>
            <a:r>
              <a:rPr lang="en-US" sz="1200" kern="1200" dirty="0">
                <a:solidFill>
                  <a:schemeClr val="tx1"/>
                </a:solidFill>
                <a:effectLst/>
                <a:latin typeface="+mn-lt"/>
                <a:ea typeface="+mn-ea"/>
                <a:cs typeface="+mn-cs"/>
              </a:rPr>
              <a:t>(1) The green check marks show where your record has been), (2) The hourglass timer shows where the record is now and (3) The remainder is what is left (no icon.) </a:t>
            </a:r>
            <a:endParaRPr lang="en-US" dirty="0"/>
          </a:p>
          <a:p>
            <a:r>
              <a:rPr lang="en-US" dirty="0"/>
              <a:t>Here you can see that </a:t>
            </a:r>
            <a:r>
              <a:rPr lang="en-US" b="1" dirty="0"/>
              <a:t>Application</a:t>
            </a:r>
            <a:r>
              <a:rPr lang="en-US" dirty="0"/>
              <a:t> and </a:t>
            </a:r>
            <a:r>
              <a:rPr lang="en-US" b="1" dirty="0"/>
              <a:t>Screening</a:t>
            </a:r>
            <a:r>
              <a:rPr lang="en-US" dirty="0"/>
              <a:t> are complete. There are 3 active tasks - a Primary Review and two others. Those tasks underneath the primary are your secondary reviewers. Below, the steps w/o icons, are up and coming tasks that are outstanding. </a:t>
            </a:r>
          </a:p>
          <a:p>
            <a:r>
              <a:rPr lang="en-US" dirty="0"/>
              <a:t>Once the permit is issued, all tasks except </a:t>
            </a:r>
            <a:r>
              <a:rPr lang="en-US" b="1" dirty="0"/>
              <a:t>Closeout</a:t>
            </a:r>
            <a:r>
              <a:rPr lang="en-US" dirty="0"/>
              <a:t> are complete, like the screenshot on the left.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trike="noStrike" kern="1200" dirty="0">
                <a:solidFill>
                  <a:schemeClr val="tx1"/>
                </a:solidFill>
                <a:effectLst/>
                <a:latin typeface="+mn-lt"/>
                <a:ea typeface="+mn-ea"/>
                <a:cs typeface="+mn-cs"/>
              </a:rPr>
              <a:t>(NOTE: Only if asked: Expiration date is set by Accela. It has no purpose until after the record is issued. Once issued, the expiration date is updated to reflect the latest date for all uses, or the 6-month window for utilities.)</a:t>
            </a:r>
          </a:p>
          <a:p>
            <a:endParaRPr lang="en-US" dirty="0"/>
          </a:p>
        </p:txBody>
      </p:sp>
      <p:sp>
        <p:nvSpPr>
          <p:cNvPr id="4" name="Slide Number Placeholder 3"/>
          <p:cNvSpPr>
            <a:spLocks noGrp="1"/>
          </p:cNvSpPr>
          <p:nvPr>
            <p:ph type="sldNum" sz="quarter" idx="5"/>
          </p:nvPr>
        </p:nvSpPr>
        <p:spPr/>
        <p:txBody>
          <a:bodyPr/>
          <a:lstStyle/>
          <a:p>
            <a:fld id="{370635B5-FF59-406E-B74D-09342D338540}" type="slidenum">
              <a:rPr lang="en-US" smtClean="0"/>
              <a:pPr/>
              <a:t>32</a:t>
            </a:fld>
            <a:endParaRPr lang="en-US" dirty="0"/>
          </a:p>
        </p:txBody>
      </p:sp>
    </p:spTree>
    <p:extLst>
      <p:ext uri="{BB962C8B-B14F-4D97-AF65-F5344CB8AC3E}">
        <p14:creationId xmlns:p14="http://schemas.microsoft.com/office/powerpoint/2010/main" val="19487939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Documents are found in the </a:t>
            </a:r>
            <a:r>
              <a:rPr lang="en-US" sz="1200" b="1" kern="1200" dirty="0">
                <a:solidFill>
                  <a:schemeClr val="tx1"/>
                </a:solidFill>
                <a:effectLst/>
                <a:latin typeface="+mn-lt"/>
                <a:ea typeface="+mn-ea"/>
                <a:cs typeface="+mn-cs"/>
              </a:rPr>
              <a:t>Attachments </a:t>
            </a:r>
            <a:r>
              <a:rPr lang="en-US" sz="1200" kern="1200" dirty="0">
                <a:solidFill>
                  <a:schemeClr val="tx1"/>
                </a:solidFill>
                <a:effectLst/>
                <a:latin typeface="+mn-lt"/>
                <a:ea typeface="+mn-ea"/>
                <a:cs typeface="+mn-cs"/>
              </a:rPr>
              <a:t>tab. </a:t>
            </a:r>
            <a:r>
              <a:rPr lang="en-US" dirty="0"/>
              <a:t>This is where the customer sees all their documents. Those that have been provided by them, those that have been marked up by the reviewers with feedback, as well as other documents, like the permit</a:t>
            </a:r>
            <a:r>
              <a:rPr lang="en-US" sz="1200" kern="1200" dirty="0">
                <a:solidFill>
                  <a:schemeClr val="tx1"/>
                </a:solidFill>
                <a:effectLst/>
                <a:latin typeface="+mn-lt"/>
                <a:ea typeface="+mn-ea"/>
                <a:cs typeface="+mn-cs"/>
              </a:rPr>
              <a:t>.</a:t>
            </a:r>
          </a:p>
          <a:p>
            <a:pPr lvl="0"/>
            <a:r>
              <a:rPr lang="en-US" sz="1200" kern="1200" dirty="0">
                <a:solidFill>
                  <a:schemeClr val="tx1"/>
                </a:solidFill>
                <a:effectLst/>
                <a:latin typeface="+mn-lt"/>
                <a:ea typeface="+mn-ea"/>
                <a:cs typeface="+mn-cs"/>
              </a:rPr>
              <a:t>Documents that are uploaded display with the </a:t>
            </a:r>
            <a:r>
              <a:rPr lang="en-US" sz="1200" b="1" kern="1200" dirty="0">
                <a:solidFill>
                  <a:schemeClr val="tx1"/>
                </a:solidFill>
                <a:effectLst/>
                <a:latin typeface="+mn-lt"/>
                <a:ea typeface="+mn-ea"/>
                <a:cs typeface="+mn-cs"/>
              </a:rPr>
              <a:t>Document Status </a:t>
            </a:r>
            <a:r>
              <a:rPr lang="en-US" sz="1200" kern="1200" dirty="0">
                <a:solidFill>
                  <a:schemeClr val="tx1"/>
                </a:solidFill>
                <a:effectLst/>
                <a:latin typeface="+mn-lt"/>
                <a:ea typeface="+mn-ea"/>
                <a:cs typeface="+mn-cs"/>
              </a:rPr>
              <a:t>they are currently in. </a:t>
            </a:r>
          </a:p>
          <a:p>
            <a:pPr lvl="0"/>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Attachments</a:t>
            </a:r>
            <a:r>
              <a:rPr lang="en-US" sz="1200" kern="1200" dirty="0">
                <a:solidFill>
                  <a:schemeClr val="tx1"/>
                </a:solidFill>
                <a:effectLst/>
                <a:latin typeface="+mn-lt"/>
                <a:ea typeface="+mn-ea"/>
                <a:cs typeface="+mn-cs"/>
              </a:rPr>
              <a:t> is also where an applicant would upload additional documents (e.g.  Certificate of Insurance) not required at application.</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Some system generated documents display to the customer – things like permits.</a:t>
            </a:r>
          </a:p>
          <a:p>
            <a:pPr lvl="0"/>
            <a:r>
              <a:rPr lang="en-US" sz="1200" kern="1200" dirty="0">
                <a:solidFill>
                  <a:schemeClr val="tx1"/>
                </a:solidFill>
                <a:effectLst/>
                <a:latin typeface="+mn-lt"/>
                <a:ea typeface="+mn-ea"/>
                <a:cs typeface="+mn-cs"/>
              </a:rPr>
              <a:t>Only contacts on the record and their delegates can view the documents or select new or updated documents to upload.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Lets move on to, how to make a correction.</a:t>
            </a:r>
          </a:p>
        </p:txBody>
      </p:sp>
      <p:sp>
        <p:nvSpPr>
          <p:cNvPr id="4" name="Slide Number Placeholder 3"/>
          <p:cNvSpPr>
            <a:spLocks noGrp="1"/>
          </p:cNvSpPr>
          <p:nvPr>
            <p:ph type="sldNum" sz="quarter" idx="5"/>
          </p:nvPr>
        </p:nvSpPr>
        <p:spPr/>
        <p:txBody>
          <a:bodyPr/>
          <a:lstStyle/>
          <a:p>
            <a:fld id="{370635B5-FF59-406E-B74D-09342D338540}" type="slidenum">
              <a:rPr lang="en-US" smtClean="0"/>
              <a:pPr/>
              <a:t>33</a:t>
            </a:fld>
            <a:endParaRPr lang="en-US" dirty="0"/>
          </a:p>
        </p:txBody>
      </p:sp>
    </p:spTree>
    <p:extLst>
      <p:ext uri="{BB962C8B-B14F-4D97-AF65-F5344CB8AC3E}">
        <p14:creationId xmlns:p14="http://schemas.microsoft.com/office/powerpoint/2010/main" val="3180099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a:solidFill>
                  <a:schemeClr val="tx1"/>
                </a:solidFill>
                <a:effectLst/>
                <a:latin typeface="+mn-lt"/>
                <a:ea typeface="+mn-ea"/>
                <a:cs typeface="+mn-cs"/>
              </a:rPr>
              <a:t>Start an application on the </a:t>
            </a:r>
            <a:r>
              <a:rPr lang="en-US" sz="1200" b="1" kern="1200" dirty="0">
                <a:solidFill>
                  <a:schemeClr val="tx1"/>
                </a:solidFill>
                <a:effectLst/>
                <a:latin typeface="+mn-lt"/>
                <a:ea typeface="+mn-ea"/>
                <a:cs typeface="+mn-cs"/>
              </a:rPr>
              <a:t>Home </a:t>
            </a:r>
            <a:r>
              <a:rPr lang="en-US" sz="1200" kern="1200" dirty="0">
                <a:solidFill>
                  <a:schemeClr val="tx1"/>
                </a:solidFill>
                <a:effectLst/>
                <a:latin typeface="+mn-lt"/>
                <a:ea typeface="+mn-ea"/>
                <a:cs typeface="+mn-cs"/>
              </a:rPr>
              <a:t>page.  You must be logged-in, to create a new application.</a:t>
            </a:r>
          </a:p>
          <a:p>
            <a:pPr marL="228600" lvl="0" indent="-228600">
              <a:buFont typeface="+mj-lt"/>
              <a:buAutoNum type="arabicPeriod"/>
            </a:pPr>
            <a:r>
              <a:rPr lang="en-US" sz="1200" kern="1200" dirty="0">
                <a:solidFill>
                  <a:schemeClr val="tx1"/>
                </a:solidFill>
                <a:effectLst/>
                <a:latin typeface="+mn-lt"/>
                <a:ea typeface="+mn-ea"/>
                <a:cs typeface="+mn-cs"/>
              </a:rPr>
              <a:t>Log in using the </a:t>
            </a:r>
            <a:r>
              <a:rPr lang="en-US" sz="1200" b="1" kern="1200" dirty="0">
                <a:solidFill>
                  <a:schemeClr val="tx1"/>
                </a:solidFill>
                <a:effectLst/>
                <a:latin typeface="+mn-lt"/>
                <a:ea typeface="+mn-ea"/>
                <a:cs typeface="+mn-cs"/>
              </a:rPr>
              <a:t>Login </a:t>
            </a:r>
            <a:r>
              <a:rPr lang="en-US" sz="1200" kern="1200" dirty="0">
                <a:solidFill>
                  <a:schemeClr val="tx1"/>
                </a:solidFill>
                <a:effectLst/>
                <a:latin typeface="+mn-lt"/>
                <a:ea typeface="+mn-ea"/>
                <a:cs typeface="+mn-cs"/>
              </a:rPr>
              <a:t>button on the top right of the page</a:t>
            </a:r>
          </a:p>
          <a:p>
            <a:pPr marL="228600" lvl="0" indent="-228600">
              <a:buFont typeface="+mj-lt"/>
              <a:buAutoNum type="arabicPeriod"/>
            </a:pPr>
            <a:r>
              <a:rPr lang="en-US" sz="1200" kern="1200" dirty="0">
                <a:solidFill>
                  <a:schemeClr val="tx1"/>
                </a:solidFill>
                <a:effectLst/>
                <a:latin typeface="+mn-lt"/>
                <a:ea typeface="+mn-ea"/>
                <a:cs typeface="+mn-cs"/>
              </a:rPr>
              <a:t>Under </a:t>
            </a:r>
            <a:r>
              <a:rPr lang="en-US" sz="1200" b="1" kern="1200" dirty="0">
                <a:solidFill>
                  <a:schemeClr val="tx1"/>
                </a:solidFill>
                <a:effectLst/>
                <a:latin typeface="+mn-lt"/>
                <a:ea typeface="+mn-ea"/>
                <a:cs typeface="+mn-cs"/>
              </a:rPr>
              <a:t>Create New</a:t>
            </a:r>
            <a:r>
              <a:rPr lang="en-US" sz="1200" kern="1200" dirty="0">
                <a:solidFill>
                  <a:schemeClr val="tx1"/>
                </a:solidFill>
                <a:effectLst/>
                <a:latin typeface="+mn-lt"/>
                <a:ea typeface="+mn-ea"/>
                <a:cs typeface="+mn-cs"/>
              </a:rPr>
              <a:t>, click </a:t>
            </a:r>
            <a:r>
              <a:rPr lang="en-US" sz="1200" b="1" kern="1200" dirty="0">
                <a:solidFill>
                  <a:schemeClr val="tx1"/>
                </a:solidFill>
                <a:effectLst/>
                <a:latin typeface="+mn-lt"/>
                <a:ea typeface="+mn-ea"/>
                <a:cs typeface="+mn-cs"/>
              </a:rPr>
              <a:t>Permits – Street Use</a:t>
            </a:r>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8320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a:solidFill>
                  <a:schemeClr val="tx1"/>
                </a:solidFill>
                <a:effectLst/>
                <a:latin typeface="+mn-lt"/>
                <a:ea typeface="+mn-ea"/>
                <a:cs typeface="+mn-cs"/>
              </a:rPr>
              <a:t>On the </a:t>
            </a:r>
            <a:r>
              <a:rPr lang="en-US" sz="1200" b="1" kern="1200" dirty="0">
                <a:solidFill>
                  <a:schemeClr val="tx1"/>
                </a:solidFill>
                <a:effectLst/>
                <a:latin typeface="+mn-lt"/>
                <a:ea typeface="+mn-ea"/>
                <a:cs typeface="+mn-cs"/>
              </a:rPr>
              <a:t>Select a Record Type </a:t>
            </a:r>
            <a:r>
              <a:rPr lang="en-US" sz="1200" kern="1200" dirty="0">
                <a:solidFill>
                  <a:schemeClr val="tx1"/>
                </a:solidFill>
                <a:effectLst/>
                <a:latin typeface="+mn-lt"/>
                <a:ea typeface="+mn-ea"/>
                <a:cs typeface="+mn-cs"/>
              </a:rPr>
              <a:t>page, record (application) types are grouped together to make them easier to find; e.g., </a:t>
            </a:r>
            <a:r>
              <a:rPr lang="en-US" sz="1200" b="1" kern="1200" dirty="0">
                <a:solidFill>
                  <a:schemeClr val="tx1"/>
                </a:solidFill>
                <a:effectLst/>
                <a:latin typeface="+mn-lt"/>
                <a:ea typeface="+mn-ea"/>
                <a:cs typeface="+mn-cs"/>
              </a:rPr>
              <a:t>Minor Utility Permit </a:t>
            </a:r>
            <a:r>
              <a:rPr lang="en-US" sz="1200" kern="1200" dirty="0">
                <a:solidFill>
                  <a:schemeClr val="tx1"/>
                </a:solidFill>
                <a:effectLst/>
                <a:latin typeface="+mn-lt"/>
                <a:ea typeface="+mn-ea"/>
                <a:cs typeface="+mn-cs"/>
              </a:rPr>
              <a:t>and </a:t>
            </a:r>
            <a:r>
              <a:rPr lang="en-US" sz="1200" b="1" kern="1200" dirty="0">
                <a:solidFill>
                  <a:schemeClr val="tx1"/>
                </a:solidFill>
                <a:effectLst/>
                <a:latin typeface="+mn-lt"/>
                <a:ea typeface="+mn-ea"/>
                <a:cs typeface="+mn-cs"/>
              </a:rPr>
              <a:t>Utility Major Permit</a:t>
            </a:r>
            <a:r>
              <a:rPr lang="en-US" sz="1200" kern="1200" dirty="0">
                <a:solidFill>
                  <a:schemeClr val="tx1"/>
                </a:solidFill>
                <a:effectLst/>
                <a:latin typeface="+mn-lt"/>
                <a:ea typeface="+mn-ea"/>
                <a:cs typeface="+mn-cs"/>
              </a:rPr>
              <a:t> are under the </a:t>
            </a:r>
            <a:r>
              <a:rPr lang="en-US" sz="1200" b="1" kern="1200" dirty="0">
                <a:solidFill>
                  <a:schemeClr val="tx1"/>
                </a:solidFill>
                <a:effectLst/>
                <a:latin typeface="+mn-lt"/>
                <a:ea typeface="+mn-ea"/>
                <a:cs typeface="+mn-cs"/>
              </a:rPr>
              <a:t>Utility</a:t>
            </a:r>
            <a:r>
              <a:rPr lang="en-US" sz="1200" kern="1200" dirty="0">
                <a:solidFill>
                  <a:schemeClr val="tx1"/>
                </a:solidFill>
                <a:effectLst/>
                <a:latin typeface="+mn-lt"/>
                <a:ea typeface="+mn-ea"/>
                <a:cs typeface="+mn-cs"/>
              </a:rPr>
              <a:t> group. Expand a group to view the record types available in that category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A record may be viewable in more than one category, when appropriate, e.g. Annual Vehicle and Construction and Storage Containers</a:t>
            </a:r>
          </a:p>
          <a:p>
            <a:pPr marL="228600" lvl="0" indent="-228600">
              <a:buFont typeface="+mj-lt"/>
              <a:buAutoNum type="arabicPeriod"/>
            </a:pPr>
            <a:r>
              <a:rPr lang="en-US" dirty="0"/>
              <a:t>Each </a:t>
            </a:r>
            <a:r>
              <a:rPr lang="en-US" b="1" dirty="0"/>
              <a:t>Record Type </a:t>
            </a:r>
            <a:r>
              <a:rPr lang="en-US" dirty="0"/>
              <a:t>also has helper text to explain what type of work that application/permit type covers (true for Annual Vehicle too)</a:t>
            </a:r>
          </a:p>
          <a:p>
            <a:pPr marL="228600" lvl="0" indent="-228600">
              <a:buFont typeface="+mj-lt"/>
              <a:buAutoNum type="arabicPeriod"/>
            </a:pPr>
            <a:r>
              <a:rPr lang="en-US" sz="1200" kern="1200" dirty="0">
                <a:solidFill>
                  <a:schemeClr val="tx1"/>
                </a:solidFill>
                <a:effectLst/>
                <a:latin typeface="+mn-lt"/>
                <a:ea typeface="+mn-ea"/>
                <a:cs typeface="+mn-cs"/>
              </a:rPr>
              <a:t>For this example we are selecting 1. ROW Construction  2. Applicant selects the record type they want to create; e.g., </a:t>
            </a:r>
            <a:r>
              <a:rPr lang="en-US" sz="1200" b="1" kern="1200" dirty="0">
                <a:solidFill>
                  <a:schemeClr val="tx1"/>
                </a:solidFill>
                <a:effectLst/>
                <a:latin typeface="+mn-lt"/>
                <a:ea typeface="+mn-ea"/>
                <a:cs typeface="+mn-cs"/>
              </a:rPr>
              <a:t>ROW Construction Permit</a:t>
            </a:r>
            <a:r>
              <a:rPr lang="en-US" sz="1200" kern="1200" dirty="0">
                <a:solidFill>
                  <a:schemeClr val="tx1"/>
                </a:solidFill>
                <a:effectLst/>
                <a:latin typeface="+mn-lt"/>
                <a:ea typeface="+mn-ea"/>
                <a:cs typeface="+mn-cs"/>
              </a:rPr>
              <a:t>, and then 3. </a:t>
            </a:r>
            <a:r>
              <a:rPr lang="en-US" sz="1200" b="0" kern="1200" dirty="0">
                <a:solidFill>
                  <a:schemeClr val="tx1"/>
                </a:solidFill>
                <a:effectLst/>
                <a:latin typeface="+mn-lt"/>
                <a:ea typeface="+mn-ea"/>
                <a:cs typeface="+mn-cs"/>
              </a:rPr>
              <a:t>Clicks</a:t>
            </a:r>
            <a:r>
              <a:rPr lang="en-US" sz="1200" b="1" kern="1200" dirty="0">
                <a:solidFill>
                  <a:schemeClr val="tx1"/>
                </a:solidFill>
                <a:effectLst/>
                <a:latin typeface="+mn-lt"/>
                <a:ea typeface="+mn-ea"/>
                <a:cs typeface="+mn-cs"/>
              </a:rPr>
              <a:t> Continue Application </a:t>
            </a:r>
            <a:r>
              <a:rPr lang="en-US" sz="1200" kern="1200" dirty="0">
                <a:solidFill>
                  <a:schemeClr val="tx1"/>
                </a:solidFill>
                <a:effectLst/>
                <a:latin typeface="+mn-lt"/>
                <a:ea typeface="+mn-ea"/>
                <a:cs typeface="+mn-cs"/>
              </a:rPr>
              <a:t>to progress to the next page of the application process.</a:t>
            </a:r>
          </a:p>
          <a:p>
            <a:pPr marL="228600" lvl="0" indent="-228600">
              <a:buFont typeface="+mj-lt"/>
              <a:buAutoNum type="arabicPeriod"/>
            </a:pPr>
            <a:endParaRPr lang="en-US" sz="1200" kern="1200" dirty="0">
              <a:solidFill>
                <a:schemeClr val="tx1"/>
              </a:solidFill>
              <a:effectLst/>
              <a:latin typeface="+mn-lt"/>
              <a:ea typeface="+mn-ea"/>
              <a:cs typeface="+mn-cs"/>
            </a:endParaRPr>
          </a:p>
          <a:p>
            <a:pPr marL="0" lvl="0" indent="0">
              <a:buFont typeface="+mj-lt"/>
              <a:buNone/>
            </a:pPr>
            <a:r>
              <a:rPr lang="en-US" sz="1200" kern="1200" dirty="0">
                <a:solidFill>
                  <a:schemeClr val="tx1"/>
                </a:solidFill>
                <a:effectLst/>
                <a:latin typeface="+mn-lt"/>
                <a:ea typeface="+mn-ea"/>
                <a:cs typeface="+mn-cs"/>
              </a:rPr>
              <a:t>Moving on, we will walk you through how to find existing permits.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635B5-FF59-406E-B74D-09342D3385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329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36</a:t>
            </a:fld>
            <a:endParaRPr lang="en-US" dirty="0"/>
          </a:p>
        </p:txBody>
      </p:sp>
    </p:spTree>
    <p:extLst>
      <p:ext uri="{BB962C8B-B14F-4D97-AF65-F5344CB8AC3E}">
        <p14:creationId xmlns:p14="http://schemas.microsoft.com/office/powerpoint/2010/main" val="964157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37</a:t>
            </a:fld>
            <a:endParaRPr lang="en-US" dirty="0"/>
          </a:p>
        </p:txBody>
      </p:sp>
    </p:spTree>
    <p:extLst>
      <p:ext uri="{BB962C8B-B14F-4D97-AF65-F5344CB8AC3E}">
        <p14:creationId xmlns:p14="http://schemas.microsoft.com/office/powerpoint/2010/main" val="2085123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38</a:t>
            </a:fld>
            <a:endParaRPr lang="en-US" dirty="0"/>
          </a:p>
        </p:txBody>
      </p:sp>
    </p:spTree>
    <p:extLst>
      <p:ext uri="{BB962C8B-B14F-4D97-AF65-F5344CB8AC3E}">
        <p14:creationId xmlns:p14="http://schemas.microsoft.com/office/powerpoint/2010/main" val="3121960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39</a:t>
            </a:fld>
            <a:endParaRPr lang="en-US" dirty="0"/>
          </a:p>
        </p:txBody>
      </p:sp>
    </p:spTree>
    <p:extLst>
      <p:ext uri="{BB962C8B-B14F-4D97-AF65-F5344CB8AC3E}">
        <p14:creationId xmlns:p14="http://schemas.microsoft.com/office/powerpoint/2010/main" val="227038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40</a:t>
            </a:fld>
            <a:endParaRPr lang="en-US" dirty="0"/>
          </a:p>
        </p:txBody>
      </p:sp>
    </p:spTree>
    <p:extLst>
      <p:ext uri="{BB962C8B-B14F-4D97-AF65-F5344CB8AC3E}">
        <p14:creationId xmlns:p14="http://schemas.microsoft.com/office/powerpoint/2010/main" val="189421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3</a:t>
            </a:fld>
            <a:endParaRPr lang="en-US"/>
          </a:p>
        </p:txBody>
      </p:sp>
    </p:spTree>
    <p:extLst>
      <p:ext uri="{BB962C8B-B14F-4D97-AF65-F5344CB8AC3E}">
        <p14:creationId xmlns:p14="http://schemas.microsoft.com/office/powerpoint/2010/main" val="19545528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41</a:t>
            </a:fld>
            <a:endParaRPr lang="en-US" dirty="0"/>
          </a:p>
        </p:txBody>
      </p:sp>
    </p:spTree>
    <p:extLst>
      <p:ext uri="{BB962C8B-B14F-4D97-AF65-F5344CB8AC3E}">
        <p14:creationId xmlns:p14="http://schemas.microsoft.com/office/powerpoint/2010/main" val="3589484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42</a:t>
            </a:fld>
            <a:endParaRPr lang="en-US" dirty="0"/>
          </a:p>
        </p:txBody>
      </p:sp>
    </p:spTree>
    <p:extLst>
      <p:ext uri="{BB962C8B-B14F-4D97-AF65-F5344CB8AC3E}">
        <p14:creationId xmlns:p14="http://schemas.microsoft.com/office/powerpoint/2010/main" val="4080322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43</a:t>
            </a:fld>
            <a:endParaRPr lang="en-US" dirty="0"/>
          </a:p>
        </p:txBody>
      </p:sp>
    </p:spTree>
    <p:extLst>
      <p:ext uri="{BB962C8B-B14F-4D97-AF65-F5344CB8AC3E}">
        <p14:creationId xmlns:p14="http://schemas.microsoft.com/office/powerpoint/2010/main" val="4178733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44</a:t>
            </a:fld>
            <a:endParaRPr lang="en-US" dirty="0"/>
          </a:p>
        </p:txBody>
      </p:sp>
    </p:spTree>
    <p:extLst>
      <p:ext uri="{BB962C8B-B14F-4D97-AF65-F5344CB8AC3E}">
        <p14:creationId xmlns:p14="http://schemas.microsoft.com/office/powerpoint/2010/main" val="457520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Once an application has been reviewed and approved, the customer receives an email letting them know the permit is ready to issue and waiting for payment. Fees can be paid online. Online payment only allows full payment and only credit cards.</a:t>
            </a:r>
          </a:p>
          <a:p>
            <a:pPr lvl="0"/>
            <a:r>
              <a:rPr lang="en-US" sz="1200" kern="1200" dirty="0">
                <a:solidFill>
                  <a:schemeClr val="tx1"/>
                </a:solidFill>
                <a:effectLst/>
                <a:latin typeface="+mn-lt"/>
                <a:ea typeface="+mn-ea"/>
                <a:cs typeface="+mn-cs"/>
              </a:rPr>
              <a:t>Remember, for billed customers, the permit is issued without payment.</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it’s a free permit, the customer receives an email stating that the permit has been issued and is ready for printing.</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Now let’s look at the Fees tab on the record.</a:t>
            </a:r>
          </a:p>
        </p:txBody>
      </p:sp>
      <p:sp>
        <p:nvSpPr>
          <p:cNvPr id="4" name="Slide Number Placeholder 3"/>
          <p:cNvSpPr>
            <a:spLocks noGrp="1"/>
          </p:cNvSpPr>
          <p:nvPr>
            <p:ph type="sldNum" sz="quarter" idx="5"/>
          </p:nvPr>
        </p:nvSpPr>
        <p:spPr/>
        <p:txBody>
          <a:bodyPr/>
          <a:lstStyle/>
          <a:p>
            <a:fld id="{370635B5-FF59-406E-B74D-09342D338540}" type="slidenum">
              <a:rPr lang="en-US" smtClean="0"/>
              <a:pPr/>
              <a:t>45</a:t>
            </a:fld>
            <a:endParaRPr lang="en-US" dirty="0"/>
          </a:p>
        </p:txBody>
      </p:sp>
    </p:spTree>
    <p:extLst>
      <p:ext uri="{BB962C8B-B14F-4D97-AF65-F5344CB8AC3E}">
        <p14:creationId xmlns:p14="http://schemas.microsoft.com/office/powerpoint/2010/main" val="400636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fld id="{370635B5-FF59-406E-B74D-09342D338540}" type="slidenum">
              <a:rPr lang="en-US" smtClean="0"/>
              <a:t>53</a:t>
            </a:fld>
            <a:endParaRPr lang="en-US"/>
          </a:p>
        </p:txBody>
      </p:sp>
    </p:spTree>
    <p:extLst>
      <p:ext uri="{BB962C8B-B14F-4D97-AF65-F5344CB8AC3E}">
        <p14:creationId xmlns:p14="http://schemas.microsoft.com/office/powerpoint/2010/main" val="26989604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fld id="{370635B5-FF59-406E-B74D-09342D338540}" type="slidenum">
              <a:rPr lang="en-US" smtClean="0"/>
              <a:t>54</a:t>
            </a:fld>
            <a:endParaRPr lang="en-US"/>
          </a:p>
        </p:txBody>
      </p:sp>
    </p:spTree>
    <p:extLst>
      <p:ext uri="{BB962C8B-B14F-4D97-AF65-F5344CB8AC3E}">
        <p14:creationId xmlns:p14="http://schemas.microsoft.com/office/powerpoint/2010/main" val="3052707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fld id="{370635B5-FF59-406E-B74D-09342D338540}" type="slidenum">
              <a:rPr lang="en-US" smtClean="0"/>
              <a:t>55</a:t>
            </a:fld>
            <a:endParaRPr lang="en-US"/>
          </a:p>
        </p:txBody>
      </p:sp>
    </p:spTree>
    <p:extLst>
      <p:ext uri="{BB962C8B-B14F-4D97-AF65-F5344CB8AC3E}">
        <p14:creationId xmlns:p14="http://schemas.microsoft.com/office/powerpoint/2010/main" val="30180610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fld id="{370635B5-FF59-406E-B74D-09342D338540}" type="slidenum">
              <a:rPr lang="en-US" smtClean="0"/>
              <a:t>56</a:t>
            </a:fld>
            <a:endParaRPr lang="en-US"/>
          </a:p>
        </p:txBody>
      </p:sp>
    </p:spTree>
    <p:extLst>
      <p:ext uri="{BB962C8B-B14F-4D97-AF65-F5344CB8AC3E}">
        <p14:creationId xmlns:p14="http://schemas.microsoft.com/office/powerpoint/2010/main" val="36745057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fld id="{370635B5-FF59-406E-B74D-09342D338540}" type="slidenum">
              <a:rPr lang="en-US" smtClean="0"/>
              <a:t>57</a:t>
            </a:fld>
            <a:endParaRPr lang="en-US"/>
          </a:p>
        </p:txBody>
      </p:sp>
    </p:spTree>
    <p:extLst>
      <p:ext uri="{BB962C8B-B14F-4D97-AF65-F5344CB8AC3E}">
        <p14:creationId xmlns:p14="http://schemas.microsoft.com/office/powerpoint/2010/main" val="141745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This is the home page for the Seattle Services Portal. It is used by all customers who access Accela.</a:t>
            </a:r>
          </a:p>
          <a:p>
            <a:pPr marL="0" indent="0">
              <a:buFont typeface="Arial" panose="020B0604020202020204" pitchFamily="34" charset="0"/>
              <a:buNone/>
            </a:pPr>
            <a:r>
              <a:rPr lang="en-US" b="0" dirty="0"/>
              <a:t>The white banner at the top is available on all pages.</a:t>
            </a:r>
          </a:p>
          <a:p>
            <a:pPr marL="0" indent="0">
              <a:buFont typeface="Arial" panose="020B0604020202020204" pitchFamily="34" charset="0"/>
              <a:buNone/>
            </a:pPr>
            <a:r>
              <a:rPr lang="en-US" b="0" dirty="0"/>
              <a:t>Users can click on the tabs to navigate to the Home page, their Records, or to get Help.</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On the </a:t>
            </a:r>
            <a:r>
              <a:rPr lang="en-US" b="1" dirty="0"/>
              <a:t>Home</a:t>
            </a:r>
            <a:r>
              <a:rPr lang="en-US" b="0" dirty="0"/>
              <a:t> page, users can</a:t>
            </a:r>
            <a:r>
              <a:rPr lang="en-US" b="1" dirty="0"/>
              <a:t> </a:t>
            </a:r>
          </a:p>
          <a:p>
            <a:pPr marL="171450" indent="-171450">
              <a:buFont typeface="Arial" panose="020B0604020202020204" pitchFamily="34" charset="0"/>
              <a:buChar char="•"/>
            </a:pPr>
            <a:r>
              <a:rPr lang="en-US" b="1" dirty="0"/>
              <a:t>Create </a:t>
            </a:r>
            <a:r>
              <a:rPr lang="en-US" b="0" dirty="0"/>
              <a:t>a new application</a:t>
            </a:r>
            <a:r>
              <a:rPr lang="en-US" b="1" dirty="0"/>
              <a:t> </a:t>
            </a:r>
            <a:endParaRPr lang="en-US" b="0" dirty="0"/>
          </a:p>
          <a:p>
            <a:pPr marL="171450" indent="-171450">
              <a:buFont typeface="Arial" panose="020B0604020202020204" pitchFamily="34" charset="0"/>
              <a:buChar char="•"/>
            </a:pPr>
            <a:r>
              <a:rPr lang="en-US" b="1" dirty="0"/>
              <a:t>Request or Schedule </a:t>
            </a:r>
            <a:r>
              <a:rPr lang="en-US" b="0" dirty="0"/>
              <a:t>an inspection or let us know about a job start.</a:t>
            </a:r>
            <a:r>
              <a:rPr lang="en-US" b="1" dirty="0"/>
              <a:t> </a:t>
            </a:r>
            <a:r>
              <a:rPr lang="en-US" sz="1200" kern="1200" dirty="0">
                <a:solidFill>
                  <a:schemeClr val="tx1"/>
                </a:solidFill>
                <a:effectLst/>
                <a:latin typeface="+mn-lt"/>
                <a:ea typeface="+mn-ea"/>
                <a:cs typeface="+mn-cs"/>
              </a:rPr>
              <a:t>The actual scheduling is done from within the record.</a:t>
            </a:r>
            <a:endParaRPr lang="en-US" b="0" dirty="0"/>
          </a:p>
          <a:p>
            <a:pPr marL="171450" indent="-171450">
              <a:buFont typeface="Arial" panose="020B0604020202020204" pitchFamily="34" charset="0"/>
              <a:buChar char="•"/>
            </a:pPr>
            <a:r>
              <a:rPr lang="en-US" b="1" dirty="0"/>
              <a:t>Search </a:t>
            </a:r>
            <a:r>
              <a:rPr lang="en-US" b="0" dirty="0"/>
              <a:t>for or </a:t>
            </a:r>
            <a:r>
              <a:rPr lang="en-US" b="1" dirty="0"/>
              <a:t>Find an Existing</a:t>
            </a:r>
            <a:r>
              <a:rPr lang="en-US" b="0" dirty="0"/>
              <a:t> permit. </a:t>
            </a:r>
          </a:p>
          <a:p>
            <a:pPr marL="628650" lvl="1" indent="-171450">
              <a:buFont typeface="Arial" panose="020B0604020202020204" pitchFamily="34" charset="0"/>
              <a:buChar char="•"/>
            </a:pPr>
            <a:r>
              <a:rPr lang="en-US" b="1" dirty="0"/>
              <a:t>Search All Records</a:t>
            </a:r>
            <a:r>
              <a:rPr lang="en-US" b="0" dirty="0"/>
              <a:t> is global and returns a lot of results. (This can be confusing if you are trying to find something specific.)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Find Existing </a:t>
            </a:r>
            <a:r>
              <a:rPr lang="en-US" b="0" dirty="0"/>
              <a:t>is more specific and allows the user to search for specific permit types like SDCI Building permits or Traffic Parking or Street Use. </a:t>
            </a:r>
          </a:p>
          <a:p>
            <a:pPr marL="0" lvl="0" indent="0">
              <a:buFont typeface="Arial" panose="020B0604020202020204" pitchFamily="34" charset="0"/>
              <a:buNone/>
            </a:pPr>
            <a:endParaRPr lang="en-US" b="0" dirty="0"/>
          </a:p>
          <a:p>
            <a:pPr marL="0" lvl="0" indent="0">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370635B5-FF59-406E-B74D-09342D338540}" type="slidenum">
              <a:rPr lang="en-US" smtClean="0"/>
              <a:t>24</a:t>
            </a:fld>
            <a:endParaRPr lang="en-US"/>
          </a:p>
        </p:txBody>
      </p:sp>
    </p:spTree>
    <p:extLst>
      <p:ext uri="{BB962C8B-B14F-4D97-AF65-F5344CB8AC3E}">
        <p14:creationId xmlns:p14="http://schemas.microsoft.com/office/powerpoint/2010/main" val="1965774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When a user needs </a:t>
            </a:r>
            <a:r>
              <a:rPr lang="en-US" b="1" dirty="0"/>
              <a:t>help</a:t>
            </a:r>
            <a:r>
              <a:rPr lang="en-US" b="0" dirty="0"/>
              <a:t>, they can access the Help Center articles by clicking on </a:t>
            </a:r>
            <a:r>
              <a:rPr lang="en-US" b="1" dirty="0"/>
              <a:t>Help. </a:t>
            </a:r>
          </a:p>
          <a:p>
            <a:pPr marL="0" indent="0">
              <a:buFont typeface="Arial" panose="020B0604020202020204" pitchFamily="34" charset="0"/>
              <a:buNone/>
            </a:pPr>
            <a:r>
              <a:rPr lang="en-US" b="0" dirty="0"/>
              <a:t>The banner is available throughout the portal, and Help can be accessed at any time simply by clicking on the Help button.</a:t>
            </a:r>
          </a:p>
        </p:txBody>
      </p:sp>
      <p:sp>
        <p:nvSpPr>
          <p:cNvPr id="4" name="Slide Number Placeholder 3"/>
          <p:cNvSpPr>
            <a:spLocks noGrp="1"/>
          </p:cNvSpPr>
          <p:nvPr>
            <p:ph type="sldNum" sz="quarter" idx="5"/>
          </p:nvPr>
        </p:nvSpPr>
        <p:spPr/>
        <p:txBody>
          <a:bodyPr/>
          <a:lstStyle/>
          <a:p>
            <a:fld id="{370635B5-FF59-406E-B74D-09342D338540}" type="slidenum">
              <a:rPr lang="en-US" smtClean="0"/>
              <a:t>58</a:t>
            </a:fld>
            <a:endParaRPr lang="en-US"/>
          </a:p>
        </p:txBody>
      </p:sp>
    </p:spTree>
    <p:extLst>
      <p:ext uri="{BB962C8B-B14F-4D97-AF65-F5344CB8AC3E}">
        <p14:creationId xmlns:p14="http://schemas.microsoft.com/office/powerpoint/2010/main" val="9218747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462E38-1DBF-493E-8775-8109287F1EB1}" type="slidenum">
              <a:rPr lang="en-US" smtClean="0"/>
              <a:t>59</a:t>
            </a:fld>
            <a:endParaRPr lang="en-US"/>
          </a:p>
        </p:txBody>
      </p:sp>
    </p:spTree>
    <p:extLst>
      <p:ext uri="{BB962C8B-B14F-4D97-AF65-F5344CB8AC3E}">
        <p14:creationId xmlns:p14="http://schemas.microsoft.com/office/powerpoint/2010/main" val="249136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kern="1200" dirty="0">
                <a:solidFill>
                  <a:schemeClr val="tx1"/>
                </a:solidFill>
                <a:effectLst/>
                <a:latin typeface="+mn-lt"/>
                <a:ea typeface="+mn-ea"/>
                <a:cs typeface="+mn-cs"/>
              </a:rPr>
              <a:t>Clicking on Find Existing takes you to a search page where you can enter additional search criteria for finding records related to Street Use.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a:solidFill>
                  <a:schemeClr val="tx1"/>
                </a:solidFill>
                <a:effectLst/>
                <a:latin typeface="+mn-lt"/>
                <a:ea typeface="+mn-ea"/>
                <a:cs typeface="+mn-cs"/>
              </a:rPr>
              <a:t>You can limit the search to only records you’re a contact or delegate on by checking the checkbox.</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You can search for a specific record based on </a:t>
            </a:r>
            <a:r>
              <a:rPr lang="en-US" b="1" dirty="0"/>
              <a:t>Record Type</a:t>
            </a:r>
            <a:r>
              <a:rPr lang="en-US" dirty="0"/>
              <a:t>, such as all your construction permits,  or address. </a:t>
            </a:r>
          </a:p>
          <a:p>
            <a:pPr marL="457200" marR="0" lvl="1" indent="0" algn="l" defTabSz="914400" rtl="0" eaLnBrk="1" fontAlgn="auto" latinLnBrk="0" hangingPunct="1">
              <a:lnSpc>
                <a:spcPct val="100000"/>
              </a:lnSpc>
              <a:spcBef>
                <a:spcPts val="0"/>
              </a:spcBef>
              <a:spcAft>
                <a:spcPts val="0"/>
              </a:spcAft>
              <a:buClrTx/>
              <a:buSzTx/>
              <a:buFont typeface="+mj-lt"/>
              <a:buNone/>
              <a:tabLst/>
              <a:defRPr/>
            </a:pPr>
            <a:r>
              <a:rPr lang="en-US" dirty="0"/>
              <a:t>&lt;Instructor note: point of possible confusion for customers&gt;Record status is hard for customers to use unless they understand their records well, they may pick the wrong status and not get the results they expect.  Leave as default “-Select”.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Records can also be found using their create date.</a:t>
            </a:r>
          </a:p>
        </p:txBody>
      </p:sp>
      <p:sp>
        <p:nvSpPr>
          <p:cNvPr id="4" name="Slide Number Placeholder 3"/>
          <p:cNvSpPr>
            <a:spLocks noGrp="1"/>
          </p:cNvSpPr>
          <p:nvPr>
            <p:ph type="sldNum" sz="quarter" idx="5"/>
          </p:nvPr>
        </p:nvSpPr>
        <p:spPr/>
        <p:txBody>
          <a:bodyPr/>
          <a:lstStyle/>
          <a:p>
            <a:fld id="{370635B5-FF59-406E-B74D-09342D338540}" type="slidenum">
              <a:rPr lang="en-US" smtClean="0"/>
              <a:pPr/>
              <a:t>25</a:t>
            </a:fld>
            <a:endParaRPr lang="en-US" dirty="0"/>
          </a:p>
        </p:txBody>
      </p:sp>
    </p:spTree>
    <p:extLst>
      <p:ext uri="{BB962C8B-B14F-4D97-AF65-F5344CB8AC3E}">
        <p14:creationId xmlns:p14="http://schemas.microsoft.com/office/powerpoint/2010/main" val="94354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kern="1200" dirty="0">
                <a:solidFill>
                  <a:schemeClr val="tx1"/>
                </a:solidFill>
                <a:effectLst/>
                <a:latin typeface="+mn-lt"/>
                <a:ea typeface="+mn-ea"/>
                <a:cs typeface="+mn-cs"/>
              </a:rPr>
              <a:t>Now, l</a:t>
            </a:r>
            <a:r>
              <a:rPr lang="en-US" dirty="0"/>
              <a:t>et’s click on the </a:t>
            </a:r>
            <a:r>
              <a:rPr lang="en-US" b="1" i="0" dirty="0"/>
              <a:t>My Records </a:t>
            </a:r>
            <a:r>
              <a:rPr lang="en-US" dirty="0"/>
              <a:t>tab. </a:t>
            </a:r>
            <a:r>
              <a:rPr lang="en-US" sz="1200" kern="1200" dirty="0">
                <a:solidFill>
                  <a:schemeClr val="tx1"/>
                </a:solidFill>
                <a:effectLst/>
                <a:latin typeface="+mn-lt"/>
                <a:ea typeface="+mn-ea"/>
                <a:cs typeface="+mn-cs"/>
              </a:rPr>
              <a:t>My Records list can be accessed from almost anywhere in the portal. It is in the header. Clicking on it opens a list of options for filtering your records. </a:t>
            </a:r>
          </a:p>
          <a:p>
            <a:pPr marL="0" lvl="0" indent="0">
              <a:buFont typeface="+mj-lt"/>
              <a:buNone/>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My Records Overview </a:t>
            </a:r>
            <a:r>
              <a:rPr lang="en-US" sz="1200" kern="1200" dirty="0">
                <a:solidFill>
                  <a:schemeClr val="tx1"/>
                </a:solidFill>
                <a:effectLst/>
                <a:latin typeface="+mn-lt"/>
                <a:ea typeface="+mn-ea"/>
                <a:cs typeface="+mn-cs"/>
              </a:rPr>
              <a:t>has all your records, grouped by the categories showing in this menu.</a:t>
            </a:r>
          </a:p>
          <a:p>
            <a:pPr marL="0" lvl="0" indent="0">
              <a:buFont typeface="+mj-lt"/>
              <a:buNone/>
            </a:pPr>
            <a:r>
              <a:rPr lang="en-US" sz="1200" b="1" kern="1200" dirty="0">
                <a:solidFill>
                  <a:schemeClr val="tx1"/>
                </a:solidFill>
                <a:effectLst/>
                <a:latin typeface="+mn-lt"/>
                <a:ea typeface="+mn-ea"/>
                <a:cs typeface="+mn-cs"/>
              </a:rPr>
              <a:t>Permits – Trade, Construction, and Land Use </a:t>
            </a:r>
            <a:r>
              <a:rPr lang="en-US" sz="1200" kern="1200" dirty="0">
                <a:solidFill>
                  <a:schemeClr val="tx1"/>
                </a:solidFill>
                <a:effectLst/>
                <a:latin typeface="+mn-lt"/>
                <a:ea typeface="+mn-ea"/>
                <a:cs typeface="+mn-cs"/>
              </a:rPr>
              <a:t>has SDCI records. </a:t>
            </a:r>
            <a:r>
              <a:rPr lang="en-US" sz="1200" b="1" kern="1200" dirty="0">
                <a:solidFill>
                  <a:schemeClr val="tx1"/>
                </a:solidFill>
                <a:effectLst/>
                <a:latin typeface="+mn-lt"/>
                <a:ea typeface="+mn-ea"/>
                <a:cs typeface="+mn-cs"/>
              </a:rPr>
              <a:t>Permits – Parking &amp; Truck </a:t>
            </a:r>
            <a:r>
              <a:rPr lang="en-US" sz="1200" kern="1200" dirty="0">
                <a:solidFill>
                  <a:schemeClr val="tx1"/>
                </a:solidFill>
                <a:effectLst/>
                <a:latin typeface="+mn-lt"/>
                <a:ea typeface="+mn-ea"/>
                <a:cs typeface="+mn-cs"/>
              </a:rPr>
              <a:t>has all your traffic records.</a:t>
            </a:r>
          </a:p>
          <a:p>
            <a:pPr marL="0" lvl="0" indent="0">
              <a:buFont typeface="+mj-lt"/>
              <a:buNone/>
            </a:pPr>
            <a:r>
              <a:rPr lang="en-US" sz="1200" kern="1200" dirty="0">
                <a:solidFill>
                  <a:schemeClr val="tx1"/>
                </a:solidFill>
                <a:effectLst/>
                <a:latin typeface="+mn-lt"/>
                <a:ea typeface="+mn-ea"/>
                <a:cs typeface="+mn-cs"/>
              </a:rPr>
              <a:t>To see only your Street Use records, we have a category specifically for that – </a:t>
            </a:r>
            <a:r>
              <a:rPr lang="en-US" sz="1200" b="1" kern="1200" dirty="0">
                <a:solidFill>
                  <a:schemeClr val="tx1"/>
                </a:solidFill>
                <a:effectLst/>
                <a:latin typeface="+mn-lt"/>
                <a:ea typeface="+mn-ea"/>
                <a:cs typeface="+mn-cs"/>
              </a:rPr>
              <a:t>Permits – Street Use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370635B5-FF59-406E-B74D-09342D338540}" type="slidenum">
              <a:rPr lang="en-US" smtClean="0"/>
              <a:pPr/>
              <a:t>26</a:t>
            </a:fld>
            <a:endParaRPr lang="en-US" dirty="0"/>
          </a:p>
        </p:txBody>
      </p:sp>
    </p:spTree>
    <p:extLst>
      <p:ext uri="{BB962C8B-B14F-4D97-AF65-F5344CB8AC3E}">
        <p14:creationId xmlns:p14="http://schemas.microsoft.com/office/powerpoint/2010/main" val="3743626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pPr>
            <a:r>
              <a:rPr lang="en-US" sz="1200" kern="1200" dirty="0">
                <a:solidFill>
                  <a:schemeClr val="tx1"/>
                </a:solidFill>
                <a:effectLst/>
                <a:latin typeface="+mn-lt"/>
                <a:ea typeface="+mn-ea"/>
                <a:cs typeface="+mn-cs"/>
              </a:rPr>
              <a:t>Now, l</a:t>
            </a:r>
            <a:r>
              <a:rPr lang="en-US" dirty="0"/>
              <a:t>et’s click on the </a:t>
            </a:r>
            <a:r>
              <a:rPr lang="en-US" b="1" i="0" dirty="0"/>
              <a:t>My Records </a:t>
            </a:r>
            <a:r>
              <a:rPr lang="en-US" dirty="0"/>
              <a:t>tab. </a:t>
            </a:r>
            <a:r>
              <a:rPr lang="en-US" sz="1200" kern="1200" dirty="0">
                <a:solidFill>
                  <a:schemeClr val="tx1"/>
                </a:solidFill>
                <a:effectLst/>
                <a:latin typeface="+mn-lt"/>
                <a:ea typeface="+mn-ea"/>
                <a:cs typeface="+mn-cs"/>
              </a:rPr>
              <a:t>My Records list can be accessed from almost anywhere in the portal. It is in the header. Clicking on it opens a list of options for filtering your records. </a:t>
            </a:r>
          </a:p>
          <a:p>
            <a:pPr marL="0" lvl="0" indent="0">
              <a:buFont typeface="+mj-lt"/>
              <a:buNone/>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My Records Overview </a:t>
            </a:r>
            <a:r>
              <a:rPr lang="en-US" sz="1200" kern="1200" dirty="0">
                <a:solidFill>
                  <a:schemeClr val="tx1"/>
                </a:solidFill>
                <a:effectLst/>
                <a:latin typeface="+mn-lt"/>
                <a:ea typeface="+mn-ea"/>
                <a:cs typeface="+mn-cs"/>
              </a:rPr>
              <a:t>has all your records, grouped by the categories showing in this menu.</a:t>
            </a:r>
          </a:p>
          <a:p>
            <a:pPr marL="0" lvl="0" indent="0">
              <a:buFont typeface="+mj-lt"/>
              <a:buNone/>
            </a:pPr>
            <a:r>
              <a:rPr lang="en-US" sz="1200" b="1" kern="1200" dirty="0">
                <a:solidFill>
                  <a:schemeClr val="tx1"/>
                </a:solidFill>
                <a:effectLst/>
                <a:latin typeface="+mn-lt"/>
                <a:ea typeface="+mn-ea"/>
                <a:cs typeface="+mn-cs"/>
              </a:rPr>
              <a:t>Permits – Trade, Construction, and Land Use </a:t>
            </a:r>
            <a:r>
              <a:rPr lang="en-US" sz="1200" kern="1200" dirty="0">
                <a:solidFill>
                  <a:schemeClr val="tx1"/>
                </a:solidFill>
                <a:effectLst/>
                <a:latin typeface="+mn-lt"/>
                <a:ea typeface="+mn-ea"/>
                <a:cs typeface="+mn-cs"/>
              </a:rPr>
              <a:t>has SDCI records. </a:t>
            </a:r>
            <a:r>
              <a:rPr lang="en-US" sz="1200" b="1" kern="1200" dirty="0">
                <a:solidFill>
                  <a:schemeClr val="tx1"/>
                </a:solidFill>
                <a:effectLst/>
                <a:latin typeface="+mn-lt"/>
                <a:ea typeface="+mn-ea"/>
                <a:cs typeface="+mn-cs"/>
              </a:rPr>
              <a:t>Permits – Parking &amp; Truck </a:t>
            </a:r>
            <a:r>
              <a:rPr lang="en-US" sz="1200" kern="1200" dirty="0">
                <a:solidFill>
                  <a:schemeClr val="tx1"/>
                </a:solidFill>
                <a:effectLst/>
                <a:latin typeface="+mn-lt"/>
                <a:ea typeface="+mn-ea"/>
                <a:cs typeface="+mn-cs"/>
              </a:rPr>
              <a:t>has all your traffic records.</a:t>
            </a:r>
          </a:p>
          <a:p>
            <a:pPr marL="0" lvl="0" indent="0">
              <a:buFont typeface="+mj-lt"/>
              <a:buNone/>
            </a:pPr>
            <a:r>
              <a:rPr lang="en-US" sz="1200" kern="1200" dirty="0">
                <a:solidFill>
                  <a:schemeClr val="tx1"/>
                </a:solidFill>
                <a:effectLst/>
                <a:latin typeface="+mn-lt"/>
                <a:ea typeface="+mn-ea"/>
                <a:cs typeface="+mn-cs"/>
              </a:rPr>
              <a:t>To see only your Street Use records, we have a category specifically for that – </a:t>
            </a:r>
            <a:r>
              <a:rPr lang="en-US" sz="1200" b="1" kern="1200" dirty="0">
                <a:solidFill>
                  <a:schemeClr val="tx1"/>
                </a:solidFill>
                <a:effectLst/>
                <a:latin typeface="+mn-lt"/>
                <a:ea typeface="+mn-ea"/>
                <a:cs typeface="+mn-cs"/>
              </a:rPr>
              <a:t>Permits – Street Use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370635B5-FF59-406E-B74D-09342D338540}" type="slidenum">
              <a:rPr lang="en-US" smtClean="0"/>
              <a:pPr/>
              <a:t>27</a:t>
            </a:fld>
            <a:endParaRPr lang="en-US" dirty="0"/>
          </a:p>
        </p:txBody>
      </p:sp>
    </p:spTree>
    <p:extLst>
      <p:ext uri="{BB962C8B-B14F-4D97-AF65-F5344CB8AC3E}">
        <p14:creationId xmlns:p14="http://schemas.microsoft.com/office/powerpoint/2010/main" val="287439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 My Records Overview page, you see a list of all your records in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records are </a:t>
            </a:r>
            <a:r>
              <a:rPr lang="en-US" b="1" dirty="0"/>
              <a:t>grouped</a:t>
            </a:r>
            <a:r>
              <a:rPr lang="en-US" b="0" dirty="0"/>
              <a:t> by their module.  </a:t>
            </a:r>
            <a:r>
              <a:rPr lang="en-US" sz="1200" kern="1200" dirty="0">
                <a:solidFill>
                  <a:schemeClr val="tx1"/>
                </a:solidFill>
                <a:effectLst/>
                <a:latin typeface="+mn-lt"/>
                <a:ea typeface="+mn-ea"/>
                <a:cs typeface="+mn-cs"/>
              </a:rPr>
              <a:t>You can hide and show areas to help find and focus on what you are looking for.</a:t>
            </a:r>
          </a:p>
          <a:p>
            <a:pPr marL="0" lvl="0" indent="0">
              <a:buFont typeface="+mj-lt"/>
              <a:buNone/>
            </a:pPr>
            <a:r>
              <a:rPr lang="en-US" sz="1200" kern="1200" dirty="0">
                <a:solidFill>
                  <a:schemeClr val="tx1"/>
                </a:solidFill>
                <a:effectLst/>
                <a:latin typeface="+mn-lt"/>
                <a:ea typeface="+mn-ea"/>
                <a:cs typeface="+mn-cs"/>
              </a:rPr>
              <a:t>All categories show as collapsed. Click the </a:t>
            </a:r>
            <a:r>
              <a:rPr lang="en-US" sz="1200" b="1" kern="1200" dirty="0">
                <a:solidFill>
                  <a:schemeClr val="tx1"/>
                </a:solidFill>
                <a:effectLst/>
                <a:latin typeface="+mn-lt"/>
                <a:ea typeface="+mn-ea"/>
                <a:cs typeface="+mn-cs"/>
              </a:rPr>
              <a:t>Show</a:t>
            </a:r>
            <a:r>
              <a:rPr lang="en-US" sz="1200" kern="1200" dirty="0">
                <a:solidFill>
                  <a:schemeClr val="tx1"/>
                </a:solidFill>
                <a:effectLst/>
                <a:latin typeface="+mn-lt"/>
                <a:ea typeface="+mn-ea"/>
                <a:cs typeface="+mn-cs"/>
              </a:rPr>
              <a:t> button to expand a category. Click the </a:t>
            </a:r>
            <a:r>
              <a:rPr lang="en-US" sz="1200" b="1" kern="1200" dirty="0">
                <a:solidFill>
                  <a:schemeClr val="tx1"/>
                </a:solidFill>
                <a:effectLst/>
                <a:latin typeface="+mn-lt"/>
                <a:ea typeface="+mn-ea"/>
                <a:cs typeface="+mn-cs"/>
              </a:rPr>
              <a:t>Hide </a:t>
            </a:r>
            <a:r>
              <a:rPr lang="en-US" sz="1200" kern="1200" dirty="0">
                <a:solidFill>
                  <a:schemeClr val="tx1"/>
                </a:solidFill>
                <a:effectLst/>
                <a:latin typeface="+mn-lt"/>
                <a:ea typeface="+mn-ea"/>
                <a:cs typeface="+mn-cs"/>
              </a:rPr>
              <a:t>button to collapse a category.</a:t>
            </a:r>
          </a:p>
          <a:p>
            <a:pPr marL="0" indent="0">
              <a:buFont typeface="Arial" panose="020B0604020202020204" pitchFamily="34" charset="0"/>
              <a:buNone/>
            </a:pPr>
            <a:r>
              <a:rPr lang="en-US" b="0" dirty="0"/>
              <a:t>When we expand the </a:t>
            </a:r>
            <a:r>
              <a:rPr lang="en-US" b="1" dirty="0"/>
              <a:t>Permits – Street Use </a:t>
            </a:r>
            <a:r>
              <a:rPr lang="en-US" b="0" dirty="0"/>
              <a:t>group: </a:t>
            </a:r>
          </a:p>
          <a:p>
            <a:pPr marL="171450" indent="-171450">
              <a:buFont typeface="Arial" panose="020B0604020202020204" pitchFamily="34" charset="0"/>
              <a:buChar char="•"/>
            </a:pPr>
            <a:r>
              <a:rPr lang="en-US" b="0" dirty="0"/>
              <a:t>We can see the user’s </a:t>
            </a:r>
            <a:r>
              <a:rPr lang="en-US" b="1" dirty="0"/>
              <a:t>Record Numbers</a:t>
            </a:r>
            <a:r>
              <a:rPr lang="en-US" b="0" dirty="0"/>
              <a:t>. </a:t>
            </a:r>
            <a:endParaRPr lang="en-US" b="1" dirty="0"/>
          </a:p>
          <a:p>
            <a:pPr marL="628650" lvl="1" indent="-171450">
              <a:buFont typeface="Arial" panose="020B0604020202020204" pitchFamily="34" charset="0"/>
              <a:buChar char="•"/>
            </a:pPr>
            <a:r>
              <a:rPr lang="en-US" b="0" dirty="0"/>
              <a:t>The TMP numbers are records that have been started but not yet submitted.</a:t>
            </a:r>
          </a:p>
          <a:p>
            <a:pPr marL="171450" indent="-171450">
              <a:buFont typeface="Arial" panose="020B0604020202020204" pitchFamily="34" charset="0"/>
              <a:buChar char="•"/>
            </a:pPr>
            <a:r>
              <a:rPr lang="en-US" b="0" dirty="0"/>
              <a:t>We also see this user has a </a:t>
            </a:r>
            <a:r>
              <a:rPr lang="en-US" b="1" dirty="0"/>
              <a:t>variety of Street Use</a:t>
            </a:r>
            <a:r>
              <a:rPr lang="en-US" b="0" dirty="0"/>
              <a:t> records </a:t>
            </a:r>
            <a:r>
              <a:rPr lang="en-US" b="1" dirty="0"/>
              <a:t> </a:t>
            </a:r>
            <a:r>
              <a:rPr lang="en-US" b="0" dirty="0"/>
              <a:t>for Street Improvement and Right Of Way Construction. </a:t>
            </a:r>
          </a:p>
          <a:p>
            <a:pPr marL="171450" indent="-171450">
              <a:buFont typeface="Arial" panose="020B0604020202020204" pitchFamily="34" charset="0"/>
              <a:buChar char="•"/>
            </a:pPr>
            <a:r>
              <a:rPr lang="en-US" b="0" dirty="0"/>
              <a:t>The </a:t>
            </a:r>
            <a:r>
              <a:rPr lang="en-US" b="1" dirty="0"/>
              <a:t>Address</a:t>
            </a:r>
            <a:r>
              <a:rPr lang="en-US" b="0" dirty="0"/>
              <a:t> of the records displays</a:t>
            </a:r>
            <a:r>
              <a:rPr lang="en-US" b="1" dirty="0"/>
              <a:t> </a:t>
            </a:r>
            <a:r>
              <a:rPr lang="en-US" b="0" dirty="0"/>
              <a:t>and is sortable, as are most columns.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b="0" dirty="0"/>
              <a:t>The next column shows the </a:t>
            </a:r>
            <a:r>
              <a:rPr lang="en-US" b="1" dirty="0"/>
              <a:t>Status </a:t>
            </a:r>
            <a:r>
              <a:rPr lang="en-US" b="0" dirty="0"/>
              <a:t>of submitted records,</a:t>
            </a:r>
            <a:r>
              <a:rPr lang="en-US" b="1" dirty="0"/>
              <a:t> </a:t>
            </a:r>
            <a:r>
              <a:rPr lang="en-US" b="0" dirty="0"/>
              <a:t>such as </a:t>
            </a:r>
            <a:r>
              <a:rPr lang="en-US" b="1" dirty="0"/>
              <a:t>Waiting for Payment </a:t>
            </a:r>
            <a:r>
              <a:rPr lang="en-US" b="0" dirty="0"/>
              <a:t>or </a:t>
            </a:r>
            <a:r>
              <a:rPr lang="en-US" b="1" dirty="0"/>
              <a:t>Awaiting Corrections</a:t>
            </a:r>
            <a:r>
              <a:rPr lang="en-US" b="0" dirty="0"/>
              <a:t>.</a:t>
            </a:r>
            <a:r>
              <a:rPr lang="en-US" b="1" dirty="0"/>
              <a:t> </a:t>
            </a: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you can see that one record has required documents that need to be submitted and another one has a document that needs resubmitted.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Actions</a:t>
            </a:r>
            <a:r>
              <a:rPr lang="en-US" sz="1200" kern="1200" dirty="0">
                <a:solidFill>
                  <a:schemeClr val="tx1"/>
                </a:solidFill>
                <a:effectLst/>
                <a:latin typeface="+mn-lt"/>
                <a:ea typeface="+mn-ea"/>
                <a:cs typeface="+mn-cs"/>
              </a:rPr>
              <a:t> column, </a:t>
            </a:r>
            <a:r>
              <a:rPr lang="en-US" sz="1200" b="0" kern="1200" dirty="0">
                <a:solidFill>
                  <a:schemeClr val="tx1"/>
                </a:solidFill>
                <a:effectLst/>
                <a:latin typeface="+mn-lt"/>
                <a:ea typeface="+mn-ea"/>
                <a:cs typeface="+mn-cs"/>
              </a:rPr>
              <a:t>applicants</a:t>
            </a:r>
            <a:r>
              <a:rPr lang="en-US" sz="1200" kern="1200" dirty="0">
                <a:solidFill>
                  <a:schemeClr val="tx1"/>
                </a:solidFill>
                <a:effectLst/>
                <a:latin typeface="+mn-lt"/>
                <a:ea typeface="+mn-ea"/>
                <a:cs typeface="+mn-cs"/>
              </a:rPr>
              <a:t> can take actions like </a:t>
            </a:r>
            <a:r>
              <a:rPr lang="en-US" sz="1200" b="1" kern="1200" dirty="0">
                <a:solidFill>
                  <a:schemeClr val="tx1"/>
                </a:solidFill>
                <a:effectLst/>
                <a:latin typeface="+mn-lt"/>
                <a:ea typeface="+mn-ea"/>
                <a:cs typeface="+mn-cs"/>
              </a:rPr>
              <a:t>Pay Fees </a:t>
            </a:r>
            <a:r>
              <a:rPr lang="en-US" sz="1200" kern="1200" dirty="0">
                <a:solidFill>
                  <a:schemeClr val="tx1"/>
                </a:solidFill>
                <a:effectLst/>
                <a:latin typeface="+mn-lt"/>
                <a:ea typeface="+mn-ea"/>
                <a:cs typeface="+mn-cs"/>
              </a:rPr>
              <a:t>or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to permits.  </a:t>
            </a:r>
            <a:r>
              <a:rPr lang="en-US" sz="1200" b="1" kern="1200" dirty="0">
                <a:solidFill>
                  <a:schemeClr val="tx1"/>
                </a:solidFill>
                <a:effectLst/>
                <a:latin typeface="+mn-lt"/>
                <a:ea typeface="+mn-ea"/>
                <a:cs typeface="+mn-cs"/>
              </a:rPr>
              <a:t>Actions</a:t>
            </a:r>
            <a:r>
              <a:rPr lang="en-US" sz="1200" kern="1200" dirty="0">
                <a:solidFill>
                  <a:schemeClr val="tx1"/>
                </a:solidFill>
                <a:effectLst/>
                <a:latin typeface="+mn-lt"/>
                <a:ea typeface="+mn-ea"/>
                <a:cs typeface="+mn-cs"/>
              </a:rPr>
              <a:t> column is for Applicants Only.  </a:t>
            </a:r>
          </a:p>
          <a:p>
            <a:pPr marL="171450" indent="-171450">
              <a:buFont typeface="Arial" panose="020B0604020202020204" pitchFamily="34" charset="0"/>
              <a:buChar char="•"/>
            </a:pPr>
            <a:r>
              <a:rPr lang="en-US" b="0" dirty="0"/>
              <a:t>The last column is the </a:t>
            </a:r>
            <a:r>
              <a:rPr lang="en-US" b="1" dirty="0"/>
              <a:t>Action </a:t>
            </a:r>
            <a:r>
              <a:rPr lang="en-US" b="0" dirty="0"/>
              <a:t>column</a:t>
            </a:r>
            <a:r>
              <a:rPr lang="en-US" b="1" dirty="0"/>
              <a:t> </a:t>
            </a:r>
            <a:r>
              <a:rPr lang="en-US" b="0" dirty="0"/>
              <a:t>and links to actions the user can take.</a:t>
            </a:r>
          </a:p>
          <a:p>
            <a:pPr marL="628650" lvl="1" indent="-171450">
              <a:buFont typeface="Arial" panose="020B0604020202020204" pitchFamily="34" charset="0"/>
              <a:buChar char="•"/>
            </a:pPr>
            <a:r>
              <a:rPr lang="en-US" b="0" dirty="0"/>
              <a:t>The </a:t>
            </a:r>
            <a:r>
              <a:rPr lang="en-US" b="1" dirty="0"/>
              <a:t>exception</a:t>
            </a:r>
            <a:r>
              <a:rPr lang="en-US" b="0" dirty="0"/>
              <a:t> is when a record is </a:t>
            </a:r>
            <a:r>
              <a:rPr lang="en-US" b="1" dirty="0"/>
              <a:t>Awaiting Corrections</a:t>
            </a:r>
            <a:r>
              <a:rPr lang="en-US" b="0" dirty="0"/>
              <a:t>. On those records, they need to </a:t>
            </a:r>
          </a:p>
          <a:p>
            <a:pPr marL="1085850" lvl="2" indent="-171450">
              <a:buFont typeface="Arial" panose="020B0604020202020204" pitchFamily="34" charset="0"/>
              <a:buChar char="•"/>
            </a:pPr>
            <a:r>
              <a:rPr lang="en-US" b="1" dirty="0"/>
              <a:t>open</a:t>
            </a:r>
            <a:r>
              <a:rPr lang="en-US" b="0" dirty="0"/>
              <a:t> the record by clicking on the blue Record Number link and then </a:t>
            </a:r>
          </a:p>
          <a:p>
            <a:pPr marL="1085850" lvl="2" indent="-171450">
              <a:buFont typeface="Arial" panose="020B0604020202020204" pitchFamily="34" charset="0"/>
              <a:buChar char="•"/>
            </a:pPr>
            <a:r>
              <a:rPr lang="en-US" b="1" dirty="0"/>
              <a:t>upload</a:t>
            </a:r>
            <a:r>
              <a:rPr lang="en-US" b="0" dirty="0"/>
              <a:t> a document from within the record.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0635B5-FF59-406E-B74D-09342D338540}" type="slidenum">
              <a:rPr lang="en-US" smtClean="0"/>
              <a:pPr/>
              <a:t>28</a:t>
            </a:fld>
            <a:endParaRPr lang="en-US" dirty="0"/>
          </a:p>
        </p:txBody>
      </p:sp>
    </p:spTree>
    <p:extLst>
      <p:ext uri="{BB962C8B-B14F-4D97-AF65-F5344CB8AC3E}">
        <p14:creationId xmlns:p14="http://schemas.microsoft.com/office/powerpoint/2010/main" val="1661861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On My Records Overview page, you see a list of all your records in the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records are </a:t>
            </a:r>
            <a:r>
              <a:rPr lang="en-US" b="1" dirty="0"/>
              <a:t>grouped</a:t>
            </a:r>
            <a:r>
              <a:rPr lang="en-US" b="0" dirty="0"/>
              <a:t> by their module.  </a:t>
            </a:r>
            <a:r>
              <a:rPr lang="en-US" sz="1200" kern="1200" dirty="0">
                <a:solidFill>
                  <a:schemeClr val="tx1"/>
                </a:solidFill>
                <a:effectLst/>
                <a:latin typeface="+mn-lt"/>
                <a:ea typeface="+mn-ea"/>
                <a:cs typeface="+mn-cs"/>
              </a:rPr>
              <a:t>You can hide and show areas to help find and focus on what you are looking for.</a:t>
            </a:r>
          </a:p>
          <a:p>
            <a:pPr marL="0" lvl="0" indent="0">
              <a:buFont typeface="+mj-lt"/>
              <a:buNone/>
            </a:pPr>
            <a:r>
              <a:rPr lang="en-US" sz="1200" kern="1200" dirty="0">
                <a:solidFill>
                  <a:schemeClr val="tx1"/>
                </a:solidFill>
                <a:effectLst/>
                <a:latin typeface="+mn-lt"/>
                <a:ea typeface="+mn-ea"/>
                <a:cs typeface="+mn-cs"/>
              </a:rPr>
              <a:t>All categories show as collapsed. Click the </a:t>
            </a:r>
            <a:r>
              <a:rPr lang="en-US" sz="1200" b="1" kern="1200" dirty="0">
                <a:solidFill>
                  <a:schemeClr val="tx1"/>
                </a:solidFill>
                <a:effectLst/>
                <a:latin typeface="+mn-lt"/>
                <a:ea typeface="+mn-ea"/>
                <a:cs typeface="+mn-cs"/>
              </a:rPr>
              <a:t>Show</a:t>
            </a:r>
            <a:r>
              <a:rPr lang="en-US" sz="1200" kern="1200" dirty="0">
                <a:solidFill>
                  <a:schemeClr val="tx1"/>
                </a:solidFill>
                <a:effectLst/>
                <a:latin typeface="+mn-lt"/>
                <a:ea typeface="+mn-ea"/>
                <a:cs typeface="+mn-cs"/>
              </a:rPr>
              <a:t> button to expand a category. Click the </a:t>
            </a:r>
            <a:r>
              <a:rPr lang="en-US" sz="1200" b="1" kern="1200" dirty="0">
                <a:solidFill>
                  <a:schemeClr val="tx1"/>
                </a:solidFill>
                <a:effectLst/>
                <a:latin typeface="+mn-lt"/>
                <a:ea typeface="+mn-ea"/>
                <a:cs typeface="+mn-cs"/>
              </a:rPr>
              <a:t>Hide </a:t>
            </a:r>
            <a:r>
              <a:rPr lang="en-US" sz="1200" kern="1200" dirty="0">
                <a:solidFill>
                  <a:schemeClr val="tx1"/>
                </a:solidFill>
                <a:effectLst/>
                <a:latin typeface="+mn-lt"/>
                <a:ea typeface="+mn-ea"/>
                <a:cs typeface="+mn-cs"/>
              </a:rPr>
              <a:t>button to collapse a category.</a:t>
            </a:r>
          </a:p>
          <a:p>
            <a:pPr marL="0" indent="0">
              <a:buFont typeface="Arial" panose="020B0604020202020204" pitchFamily="34" charset="0"/>
              <a:buNone/>
            </a:pPr>
            <a:r>
              <a:rPr lang="en-US" b="0" dirty="0"/>
              <a:t>When we expand the </a:t>
            </a:r>
            <a:r>
              <a:rPr lang="en-US" b="1" dirty="0"/>
              <a:t>Permits – Street Use </a:t>
            </a:r>
            <a:r>
              <a:rPr lang="en-US" b="0" dirty="0"/>
              <a:t>group: </a:t>
            </a:r>
          </a:p>
          <a:p>
            <a:pPr marL="171450" indent="-171450">
              <a:buFont typeface="Arial" panose="020B0604020202020204" pitchFamily="34" charset="0"/>
              <a:buChar char="•"/>
            </a:pPr>
            <a:r>
              <a:rPr lang="en-US" b="0" dirty="0"/>
              <a:t>We can see the user’s </a:t>
            </a:r>
            <a:r>
              <a:rPr lang="en-US" b="1" dirty="0"/>
              <a:t>Record Numbers</a:t>
            </a:r>
            <a:r>
              <a:rPr lang="en-US" b="0" dirty="0"/>
              <a:t>. </a:t>
            </a:r>
            <a:endParaRPr lang="en-US" b="1" dirty="0"/>
          </a:p>
          <a:p>
            <a:pPr marL="628650" lvl="1" indent="-171450">
              <a:buFont typeface="Arial" panose="020B0604020202020204" pitchFamily="34" charset="0"/>
              <a:buChar char="•"/>
            </a:pPr>
            <a:r>
              <a:rPr lang="en-US" b="0" dirty="0"/>
              <a:t>The TMP numbers are records that have been started but not yet submitted.</a:t>
            </a:r>
          </a:p>
          <a:p>
            <a:pPr marL="171450" indent="-171450">
              <a:buFont typeface="Arial" panose="020B0604020202020204" pitchFamily="34" charset="0"/>
              <a:buChar char="•"/>
            </a:pPr>
            <a:r>
              <a:rPr lang="en-US" b="0" dirty="0"/>
              <a:t>We also see this user has a </a:t>
            </a:r>
            <a:r>
              <a:rPr lang="en-US" b="1" dirty="0"/>
              <a:t>variety of Street Use</a:t>
            </a:r>
            <a:r>
              <a:rPr lang="en-US" b="0" dirty="0"/>
              <a:t> records </a:t>
            </a:r>
            <a:r>
              <a:rPr lang="en-US" b="1" dirty="0"/>
              <a:t> </a:t>
            </a:r>
            <a:r>
              <a:rPr lang="en-US" b="0" dirty="0"/>
              <a:t>for Street Improvement and Right Of Way Construction. </a:t>
            </a:r>
          </a:p>
          <a:p>
            <a:pPr marL="171450" indent="-171450">
              <a:buFont typeface="Arial" panose="020B0604020202020204" pitchFamily="34" charset="0"/>
              <a:buChar char="•"/>
            </a:pPr>
            <a:r>
              <a:rPr lang="en-US" b="0" dirty="0"/>
              <a:t>The </a:t>
            </a:r>
            <a:r>
              <a:rPr lang="en-US" b="1" dirty="0"/>
              <a:t>Address</a:t>
            </a:r>
            <a:r>
              <a:rPr lang="en-US" b="0" dirty="0"/>
              <a:t> of the records displays</a:t>
            </a:r>
            <a:r>
              <a:rPr lang="en-US" b="1" dirty="0"/>
              <a:t> </a:t>
            </a:r>
            <a:r>
              <a:rPr lang="en-US" b="0" dirty="0"/>
              <a:t>and is sortable, as are most columns. </a:t>
            </a: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b="0" dirty="0"/>
              <a:t>The next column shows the </a:t>
            </a:r>
            <a:r>
              <a:rPr lang="en-US" b="1" dirty="0"/>
              <a:t>Status </a:t>
            </a:r>
            <a:r>
              <a:rPr lang="en-US" b="0" dirty="0"/>
              <a:t>of submitted records,</a:t>
            </a:r>
            <a:r>
              <a:rPr lang="en-US" b="1" dirty="0"/>
              <a:t> </a:t>
            </a:r>
            <a:r>
              <a:rPr lang="en-US" b="0" dirty="0"/>
              <a:t>such as </a:t>
            </a:r>
            <a:r>
              <a:rPr lang="en-US" b="1" dirty="0"/>
              <a:t>Waiting for Payment </a:t>
            </a:r>
            <a:r>
              <a:rPr lang="en-US" b="0" dirty="0"/>
              <a:t>or </a:t>
            </a:r>
            <a:r>
              <a:rPr lang="en-US" b="1" dirty="0"/>
              <a:t>Awaiting Corrections</a:t>
            </a:r>
            <a:r>
              <a:rPr lang="en-US" b="0" dirty="0"/>
              <a:t>.</a:t>
            </a:r>
            <a:r>
              <a:rPr lang="en-US" b="1" dirty="0"/>
              <a:t> </a:t>
            </a: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you can see that one record has required documents that need to be submitted and another one has a document that needs resubmitted.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Actions</a:t>
            </a:r>
            <a:r>
              <a:rPr lang="en-US" sz="1200" kern="1200" dirty="0">
                <a:solidFill>
                  <a:schemeClr val="tx1"/>
                </a:solidFill>
                <a:effectLst/>
                <a:latin typeface="+mn-lt"/>
                <a:ea typeface="+mn-ea"/>
                <a:cs typeface="+mn-cs"/>
              </a:rPr>
              <a:t> column, </a:t>
            </a:r>
            <a:r>
              <a:rPr lang="en-US" sz="1200" b="0" kern="1200" dirty="0">
                <a:solidFill>
                  <a:schemeClr val="tx1"/>
                </a:solidFill>
                <a:effectLst/>
                <a:latin typeface="+mn-lt"/>
                <a:ea typeface="+mn-ea"/>
                <a:cs typeface="+mn-cs"/>
              </a:rPr>
              <a:t>applicants</a:t>
            </a:r>
            <a:r>
              <a:rPr lang="en-US" sz="1200" kern="1200" dirty="0">
                <a:solidFill>
                  <a:schemeClr val="tx1"/>
                </a:solidFill>
                <a:effectLst/>
                <a:latin typeface="+mn-lt"/>
                <a:ea typeface="+mn-ea"/>
                <a:cs typeface="+mn-cs"/>
              </a:rPr>
              <a:t> can take actions like </a:t>
            </a:r>
            <a:r>
              <a:rPr lang="en-US" sz="1200" b="1" kern="1200" dirty="0">
                <a:solidFill>
                  <a:schemeClr val="tx1"/>
                </a:solidFill>
                <a:effectLst/>
                <a:latin typeface="+mn-lt"/>
                <a:ea typeface="+mn-ea"/>
                <a:cs typeface="+mn-cs"/>
              </a:rPr>
              <a:t>Pay Fees </a:t>
            </a:r>
            <a:r>
              <a:rPr lang="en-US" sz="1200" kern="1200" dirty="0">
                <a:solidFill>
                  <a:schemeClr val="tx1"/>
                </a:solidFill>
                <a:effectLst/>
                <a:latin typeface="+mn-lt"/>
                <a:ea typeface="+mn-ea"/>
                <a:cs typeface="+mn-cs"/>
              </a:rPr>
              <a:t>or </a:t>
            </a:r>
            <a:r>
              <a:rPr lang="en-US" sz="1200" b="1" kern="1200" dirty="0">
                <a:solidFill>
                  <a:schemeClr val="tx1"/>
                </a:solidFill>
                <a:effectLst/>
                <a:latin typeface="+mn-lt"/>
                <a:ea typeface="+mn-ea"/>
                <a:cs typeface="+mn-cs"/>
              </a:rPr>
              <a:t>Make Changes </a:t>
            </a:r>
            <a:r>
              <a:rPr lang="en-US" sz="1200" kern="1200" dirty="0">
                <a:solidFill>
                  <a:schemeClr val="tx1"/>
                </a:solidFill>
                <a:effectLst/>
                <a:latin typeface="+mn-lt"/>
                <a:ea typeface="+mn-ea"/>
                <a:cs typeface="+mn-cs"/>
              </a:rPr>
              <a:t>to permits.  </a:t>
            </a:r>
            <a:r>
              <a:rPr lang="en-US" sz="1200" b="1" kern="1200" dirty="0">
                <a:solidFill>
                  <a:schemeClr val="tx1"/>
                </a:solidFill>
                <a:effectLst/>
                <a:latin typeface="+mn-lt"/>
                <a:ea typeface="+mn-ea"/>
                <a:cs typeface="+mn-cs"/>
              </a:rPr>
              <a:t>Actions</a:t>
            </a:r>
            <a:r>
              <a:rPr lang="en-US" sz="1200" kern="1200" dirty="0">
                <a:solidFill>
                  <a:schemeClr val="tx1"/>
                </a:solidFill>
                <a:effectLst/>
                <a:latin typeface="+mn-lt"/>
                <a:ea typeface="+mn-ea"/>
                <a:cs typeface="+mn-cs"/>
              </a:rPr>
              <a:t> column is for Applicants Only.  </a:t>
            </a:r>
          </a:p>
          <a:p>
            <a:pPr marL="171450" indent="-171450">
              <a:buFont typeface="Arial" panose="020B0604020202020204" pitchFamily="34" charset="0"/>
              <a:buChar char="•"/>
            </a:pPr>
            <a:r>
              <a:rPr lang="en-US" b="0" dirty="0"/>
              <a:t>The last column is the </a:t>
            </a:r>
            <a:r>
              <a:rPr lang="en-US" b="1" dirty="0"/>
              <a:t>Action </a:t>
            </a:r>
            <a:r>
              <a:rPr lang="en-US" b="0" dirty="0"/>
              <a:t>column</a:t>
            </a:r>
            <a:r>
              <a:rPr lang="en-US" b="1" dirty="0"/>
              <a:t> </a:t>
            </a:r>
            <a:r>
              <a:rPr lang="en-US" b="0" dirty="0"/>
              <a:t>and links to actions the user can take.</a:t>
            </a:r>
          </a:p>
          <a:p>
            <a:pPr marL="628650" lvl="1" indent="-171450">
              <a:buFont typeface="Arial" panose="020B0604020202020204" pitchFamily="34" charset="0"/>
              <a:buChar char="•"/>
            </a:pPr>
            <a:r>
              <a:rPr lang="en-US" b="0" dirty="0"/>
              <a:t>The </a:t>
            </a:r>
            <a:r>
              <a:rPr lang="en-US" b="1" dirty="0"/>
              <a:t>exception</a:t>
            </a:r>
            <a:r>
              <a:rPr lang="en-US" b="0" dirty="0"/>
              <a:t> is when a record is </a:t>
            </a:r>
            <a:r>
              <a:rPr lang="en-US" b="1" dirty="0"/>
              <a:t>Awaiting Corrections</a:t>
            </a:r>
            <a:r>
              <a:rPr lang="en-US" b="0" dirty="0"/>
              <a:t>. On those records, they need to </a:t>
            </a:r>
          </a:p>
          <a:p>
            <a:pPr marL="1085850" lvl="2" indent="-171450">
              <a:buFont typeface="Arial" panose="020B0604020202020204" pitchFamily="34" charset="0"/>
              <a:buChar char="•"/>
            </a:pPr>
            <a:r>
              <a:rPr lang="en-US" b="1" dirty="0"/>
              <a:t>open</a:t>
            </a:r>
            <a:r>
              <a:rPr lang="en-US" b="0" dirty="0"/>
              <a:t> the record by clicking on the blue Record Number link and then </a:t>
            </a:r>
          </a:p>
          <a:p>
            <a:pPr marL="1085850" lvl="2" indent="-171450">
              <a:buFont typeface="Arial" panose="020B0604020202020204" pitchFamily="34" charset="0"/>
              <a:buChar char="•"/>
            </a:pPr>
            <a:r>
              <a:rPr lang="en-US" b="1" dirty="0"/>
              <a:t>upload</a:t>
            </a:r>
            <a:r>
              <a:rPr lang="en-US" b="0" dirty="0"/>
              <a:t> a document from within the record.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0635B5-FF59-406E-B74D-09342D338540}" type="slidenum">
              <a:rPr lang="en-US" smtClean="0"/>
              <a:pPr/>
              <a:t>29</a:t>
            </a:fld>
            <a:endParaRPr lang="en-US" dirty="0"/>
          </a:p>
        </p:txBody>
      </p:sp>
    </p:spTree>
    <p:extLst>
      <p:ext uri="{BB962C8B-B14F-4D97-AF65-F5344CB8AC3E}">
        <p14:creationId xmlns:p14="http://schemas.microsoft.com/office/powerpoint/2010/main" val="3592813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our application. When you first open your record from your list, your screen is divided into halves. </a:t>
            </a:r>
          </a:p>
          <a:p>
            <a:r>
              <a:rPr lang="en-US" dirty="0"/>
              <a:t>The top half is always there. Notice your </a:t>
            </a:r>
            <a:r>
              <a:rPr lang="en-US" b="1" dirty="0"/>
              <a:t>Record Status </a:t>
            </a:r>
            <a:r>
              <a:rPr lang="en-US" dirty="0"/>
              <a:t>and the navigation options under </a:t>
            </a:r>
            <a:r>
              <a:rPr lang="en-US" b="1" dirty="0"/>
              <a:t>Record Info </a:t>
            </a:r>
            <a:r>
              <a:rPr lang="en-US" dirty="0"/>
              <a:t>and </a:t>
            </a:r>
            <a:r>
              <a:rPr lang="en-US" b="1" dirty="0"/>
              <a:t>Payments</a:t>
            </a:r>
            <a:r>
              <a:rPr lang="en-US" dirty="0"/>
              <a:t>. The bottom half varies depending on what navigation view you choose.</a:t>
            </a:r>
          </a:p>
          <a:p>
            <a:r>
              <a:rPr lang="en-US" sz="1200" kern="1200" dirty="0">
                <a:solidFill>
                  <a:schemeClr val="tx1"/>
                </a:solidFill>
                <a:effectLst/>
                <a:latin typeface="+mn-lt"/>
                <a:ea typeface="+mn-ea"/>
                <a:cs typeface="+mn-cs"/>
              </a:rPr>
              <a:t>Each tab shows different information. </a:t>
            </a:r>
          </a:p>
          <a:p>
            <a:pPr marL="228600" indent="-228600">
              <a:buAutoNum type="arabicPeriod"/>
            </a:pPr>
            <a:r>
              <a:rPr lang="en-US" sz="1200" kern="1200" dirty="0">
                <a:solidFill>
                  <a:schemeClr val="tx1"/>
                </a:solidFill>
                <a:effectLst/>
                <a:latin typeface="+mn-lt"/>
                <a:ea typeface="+mn-ea"/>
                <a:cs typeface="+mn-cs"/>
              </a:rPr>
              <a:t>The record opens to the </a:t>
            </a:r>
            <a:r>
              <a:rPr lang="en-US" sz="1200" b="1" kern="1200" dirty="0">
                <a:solidFill>
                  <a:schemeClr val="tx1"/>
                </a:solidFill>
                <a:effectLst/>
                <a:latin typeface="+mn-lt"/>
                <a:ea typeface="+mn-ea"/>
                <a:cs typeface="+mn-cs"/>
              </a:rPr>
              <a:t>Record Details </a:t>
            </a:r>
            <a:r>
              <a:rPr lang="en-US" sz="1200" kern="1200" dirty="0">
                <a:solidFill>
                  <a:schemeClr val="tx1"/>
                </a:solidFill>
                <a:effectLst/>
                <a:latin typeface="+mn-lt"/>
                <a:ea typeface="+mn-ea"/>
                <a:cs typeface="+mn-cs"/>
              </a:rPr>
              <a:t>tab. This tab is a summary of the record – the contacts, project address and description, application information, and use</a:t>
            </a:r>
          </a:p>
          <a:p>
            <a:pPr marL="228600" indent="-228600">
              <a:buAutoNum type="arabicPeriod"/>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Status</a:t>
            </a:r>
            <a:r>
              <a:rPr lang="en-US" sz="1200" kern="1200" dirty="0">
                <a:solidFill>
                  <a:schemeClr val="tx1"/>
                </a:solidFill>
                <a:effectLst/>
                <a:latin typeface="+mn-lt"/>
                <a:ea typeface="+mn-ea"/>
                <a:cs typeface="+mn-cs"/>
              </a:rPr>
              <a:t> tab </a:t>
            </a:r>
            <a:r>
              <a:rPr lang="en-US" dirty="0"/>
              <a:t>displays a list of all tasks for the record and whether they are Completed, In Progress, or still Outstanding</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Related Records</a:t>
            </a:r>
            <a:r>
              <a:rPr lang="en-US" sz="1200" kern="1200" dirty="0">
                <a:solidFill>
                  <a:schemeClr val="tx1"/>
                </a:solidFill>
                <a:effectLst/>
                <a:latin typeface="+mn-lt"/>
                <a:ea typeface="+mn-ea"/>
                <a:cs typeface="+mn-cs"/>
              </a:rPr>
              <a:t> tab displays all related records, like amendments, and has links to them</a:t>
            </a:r>
          </a:p>
          <a:p>
            <a:pPr marL="228600" lvl="0" indent="-228600">
              <a:buFont typeface="+mj-lt"/>
              <a:buAutoNum type="arabicPeriod"/>
            </a:pPr>
            <a:r>
              <a:rPr lang="en-US" sz="1200" b="1" kern="1200" dirty="0">
                <a:solidFill>
                  <a:schemeClr val="tx1"/>
                </a:solidFill>
                <a:effectLst/>
                <a:latin typeface="+mn-lt"/>
                <a:ea typeface="+mn-ea"/>
                <a:cs typeface="+mn-cs"/>
              </a:rPr>
              <a:t>Attachments</a:t>
            </a:r>
            <a:r>
              <a:rPr lang="en-US" sz="1200" kern="1200" dirty="0">
                <a:solidFill>
                  <a:schemeClr val="tx1"/>
                </a:solidFill>
                <a:effectLst/>
                <a:latin typeface="+mn-lt"/>
                <a:ea typeface="+mn-ea"/>
                <a:cs typeface="+mn-cs"/>
              </a:rPr>
              <a:t> tab is where users can view uploaded documents, upload new or corrected documents, and download or print a copy of their permit</a:t>
            </a:r>
          </a:p>
          <a:p>
            <a:pPr marL="228600" lvl="0" indent="-228600">
              <a:buFont typeface="+mj-lt"/>
              <a:buAutoNum type="arabicPeriod"/>
            </a:pPr>
            <a:r>
              <a:rPr lang="en-US" sz="1200" b="0" kern="1200" dirty="0">
                <a:solidFill>
                  <a:schemeClr val="tx1"/>
                </a:solidFill>
                <a:effectLst/>
                <a:latin typeface="+mn-lt"/>
                <a:ea typeface="+mn-ea"/>
                <a:cs typeface="+mn-cs"/>
              </a:rPr>
              <a:t>The</a:t>
            </a:r>
            <a:r>
              <a:rPr lang="en-US" sz="1200" b="1" kern="1200" dirty="0">
                <a:solidFill>
                  <a:schemeClr val="tx1"/>
                </a:solidFill>
                <a:effectLst/>
                <a:latin typeface="+mn-lt"/>
                <a:ea typeface="+mn-ea"/>
                <a:cs typeface="+mn-cs"/>
              </a:rPr>
              <a:t> </a:t>
            </a:r>
            <a:r>
              <a:rPr lang="en-US" b="1" dirty="0"/>
              <a:t>Inspections</a:t>
            </a:r>
            <a:r>
              <a:rPr lang="en-US" b="0" dirty="0"/>
              <a:t> tab d</a:t>
            </a:r>
            <a:r>
              <a:rPr lang="en-US" dirty="0"/>
              <a:t>isplays Completed inspections, lists Pending or Scheduled inspections, provides a way for users to tell us about their Job Start and allows users to schedule Pending inspections</a:t>
            </a:r>
          </a:p>
          <a:p>
            <a:pPr marL="228600" lvl="0" indent="-228600">
              <a:buFont typeface="+mj-lt"/>
              <a:buAutoNum type="arabicPeriod"/>
            </a:pPr>
            <a:r>
              <a:rPr lang="en-US" b="0" dirty="0"/>
              <a:t>The </a:t>
            </a:r>
            <a:r>
              <a:rPr lang="en-US" b="1" dirty="0"/>
              <a:t>Fees</a:t>
            </a:r>
            <a:r>
              <a:rPr lang="en-US" dirty="0"/>
              <a:t> tab allows users to view outstanding fees and pay them and view receipts on paid items</a:t>
            </a:r>
          </a:p>
          <a:p>
            <a:pPr marL="0" lvl="0" indent="0">
              <a:buFont typeface="Arial" panose="020B0604020202020204" pitchFamily="34" charset="0"/>
              <a:buNone/>
            </a:pPr>
            <a:r>
              <a:rPr lang="en-US" b="0" dirty="0"/>
              <a:t>Users can also take other actions on their records from this page: </a:t>
            </a:r>
          </a:p>
          <a:p>
            <a:pPr marL="228600" lvl="0" indent="-228600">
              <a:buFont typeface="+mj-lt"/>
              <a:buAutoNum type="arabicPeriod" startAt="7"/>
            </a:pPr>
            <a:r>
              <a:rPr lang="en-US" b="0" dirty="0"/>
              <a:t>Once a permit is issued the user can click </a:t>
            </a:r>
            <a:r>
              <a:rPr lang="en-US" b="1" dirty="0"/>
              <a:t>Make Changes </a:t>
            </a:r>
            <a:r>
              <a:rPr lang="en-US" dirty="0"/>
              <a:t>to amend the record, such as extend dates or request a scope change.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0635B5-FF59-406E-B74D-09342D338540}" type="slidenum">
              <a:rPr lang="en-US" smtClean="0"/>
              <a:pPr/>
              <a:t>30</a:t>
            </a:fld>
            <a:endParaRPr lang="en-US" dirty="0"/>
          </a:p>
        </p:txBody>
      </p:sp>
    </p:spTree>
    <p:extLst>
      <p:ext uri="{BB962C8B-B14F-4D97-AF65-F5344CB8AC3E}">
        <p14:creationId xmlns:p14="http://schemas.microsoft.com/office/powerpoint/2010/main" val="166800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CB5BF-7B1D-4C2F-8DCE-3B48B409DB54}"/>
              </a:ext>
            </a:extLst>
          </p:cNvPr>
          <p:cNvSpPr>
            <a:spLocks noGrp="1"/>
          </p:cNvSpPr>
          <p:nvPr>
            <p:ph type="ctrTitle" hasCustomPrompt="1"/>
          </p:nvPr>
        </p:nvSpPr>
        <p:spPr>
          <a:xfrm>
            <a:off x="1524000" y="1122363"/>
            <a:ext cx="9144000" cy="2387600"/>
          </a:xfrm>
        </p:spPr>
        <p:txBody>
          <a:bodyPr anchor="b">
            <a:normAutofit/>
          </a:bodyPr>
          <a:lstStyle>
            <a:lvl1pPr algn="l">
              <a:defRPr sz="4050" b="1">
                <a:solidFill>
                  <a:schemeClr val="tx1"/>
                </a:solidFill>
              </a:defRPr>
            </a:lvl1pPr>
          </a:lstStyle>
          <a:p>
            <a:r>
              <a:rPr lang="en-US" dirty="0"/>
              <a:t>Title</a:t>
            </a:r>
          </a:p>
        </p:txBody>
      </p:sp>
      <p:sp>
        <p:nvSpPr>
          <p:cNvPr id="3" name="Subtitle 2">
            <a:extLst>
              <a:ext uri="{FF2B5EF4-FFF2-40B4-BE49-F238E27FC236}">
                <a16:creationId xmlns:a16="http://schemas.microsoft.com/office/drawing/2014/main" id="{E29B9B91-2B82-4546-B83D-1C806B64C22A}"/>
              </a:ext>
            </a:extLst>
          </p:cNvPr>
          <p:cNvSpPr>
            <a:spLocks noGrp="1"/>
          </p:cNvSpPr>
          <p:nvPr>
            <p:ph type="subTitle" idx="1" hasCustomPrompt="1"/>
          </p:nvPr>
        </p:nvSpPr>
        <p:spPr>
          <a:xfrm>
            <a:off x="1524000" y="3602038"/>
            <a:ext cx="9144000" cy="1655762"/>
          </a:xfrm>
        </p:spPr>
        <p:txBody>
          <a:bodyPr>
            <a:norm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5" name="TextBox 4">
            <a:extLst>
              <a:ext uri="{FF2B5EF4-FFF2-40B4-BE49-F238E27FC236}">
                <a16:creationId xmlns:a16="http://schemas.microsoft.com/office/drawing/2014/main" id="{75741BA6-CDAF-4674-85A3-AACB1F552E26}"/>
              </a:ext>
            </a:extLst>
          </p:cNvPr>
          <p:cNvSpPr txBox="1"/>
          <p:nvPr userDrawn="1"/>
        </p:nvSpPr>
        <p:spPr>
          <a:xfrm>
            <a:off x="0" y="6516971"/>
            <a:ext cx="9415463" cy="307777"/>
          </a:xfrm>
          <a:prstGeom prst="rect">
            <a:avLst/>
          </a:prstGeom>
          <a:noFill/>
        </p:spPr>
        <p:txBody>
          <a:bodyPr wrap="square" rtlCol="0">
            <a:spAutoFit/>
          </a:bodyPr>
          <a:lstStyle/>
          <a:p>
            <a:r>
              <a:rPr lang="en-US" sz="1400" b="1" dirty="0">
                <a:solidFill>
                  <a:schemeClr val="tx1"/>
                </a:solidFill>
              </a:rPr>
              <a:t>10/19/20  Department of Transportation</a:t>
            </a:r>
          </a:p>
        </p:txBody>
      </p:sp>
    </p:spTree>
    <p:extLst>
      <p:ext uri="{BB962C8B-B14F-4D97-AF65-F5344CB8AC3E}">
        <p14:creationId xmlns:p14="http://schemas.microsoft.com/office/powerpoint/2010/main" val="132987481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A6640-AAF9-498F-A6FD-C91E4B710D3D}"/>
              </a:ext>
            </a:extLst>
          </p:cNvPr>
          <p:cNvSpPr>
            <a:spLocks noGrp="1"/>
          </p:cNvSpPr>
          <p:nvPr>
            <p:ph type="title" hasCustomPrompt="1"/>
          </p:nvPr>
        </p:nvSpPr>
        <p:spPr/>
        <p:txBody>
          <a:bodyPr/>
          <a:lstStyle>
            <a:lvl1pPr>
              <a:defRPr sz="4400"/>
            </a:lvl1pPr>
          </a:lstStyle>
          <a:p>
            <a:r>
              <a:rPr lang="en-US" dirty="0"/>
              <a:t>Title </a:t>
            </a:r>
          </a:p>
        </p:txBody>
      </p:sp>
      <p:sp>
        <p:nvSpPr>
          <p:cNvPr id="3" name="Content Placeholder 2">
            <a:extLst>
              <a:ext uri="{FF2B5EF4-FFF2-40B4-BE49-F238E27FC236}">
                <a16:creationId xmlns:a16="http://schemas.microsoft.com/office/drawing/2014/main" id="{7DD26F17-7903-4D43-813F-6A908669D64E}"/>
              </a:ext>
            </a:extLst>
          </p:cNvPr>
          <p:cNvSpPr>
            <a:spLocks noGrp="1"/>
          </p:cNvSpPr>
          <p:nvPr>
            <p:ph idx="1" hasCustomPrompt="1"/>
          </p:nvPr>
        </p:nvSpPr>
        <p:spPr>
          <a:xfrm>
            <a:off x="838200" y="1825625"/>
            <a:ext cx="10515600" cy="4087324"/>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0732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A49D0-05FB-4A13-9342-93E5AA7FB64F}"/>
              </a:ext>
            </a:extLst>
          </p:cNvPr>
          <p:cNvSpPr>
            <a:spLocks noGrp="1"/>
          </p:cNvSpPr>
          <p:nvPr>
            <p:ph type="title" hasCustomPrompt="1"/>
          </p:nvPr>
        </p:nvSpPr>
        <p:spPr>
          <a:xfrm>
            <a:off x="831851" y="1709740"/>
            <a:ext cx="10515600" cy="2852737"/>
          </a:xfrm>
        </p:spPr>
        <p:txBody>
          <a:bodyPr anchor="b"/>
          <a:lstStyle>
            <a:lvl1pPr>
              <a:defRPr sz="4400"/>
            </a:lvl1pPr>
          </a:lstStyle>
          <a:p>
            <a:r>
              <a:rPr lang="en-US" dirty="0"/>
              <a:t>Title</a:t>
            </a:r>
          </a:p>
        </p:txBody>
      </p:sp>
      <p:sp>
        <p:nvSpPr>
          <p:cNvPr id="3" name="Text Placeholder 2">
            <a:extLst>
              <a:ext uri="{FF2B5EF4-FFF2-40B4-BE49-F238E27FC236}">
                <a16:creationId xmlns:a16="http://schemas.microsoft.com/office/drawing/2014/main" id="{DE880D4A-F83B-4EB0-9CF2-C37A931B4EBC}"/>
              </a:ext>
            </a:extLst>
          </p:cNvPr>
          <p:cNvSpPr>
            <a:spLocks noGrp="1"/>
          </p:cNvSpPr>
          <p:nvPr>
            <p:ph type="body" idx="1" hasCustomPrompt="1"/>
          </p:nvPr>
        </p:nvSpPr>
        <p:spPr>
          <a:xfrm>
            <a:off x="831851" y="4589464"/>
            <a:ext cx="10515600" cy="1332860"/>
          </a:xfrm>
        </p:spPr>
        <p:txBody>
          <a:bodyPr/>
          <a:lstStyle>
            <a:lvl1pPr marL="0" indent="0">
              <a:buNone/>
              <a:defRPr sz="1800">
                <a:solidFill>
                  <a:schemeClr val="tx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spTree>
    <p:extLst>
      <p:ext uri="{BB962C8B-B14F-4D97-AF65-F5344CB8AC3E}">
        <p14:creationId xmlns:p14="http://schemas.microsoft.com/office/powerpoint/2010/main" val="3505997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3097-AC2D-4E71-B5A6-B37F847BCD7E}"/>
              </a:ext>
            </a:extLst>
          </p:cNvPr>
          <p:cNvSpPr>
            <a:spLocks noGrp="1"/>
          </p:cNvSpPr>
          <p:nvPr>
            <p:ph type="title" hasCustomPrompt="1"/>
          </p:nvPr>
        </p:nvSpPr>
        <p:spPr/>
        <p:txBody>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14D7275A-6671-4B2A-BF8E-E0A27F323956}"/>
              </a:ext>
            </a:extLst>
          </p:cNvPr>
          <p:cNvSpPr>
            <a:spLocks noGrp="1"/>
          </p:cNvSpPr>
          <p:nvPr>
            <p:ph sz="half" idx="1" hasCustomPrompt="1"/>
          </p:nvPr>
        </p:nvSpPr>
        <p:spPr>
          <a:xfrm>
            <a:off x="838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AC32B95-ABB2-41D5-B74B-4C216A81799C}"/>
              </a:ext>
            </a:extLst>
          </p:cNvPr>
          <p:cNvSpPr>
            <a:spLocks noGrp="1"/>
          </p:cNvSpPr>
          <p:nvPr>
            <p:ph sz="half" idx="2" hasCustomPrompt="1"/>
          </p:nvPr>
        </p:nvSpPr>
        <p:spPr>
          <a:xfrm>
            <a:off x="6172200" y="1825625"/>
            <a:ext cx="5181600" cy="409669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58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60C1-C8F4-42C5-9A6B-D6B62C06FB3A}"/>
              </a:ext>
            </a:extLst>
          </p:cNvPr>
          <p:cNvSpPr>
            <a:spLocks noGrp="1"/>
          </p:cNvSpPr>
          <p:nvPr>
            <p:ph type="title" hasCustomPrompt="1"/>
          </p:nvPr>
        </p:nvSpPr>
        <p:spPr>
          <a:xfrm>
            <a:off x="839788" y="365127"/>
            <a:ext cx="10515600" cy="1325563"/>
          </a:xfrm>
        </p:spPr>
        <p:txBody>
          <a:bodyPr/>
          <a:lstStyle>
            <a:lvl1pPr>
              <a:defRPr sz="4400"/>
            </a:lvl1pPr>
          </a:lstStyle>
          <a:p>
            <a:r>
              <a:rPr lang="en-US" dirty="0"/>
              <a:t>Title</a:t>
            </a:r>
          </a:p>
        </p:txBody>
      </p:sp>
      <p:sp>
        <p:nvSpPr>
          <p:cNvPr id="3" name="Text Placeholder 2">
            <a:extLst>
              <a:ext uri="{FF2B5EF4-FFF2-40B4-BE49-F238E27FC236}">
                <a16:creationId xmlns:a16="http://schemas.microsoft.com/office/drawing/2014/main" id="{B9BD1FAB-9430-4266-9D4D-60E3919DFF43}"/>
              </a:ext>
            </a:extLst>
          </p:cNvPr>
          <p:cNvSpPr>
            <a:spLocks noGrp="1"/>
          </p:cNvSpPr>
          <p:nvPr>
            <p:ph type="body" idx="1" hasCustomPrompt="1"/>
          </p:nvPr>
        </p:nvSpPr>
        <p:spPr>
          <a:xfrm>
            <a:off x="839789" y="1681163"/>
            <a:ext cx="5157787" cy="823912"/>
          </a:xfrm>
        </p:spPr>
        <p:txBody>
          <a:bodyPr anchor="b"/>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4" name="Content Placeholder 3">
            <a:extLst>
              <a:ext uri="{FF2B5EF4-FFF2-40B4-BE49-F238E27FC236}">
                <a16:creationId xmlns:a16="http://schemas.microsoft.com/office/drawing/2014/main" id="{FA161C4E-4B6A-401B-9388-434C46C23CEC}"/>
              </a:ext>
            </a:extLst>
          </p:cNvPr>
          <p:cNvSpPr>
            <a:spLocks noGrp="1"/>
          </p:cNvSpPr>
          <p:nvPr>
            <p:ph sz="half" idx="2" hasCustomPrompt="1"/>
          </p:nvPr>
        </p:nvSpPr>
        <p:spPr>
          <a:xfrm>
            <a:off x="839789" y="2505075"/>
            <a:ext cx="5157787"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246F982-9B7A-4DB7-BD8A-33EE8EBA929F}"/>
              </a:ext>
            </a:extLst>
          </p:cNvPr>
          <p:cNvSpPr>
            <a:spLocks noGrp="1"/>
          </p:cNvSpPr>
          <p:nvPr>
            <p:ph type="body" sz="quarter" idx="3" hasCustomPrompt="1"/>
          </p:nvPr>
        </p:nvSpPr>
        <p:spPr>
          <a:xfrm>
            <a:off x="6172201" y="1681163"/>
            <a:ext cx="5183188" cy="823912"/>
          </a:xfrm>
        </p:spPr>
        <p:txBody>
          <a:bodyPr anchor="b">
            <a:normAutofit/>
          </a:bodyPr>
          <a:lstStyle>
            <a:lvl1pPr marL="0" indent="0">
              <a:buNone/>
              <a:defRPr sz="270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Title</a:t>
            </a:r>
          </a:p>
        </p:txBody>
      </p:sp>
      <p:sp>
        <p:nvSpPr>
          <p:cNvPr id="6" name="Content Placeholder 5">
            <a:extLst>
              <a:ext uri="{FF2B5EF4-FFF2-40B4-BE49-F238E27FC236}">
                <a16:creationId xmlns:a16="http://schemas.microsoft.com/office/drawing/2014/main" id="{91B2C2E3-4EBB-4A84-826A-812CC9487D3F}"/>
              </a:ext>
            </a:extLst>
          </p:cNvPr>
          <p:cNvSpPr>
            <a:spLocks noGrp="1"/>
          </p:cNvSpPr>
          <p:nvPr>
            <p:ph sz="quarter" idx="4" hasCustomPrompt="1"/>
          </p:nvPr>
        </p:nvSpPr>
        <p:spPr>
          <a:xfrm>
            <a:off x="6172201" y="2505075"/>
            <a:ext cx="5183188" cy="3417248"/>
          </a:xfrm>
        </p:spPr>
        <p:txBody>
          <a:bodyPr/>
          <a:lstStyle>
            <a:lvl1pPr>
              <a:defRPr/>
            </a:lvl1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0231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F0A6-C5A2-443E-8D49-43D6387DC9EC}"/>
              </a:ext>
            </a:extLst>
          </p:cNvPr>
          <p:cNvSpPr>
            <a:spLocks noGrp="1"/>
          </p:cNvSpPr>
          <p:nvPr>
            <p:ph type="title" hasCustomPrompt="1"/>
          </p:nvPr>
        </p:nvSpPr>
        <p:spPr/>
        <p:txBody>
          <a:bodyPr/>
          <a:lstStyle>
            <a:lvl1pPr>
              <a:defRPr sz="4400"/>
            </a:lvl1pPr>
          </a:lstStyle>
          <a:p>
            <a:r>
              <a:rPr lang="en-US" dirty="0"/>
              <a:t>Title</a:t>
            </a:r>
          </a:p>
        </p:txBody>
      </p:sp>
    </p:spTree>
    <p:extLst>
      <p:ext uri="{BB962C8B-B14F-4D97-AF65-F5344CB8AC3E}">
        <p14:creationId xmlns:p14="http://schemas.microsoft.com/office/powerpoint/2010/main" val="2180470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458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995-D949-4665-B2BE-6C1BCBCBF2FB}"/>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Content Placeholder 2">
            <a:extLst>
              <a:ext uri="{FF2B5EF4-FFF2-40B4-BE49-F238E27FC236}">
                <a16:creationId xmlns:a16="http://schemas.microsoft.com/office/drawing/2014/main" id="{90D3D865-FD4B-4775-8105-EA2753B93495}"/>
              </a:ext>
            </a:extLst>
          </p:cNvPr>
          <p:cNvSpPr>
            <a:spLocks noGrp="1"/>
          </p:cNvSpPr>
          <p:nvPr>
            <p:ph idx="1" hasCustomPrompt="1"/>
          </p:nvPr>
        </p:nvSpPr>
        <p:spPr>
          <a:xfrm>
            <a:off x="5183188" y="987425"/>
            <a:ext cx="6172200" cy="493489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BD02C222-FAB2-4815-AD59-66AACA2A6EDC}"/>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1008839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7CA1-AD78-47F2-9FA9-24CE3C9F4D82}"/>
              </a:ext>
            </a:extLst>
          </p:cNvPr>
          <p:cNvSpPr>
            <a:spLocks noGrp="1"/>
          </p:cNvSpPr>
          <p:nvPr>
            <p:ph type="title" hasCustomPrompt="1"/>
          </p:nvPr>
        </p:nvSpPr>
        <p:spPr>
          <a:xfrm>
            <a:off x="839788" y="457200"/>
            <a:ext cx="3932237" cy="1600200"/>
          </a:xfrm>
        </p:spPr>
        <p:txBody>
          <a:bodyPr anchor="b">
            <a:normAutofit/>
          </a:bodyPr>
          <a:lstStyle>
            <a:lvl1pPr>
              <a:defRPr sz="4400"/>
            </a:lvl1pPr>
          </a:lstStyle>
          <a:p>
            <a:r>
              <a:rPr lang="en-US" dirty="0"/>
              <a:t>Title</a:t>
            </a:r>
          </a:p>
        </p:txBody>
      </p:sp>
      <p:sp>
        <p:nvSpPr>
          <p:cNvPr id="3" name="Picture Placeholder 2">
            <a:extLst>
              <a:ext uri="{FF2B5EF4-FFF2-40B4-BE49-F238E27FC236}">
                <a16:creationId xmlns:a16="http://schemas.microsoft.com/office/drawing/2014/main" id="{239A6B14-1176-46C3-92A7-C9D09DD5CF19}"/>
              </a:ext>
            </a:extLst>
          </p:cNvPr>
          <p:cNvSpPr>
            <a:spLocks noGrp="1"/>
          </p:cNvSpPr>
          <p:nvPr>
            <p:ph type="pic" idx="1"/>
          </p:nvPr>
        </p:nvSpPr>
        <p:spPr>
          <a:xfrm>
            <a:off x="5183188" y="987425"/>
            <a:ext cx="6172200" cy="4934898"/>
          </a:xfrm>
        </p:spPr>
        <p:txBody>
          <a:bodyPr anchor="b">
            <a:normAutofit/>
          </a:bodyPr>
          <a:lstStyle>
            <a:lvl1pPr marL="0" indent="0" algn="ctr">
              <a:buNone/>
              <a:defRPr sz="135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176BB76-673A-42AA-810D-796158A9DABB}"/>
              </a:ext>
            </a:extLst>
          </p:cNvPr>
          <p:cNvSpPr>
            <a:spLocks noGrp="1"/>
          </p:cNvSpPr>
          <p:nvPr>
            <p:ph type="body" sz="half" idx="2" hasCustomPrompt="1"/>
          </p:nvPr>
        </p:nvSpPr>
        <p:spPr>
          <a:xfrm>
            <a:off x="839788" y="2057399"/>
            <a:ext cx="3932237" cy="3864923"/>
          </a:xfrm>
        </p:spPr>
        <p:txBody>
          <a:bodyPr>
            <a:normAutofit/>
          </a:bodyPr>
          <a:lstStyle>
            <a:lvl1pPr marL="0" indent="0">
              <a:buNone/>
              <a:defRPr sz="2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copy</a:t>
            </a:r>
          </a:p>
        </p:txBody>
      </p:sp>
    </p:spTree>
    <p:extLst>
      <p:ext uri="{BB962C8B-B14F-4D97-AF65-F5344CB8AC3E}">
        <p14:creationId xmlns:p14="http://schemas.microsoft.com/office/powerpoint/2010/main" val="41074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A8B5E1-A20A-40A6-ADD7-A6D96AA0B5D0}"/>
              </a:ext>
            </a:extLst>
          </p:cNvPr>
          <p:cNvSpPr/>
          <p:nvPr userDrawn="1"/>
        </p:nvSpPr>
        <p:spPr>
          <a:xfrm>
            <a:off x="0" y="6057258"/>
            <a:ext cx="12192000" cy="800741"/>
          </a:xfrm>
          <a:prstGeom prst="rect">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Placeholder 1">
            <a:extLst>
              <a:ext uri="{FF2B5EF4-FFF2-40B4-BE49-F238E27FC236}">
                <a16:creationId xmlns:a16="http://schemas.microsoft.com/office/drawing/2014/main" id="{45D674A9-8420-4BC9-958B-60904E1FD9B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a:extLst>
              <a:ext uri="{FF2B5EF4-FFF2-40B4-BE49-F238E27FC236}">
                <a16:creationId xmlns:a16="http://schemas.microsoft.com/office/drawing/2014/main" id="{3DCE9525-7613-44D5-9D3B-D9B1A513A491}"/>
              </a:ext>
            </a:extLst>
          </p:cNvPr>
          <p:cNvSpPr>
            <a:spLocks noGrp="1"/>
          </p:cNvSpPr>
          <p:nvPr>
            <p:ph type="body" idx="1"/>
          </p:nvPr>
        </p:nvSpPr>
        <p:spPr>
          <a:xfrm>
            <a:off x="838200" y="1825625"/>
            <a:ext cx="10515600" cy="4096698"/>
          </a:xfrm>
          <a:prstGeom prst="rect">
            <a:avLst/>
          </a:prstGeom>
        </p:spPr>
        <p:txBody>
          <a:bodyPr vert="horz" lIns="91440" tIns="45720" rIns="91440" bIns="45720" rtlCol="0">
            <a:normAutofit/>
          </a:bodyPr>
          <a:lstStyle/>
          <a:p>
            <a:pPr lvl="0"/>
            <a:r>
              <a:rPr lang="en-US" dirty="0"/>
              <a:t>Subtitle first level</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51CF4B9A-3089-4D6E-8866-D84E2050BDB2}"/>
              </a:ext>
            </a:extLst>
          </p:cNvPr>
          <p:cNvPicPr>
            <a:picLocks noChangeAspect="1"/>
          </p:cNvPicPr>
          <p:nvPr userDrawn="1"/>
        </p:nvPicPr>
        <p:blipFill>
          <a:blip r:embed="rId11"/>
          <a:stretch>
            <a:fillRect/>
          </a:stretch>
        </p:blipFill>
        <p:spPr>
          <a:xfrm>
            <a:off x="9415463" y="6057258"/>
            <a:ext cx="2776537" cy="820079"/>
          </a:xfrm>
          <a:prstGeom prst="rect">
            <a:avLst/>
          </a:prstGeom>
        </p:spPr>
      </p:pic>
      <p:sp>
        <p:nvSpPr>
          <p:cNvPr id="6" name="TextBox 5">
            <a:extLst>
              <a:ext uri="{FF2B5EF4-FFF2-40B4-BE49-F238E27FC236}">
                <a16:creationId xmlns:a16="http://schemas.microsoft.com/office/drawing/2014/main" id="{BA280D15-FD9D-46C3-AD11-3C7ED8EF0895}"/>
              </a:ext>
            </a:extLst>
          </p:cNvPr>
          <p:cNvSpPr txBox="1"/>
          <p:nvPr userDrawn="1"/>
        </p:nvSpPr>
        <p:spPr>
          <a:xfrm>
            <a:off x="218731" y="6303739"/>
            <a:ext cx="9196732" cy="307777"/>
          </a:xfrm>
          <a:prstGeom prst="rect">
            <a:avLst/>
          </a:prstGeom>
          <a:noFill/>
        </p:spPr>
        <p:txBody>
          <a:bodyPr wrap="square" rtlCol="0">
            <a:spAutoFit/>
          </a:bodyPr>
          <a:lstStyle/>
          <a:p>
            <a:r>
              <a:rPr lang="en-US" sz="1400" b="1" dirty="0">
                <a:solidFill>
                  <a:schemeClr val="bg1"/>
                </a:solidFill>
              </a:rPr>
              <a:t>10/19/20      Department of Transportation      </a:t>
            </a:r>
            <a:fld id="{4EB2B51C-319E-4D77-ADF7-361A9C15B475}" type="slidenum">
              <a:rPr lang="en-US" sz="1400" b="1" smtClean="0">
                <a:solidFill>
                  <a:schemeClr val="bg1"/>
                </a:solidFill>
              </a:rPr>
              <a:pPr/>
              <a:t>‹#›</a:t>
            </a:fld>
            <a:endParaRPr lang="en-US" sz="1400" b="1" dirty="0">
              <a:solidFill>
                <a:schemeClr val="bg1"/>
              </a:solidFill>
            </a:endParaRPr>
          </a:p>
        </p:txBody>
      </p:sp>
    </p:spTree>
    <p:extLst>
      <p:ext uri="{BB962C8B-B14F-4D97-AF65-F5344CB8AC3E}">
        <p14:creationId xmlns:p14="http://schemas.microsoft.com/office/powerpoint/2010/main" val="653309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saccela.seattle.gov/Portal/welcome.aspx" TargetMode="Externa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s://cosaccela.seattle.gov/Portal/welcome.asp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osaccela.seattle.gov/Portal/welcome.aspx" TargetMode="Externa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osaccela.seattle.gov/Portal/welcome.aspx" TargetMode="Externa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cosaccela.seattle.gov/Portal/welcome.aspx" TargetMode="Externa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5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www.seattle.gov/transportation/permits-and-services/permits/update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58.xml.rels><?xml version="1.0" encoding="UTF-8" standalone="yes"?>
<Relationships xmlns="http://schemas.openxmlformats.org/package/2006/relationships"><Relationship Id="rId3" Type="http://schemas.openxmlformats.org/officeDocument/2006/relationships/hyperlink" Target="http://www.seattle.gov/transportation/permits-and-services/permit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seattle.gov/transportation/permits-and-services/permits/update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FA07FD6-C895-4089-A1A7-BBD2B9963C82}"/>
              </a:ext>
            </a:extLst>
          </p:cNvPr>
          <p:cNvPicPr>
            <a:picLocks noChangeAspect="1"/>
          </p:cNvPicPr>
          <p:nvPr/>
        </p:nvPicPr>
        <p:blipFill>
          <a:blip r:embed="rId3">
            <a:extLst>
              <a:ext uri="{28A0092B-C50C-407E-A947-70E740481C1C}">
                <a14:useLocalDpi xmlns:a14="http://schemas.microsoft.com/office/drawing/2010/main" val="0"/>
              </a:ext>
            </a:extLst>
          </a:blip>
          <a:srcRect l="13532" r="13532"/>
          <a:stretch/>
        </p:blipFill>
        <p:spPr>
          <a:xfrm>
            <a:off x="0" y="-26377"/>
            <a:ext cx="12191999" cy="6094453"/>
          </a:xfrm>
          <a:prstGeom prst="rect">
            <a:avLst/>
          </a:prstGeom>
        </p:spPr>
      </p:pic>
      <p:sp>
        <p:nvSpPr>
          <p:cNvPr id="6" name="Title 1">
            <a:extLst>
              <a:ext uri="{FF2B5EF4-FFF2-40B4-BE49-F238E27FC236}">
                <a16:creationId xmlns:a16="http://schemas.microsoft.com/office/drawing/2014/main" id="{9476E353-F6D4-43DA-9957-77FD5F33ED30}"/>
              </a:ext>
            </a:extLst>
          </p:cNvPr>
          <p:cNvSpPr>
            <a:spLocks noGrp="1"/>
          </p:cNvSpPr>
          <p:nvPr>
            <p:ph type="ctrTitle"/>
          </p:nvPr>
        </p:nvSpPr>
        <p:spPr>
          <a:xfrm>
            <a:off x="238125" y="148911"/>
            <a:ext cx="6858000" cy="1129626"/>
          </a:xfrm>
          <a:solidFill>
            <a:schemeClr val="bg1">
              <a:alpha val="50000"/>
            </a:schemeClr>
          </a:solidFill>
        </p:spPr>
        <p:txBody>
          <a:bodyPr>
            <a:normAutofit fontScale="90000"/>
          </a:bodyPr>
          <a:lstStyle/>
          <a:p>
            <a:r>
              <a:rPr lang="en-US" dirty="0"/>
              <a:t>Seattle Services Portal (SSP) Overview </a:t>
            </a:r>
          </a:p>
        </p:txBody>
      </p:sp>
      <p:sp>
        <p:nvSpPr>
          <p:cNvPr id="7" name="Subtitle 2">
            <a:extLst>
              <a:ext uri="{FF2B5EF4-FFF2-40B4-BE49-F238E27FC236}">
                <a16:creationId xmlns:a16="http://schemas.microsoft.com/office/drawing/2014/main" id="{B7752A0E-9ED8-4481-BD94-E51B33FDE853}"/>
              </a:ext>
            </a:extLst>
          </p:cNvPr>
          <p:cNvSpPr>
            <a:spLocks noGrp="1"/>
          </p:cNvSpPr>
          <p:nvPr>
            <p:ph type="subTitle" idx="1"/>
          </p:nvPr>
        </p:nvSpPr>
        <p:spPr>
          <a:xfrm>
            <a:off x="238125" y="1278537"/>
            <a:ext cx="6858000" cy="487442"/>
          </a:xfrm>
          <a:solidFill>
            <a:schemeClr val="bg1">
              <a:alpha val="50000"/>
            </a:schemeClr>
          </a:solidFill>
        </p:spPr>
        <p:txBody>
          <a:bodyPr>
            <a:normAutofit lnSpcReduction="10000"/>
          </a:bodyPr>
          <a:lstStyle/>
          <a:p>
            <a:r>
              <a:rPr lang="en-US" dirty="0"/>
              <a:t>External Workshop</a:t>
            </a:r>
          </a:p>
        </p:txBody>
      </p:sp>
      <p:sp>
        <p:nvSpPr>
          <p:cNvPr id="9" name="Rectangle 8">
            <a:extLst>
              <a:ext uri="{FF2B5EF4-FFF2-40B4-BE49-F238E27FC236}">
                <a16:creationId xmlns:a16="http://schemas.microsoft.com/office/drawing/2014/main" id="{7A2B8BCA-06D7-48A3-962F-2A61EA504B2D}"/>
              </a:ext>
            </a:extLst>
          </p:cNvPr>
          <p:cNvSpPr/>
          <p:nvPr/>
        </p:nvSpPr>
        <p:spPr>
          <a:xfrm>
            <a:off x="0" y="6050187"/>
            <a:ext cx="6233019" cy="738664"/>
          </a:xfrm>
          <a:prstGeom prst="rect">
            <a:avLst/>
          </a:prstGeom>
        </p:spPr>
        <p:txBody>
          <a:bodyPr wrap="square">
            <a:spAutoFit/>
          </a:bodyPr>
          <a:lstStyle/>
          <a:p>
            <a:r>
              <a:rPr lang="en-US" sz="1400" b="1" dirty="0"/>
              <a:t>SDOT Street Use</a:t>
            </a:r>
          </a:p>
          <a:p>
            <a:r>
              <a:rPr lang="en-US" sz="1400" b="1" dirty="0"/>
              <a:t>Melody Berry, Tina Hove and Dale Sijera </a:t>
            </a:r>
          </a:p>
          <a:p>
            <a:endParaRPr lang="en-US" sz="1400" b="1" dirty="0"/>
          </a:p>
        </p:txBody>
      </p:sp>
    </p:spTree>
    <p:extLst>
      <p:ext uri="{BB962C8B-B14F-4D97-AF65-F5344CB8AC3E}">
        <p14:creationId xmlns:p14="http://schemas.microsoft.com/office/powerpoint/2010/main" val="53285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88BB3A-6C4B-45DE-87BA-FFD88BD1E042}"/>
              </a:ext>
            </a:extLst>
          </p:cNvPr>
          <p:cNvSpPr>
            <a:spLocks noGrp="1"/>
          </p:cNvSpPr>
          <p:nvPr>
            <p:ph type="title"/>
          </p:nvPr>
        </p:nvSpPr>
        <p:spPr>
          <a:xfrm>
            <a:off x="422144" y="2774907"/>
            <a:ext cx="5294293" cy="3263582"/>
          </a:xfrm>
        </p:spPr>
        <p:txBody>
          <a:bodyPr vert="horz" lIns="91440" tIns="45720" rIns="91440" bIns="45720" rtlCol="0" anchor="t">
            <a:normAutofit/>
          </a:bodyPr>
          <a:lstStyle/>
          <a:p>
            <a:pPr defTabSz="914400"/>
            <a:r>
              <a:rPr lang="en-US" sz="4800" dirty="0">
                <a:solidFill>
                  <a:schemeClr val="tx2">
                    <a:lumMod val="50000"/>
                  </a:schemeClr>
                </a:solidFill>
              </a:rPr>
              <a:t>Permit process steps – Full review permits</a:t>
            </a:r>
          </a:p>
        </p:txBody>
      </p:sp>
      <p:pic>
        <p:nvPicPr>
          <p:cNvPr id="5" name="Picture 4">
            <a:extLst>
              <a:ext uri="{FF2B5EF4-FFF2-40B4-BE49-F238E27FC236}">
                <a16:creationId xmlns:a16="http://schemas.microsoft.com/office/drawing/2014/main" id="{13293A5D-82ED-4682-9852-D2125250E5B3}"/>
              </a:ext>
            </a:extLst>
          </p:cNvPr>
          <p:cNvPicPr>
            <a:picLocks noChangeAspect="1"/>
          </p:cNvPicPr>
          <p:nvPr/>
        </p:nvPicPr>
        <p:blipFill rotWithShape="1">
          <a:blip r:embed="rId2"/>
          <a:srcRect b="5892"/>
          <a:stretch/>
        </p:blipFill>
        <p:spPr>
          <a:xfrm>
            <a:off x="471576" y="9"/>
            <a:ext cx="10894411" cy="2661455"/>
          </a:xfrm>
          <a:prstGeom prst="rect">
            <a:avLst/>
          </a:prstGeom>
        </p:spPr>
      </p:pic>
      <p:sp>
        <p:nvSpPr>
          <p:cNvPr id="4" name="Content Placeholder 2">
            <a:extLst>
              <a:ext uri="{FF2B5EF4-FFF2-40B4-BE49-F238E27FC236}">
                <a16:creationId xmlns:a16="http://schemas.microsoft.com/office/drawing/2014/main" id="{9103E5AA-B3BD-41F2-8AA4-5D172B75CF3E}"/>
              </a:ext>
            </a:extLst>
          </p:cNvPr>
          <p:cNvSpPr txBox="1">
            <a:spLocks/>
          </p:cNvSpPr>
          <p:nvPr/>
        </p:nvSpPr>
        <p:spPr>
          <a:xfrm>
            <a:off x="6386320" y="2867118"/>
            <a:ext cx="4451580" cy="316876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3200" b="1" dirty="0">
                <a:solidFill>
                  <a:schemeClr val="tx2">
                    <a:lumMod val="50000"/>
                  </a:schemeClr>
                </a:solidFill>
              </a:rPr>
              <a:t>Full review permit types: </a:t>
            </a:r>
          </a:p>
          <a:p>
            <a:pPr indent="-228600" defTabSz="914400"/>
            <a:r>
              <a:rPr lang="en-US" b="1" dirty="0">
                <a:solidFill>
                  <a:schemeClr val="tx2">
                    <a:lumMod val="50000"/>
                  </a:schemeClr>
                </a:solidFill>
              </a:rPr>
              <a:t>ROW Construction</a:t>
            </a:r>
          </a:p>
          <a:p>
            <a:pPr indent="-228600" defTabSz="914400"/>
            <a:r>
              <a:rPr lang="en-US" b="1" dirty="0">
                <a:solidFill>
                  <a:schemeClr val="tx2">
                    <a:lumMod val="50000"/>
                  </a:schemeClr>
                </a:solidFill>
              </a:rPr>
              <a:t>Heavy Crane</a:t>
            </a:r>
          </a:p>
          <a:p>
            <a:pPr indent="-228600" defTabSz="914400"/>
            <a:r>
              <a:rPr lang="en-US" b="1" dirty="0">
                <a:solidFill>
                  <a:schemeClr val="tx2">
                    <a:lumMod val="50000"/>
                  </a:schemeClr>
                </a:solidFill>
              </a:rPr>
              <a:t>Minor Utility</a:t>
            </a:r>
          </a:p>
          <a:p>
            <a:pPr indent="-228600" defTabSz="914400"/>
            <a:r>
              <a:rPr lang="en-US" b="1" dirty="0">
                <a:solidFill>
                  <a:schemeClr val="tx2">
                    <a:lumMod val="50000"/>
                  </a:schemeClr>
                </a:solidFill>
              </a:rPr>
              <a:t>Utility Major</a:t>
            </a:r>
          </a:p>
          <a:p>
            <a:pPr indent="-228600" defTabSz="914400"/>
            <a:r>
              <a:rPr lang="en-US" b="1" dirty="0">
                <a:solidFill>
                  <a:schemeClr val="tx2">
                    <a:lumMod val="50000"/>
                  </a:schemeClr>
                </a:solidFill>
              </a:rPr>
              <a:t>Final Plat</a:t>
            </a:r>
          </a:p>
        </p:txBody>
      </p:sp>
      <p:cxnSp>
        <p:nvCxnSpPr>
          <p:cNvPr id="25" name="Straight Connector 24">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894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88BB3A-6C4B-45DE-87BA-FFD88BD1E042}"/>
              </a:ext>
            </a:extLst>
          </p:cNvPr>
          <p:cNvSpPr>
            <a:spLocks noGrp="1"/>
          </p:cNvSpPr>
          <p:nvPr>
            <p:ph type="title"/>
          </p:nvPr>
        </p:nvSpPr>
        <p:spPr>
          <a:xfrm>
            <a:off x="235783" y="3631421"/>
            <a:ext cx="5294293" cy="2274925"/>
          </a:xfrm>
        </p:spPr>
        <p:txBody>
          <a:bodyPr vert="horz" lIns="91440" tIns="45720" rIns="91440" bIns="45720" rtlCol="0" anchor="t">
            <a:normAutofit fontScale="90000"/>
          </a:bodyPr>
          <a:lstStyle/>
          <a:p>
            <a:pPr defTabSz="914400"/>
            <a:r>
              <a:rPr lang="en-US" sz="4800" dirty="0">
                <a:solidFill>
                  <a:schemeClr val="tx2">
                    <a:lumMod val="50000"/>
                  </a:schemeClr>
                </a:solidFill>
              </a:rPr>
              <a:t>Permit process steps – Street Improvement Permits (SIPs)</a:t>
            </a:r>
          </a:p>
        </p:txBody>
      </p:sp>
      <p:cxnSp>
        <p:nvCxnSpPr>
          <p:cNvPr id="25" name="Straight Connector 24">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D8DF271-AC7E-401D-9129-41953CFB0DE4}"/>
              </a:ext>
            </a:extLst>
          </p:cNvPr>
          <p:cNvPicPr>
            <a:picLocks noChangeAspect="1"/>
          </p:cNvPicPr>
          <p:nvPr/>
        </p:nvPicPr>
        <p:blipFill>
          <a:blip r:embed="rId2"/>
          <a:stretch>
            <a:fillRect/>
          </a:stretch>
        </p:blipFill>
        <p:spPr>
          <a:xfrm>
            <a:off x="107577" y="-5611"/>
            <a:ext cx="12192000" cy="3424621"/>
          </a:xfrm>
          <a:prstGeom prst="rect">
            <a:avLst/>
          </a:prstGeom>
        </p:spPr>
      </p:pic>
    </p:spTree>
    <p:extLst>
      <p:ext uri="{BB962C8B-B14F-4D97-AF65-F5344CB8AC3E}">
        <p14:creationId xmlns:p14="http://schemas.microsoft.com/office/powerpoint/2010/main" val="146920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Connector 8">
            <a:extLst>
              <a:ext uri="{FF2B5EF4-FFF2-40B4-BE49-F238E27FC236}">
                <a16:creationId xmlns:a16="http://schemas.microsoft.com/office/drawing/2014/main" id="{E84F75F5-91AF-4CB6-91D4-0D40B89EA612}"/>
              </a:ext>
            </a:extLst>
          </p:cNvPr>
          <p:cNvSpPr/>
          <p:nvPr/>
        </p:nvSpPr>
        <p:spPr>
          <a:xfrm>
            <a:off x="977902" y="3907671"/>
            <a:ext cx="1716741" cy="1577788"/>
          </a:xfrm>
          <a:prstGeom prst="flowChartConnector">
            <a:avLst/>
          </a:prstGeom>
          <a:solidFill>
            <a:srgbClr val="92D050"/>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 name="Title 1">
            <a:extLst>
              <a:ext uri="{FF2B5EF4-FFF2-40B4-BE49-F238E27FC236}">
                <a16:creationId xmlns:a16="http://schemas.microsoft.com/office/drawing/2014/main" id="{C74BB580-0CB1-4102-AE2D-F9D1D46794DC}"/>
              </a:ext>
            </a:extLst>
          </p:cNvPr>
          <p:cNvSpPr>
            <a:spLocks noGrp="1"/>
          </p:cNvSpPr>
          <p:nvPr>
            <p:ph type="title"/>
          </p:nvPr>
        </p:nvSpPr>
        <p:spPr>
          <a:xfrm>
            <a:off x="270855" y="185832"/>
            <a:ext cx="3518647" cy="2019485"/>
          </a:xfrm>
        </p:spPr>
        <p:txBody>
          <a:bodyPr>
            <a:normAutofit fontScale="90000"/>
          </a:bodyPr>
          <a:lstStyle/>
          <a:p>
            <a:r>
              <a:rPr lang="en-US" dirty="0"/>
              <a:t>Communication through the permit process</a:t>
            </a:r>
          </a:p>
        </p:txBody>
      </p:sp>
      <p:graphicFrame>
        <p:nvGraphicFramePr>
          <p:cNvPr id="4" name="Table 4">
            <a:extLst>
              <a:ext uri="{FF2B5EF4-FFF2-40B4-BE49-F238E27FC236}">
                <a16:creationId xmlns:a16="http://schemas.microsoft.com/office/drawing/2014/main" id="{D8840219-DE43-4611-8017-E2239CD293C7}"/>
              </a:ext>
            </a:extLst>
          </p:cNvPr>
          <p:cNvGraphicFramePr>
            <a:graphicFrameLocks noGrp="1"/>
          </p:cNvGraphicFramePr>
          <p:nvPr>
            <p:extLst>
              <p:ext uri="{D42A27DB-BD31-4B8C-83A1-F6EECF244321}">
                <p14:modId xmlns:p14="http://schemas.microsoft.com/office/powerpoint/2010/main" val="3335503775"/>
              </p:ext>
            </p:extLst>
          </p:nvPr>
        </p:nvGraphicFramePr>
        <p:xfrm>
          <a:off x="4025153" y="0"/>
          <a:ext cx="8166848" cy="6126886"/>
        </p:xfrm>
        <a:graphic>
          <a:graphicData uri="http://schemas.openxmlformats.org/drawingml/2006/table">
            <a:tbl>
              <a:tblPr firstRow="1" bandRow="1">
                <a:tableStyleId>{AF606853-7671-496A-8E4F-DF71F8EC918B}</a:tableStyleId>
              </a:tblPr>
              <a:tblGrid>
                <a:gridCol w="1804098">
                  <a:extLst>
                    <a:ext uri="{9D8B030D-6E8A-4147-A177-3AD203B41FA5}">
                      <a16:colId xmlns:a16="http://schemas.microsoft.com/office/drawing/2014/main" val="880825046"/>
                    </a:ext>
                  </a:extLst>
                </a:gridCol>
                <a:gridCol w="1953706">
                  <a:extLst>
                    <a:ext uri="{9D8B030D-6E8A-4147-A177-3AD203B41FA5}">
                      <a16:colId xmlns:a16="http://schemas.microsoft.com/office/drawing/2014/main" val="729680590"/>
                    </a:ext>
                  </a:extLst>
                </a:gridCol>
                <a:gridCol w="1240869">
                  <a:extLst>
                    <a:ext uri="{9D8B030D-6E8A-4147-A177-3AD203B41FA5}">
                      <a16:colId xmlns:a16="http://schemas.microsoft.com/office/drawing/2014/main" val="1829772769"/>
                    </a:ext>
                  </a:extLst>
                </a:gridCol>
                <a:gridCol w="3168175">
                  <a:extLst>
                    <a:ext uri="{9D8B030D-6E8A-4147-A177-3AD203B41FA5}">
                      <a16:colId xmlns:a16="http://schemas.microsoft.com/office/drawing/2014/main" val="1140596117"/>
                    </a:ext>
                  </a:extLst>
                </a:gridCol>
              </a:tblGrid>
              <a:tr h="641704">
                <a:tc>
                  <a:txBody>
                    <a:bodyPr/>
                    <a:lstStyle/>
                    <a:p>
                      <a:pPr algn="ctr"/>
                      <a:r>
                        <a:rPr lang="en-US" sz="1600" dirty="0"/>
                        <a:t>Process Step</a:t>
                      </a:r>
                    </a:p>
                    <a:p>
                      <a:pPr algn="ctr"/>
                      <a:r>
                        <a:rPr lang="en-US" sz="1600" dirty="0"/>
                        <a:t>(Task)</a:t>
                      </a:r>
                    </a:p>
                  </a:txBody>
                  <a:tcPr anchor="ctr"/>
                </a:tc>
                <a:tc>
                  <a:txBody>
                    <a:bodyPr/>
                    <a:lstStyle/>
                    <a:p>
                      <a:pPr algn="ctr"/>
                      <a:r>
                        <a:rPr lang="en-US" sz="1600" dirty="0"/>
                        <a:t>Task Status</a:t>
                      </a:r>
                    </a:p>
                  </a:txBody>
                  <a:tcPr anchor="ctr"/>
                </a:tc>
                <a:tc>
                  <a:txBody>
                    <a:bodyPr/>
                    <a:lstStyle/>
                    <a:p>
                      <a:pPr algn="ctr"/>
                      <a:r>
                        <a:rPr lang="en-US" sz="1600" dirty="0"/>
                        <a:t>Workflow Type</a:t>
                      </a:r>
                    </a:p>
                  </a:txBody>
                  <a:tcPr anchor="ctr"/>
                </a:tc>
                <a:tc>
                  <a:txBody>
                    <a:bodyPr/>
                    <a:lstStyle/>
                    <a:p>
                      <a:pPr algn="ctr"/>
                      <a:r>
                        <a:rPr lang="en-US" sz="1600" dirty="0"/>
                        <a:t>Permit Types</a:t>
                      </a:r>
                    </a:p>
                  </a:txBody>
                  <a:tcPr anchor="ctr"/>
                </a:tc>
                <a:extLst>
                  <a:ext uri="{0D108BD9-81ED-4DB2-BD59-A6C34878D82A}">
                    <a16:rowId xmlns:a16="http://schemas.microsoft.com/office/drawing/2014/main" val="1901084594"/>
                  </a:ext>
                </a:extLst>
              </a:tr>
              <a:tr h="777037">
                <a:tc>
                  <a:txBody>
                    <a:bodyPr/>
                    <a:lstStyle/>
                    <a:p>
                      <a:pPr algn="ctr"/>
                      <a:r>
                        <a:rPr lang="en-US" sz="1600" dirty="0"/>
                        <a:t>Application </a:t>
                      </a:r>
                    </a:p>
                  </a:txBody>
                  <a:tcPr anchor="ctr"/>
                </a:tc>
                <a:tc>
                  <a:txBody>
                    <a:bodyPr/>
                    <a:lstStyle/>
                    <a:p>
                      <a:pPr algn="ctr"/>
                      <a:r>
                        <a:rPr lang="en-US" sz="1600" dirty="0"/>
                        <a:t>Received</a:t>
                      </a:r>
                    </a:p>
                  </a:txBody>
                  <a:tcPr anchor="ctr"/>
                </a:tc>
                <a:tc>
                  <a:txBody>
                    <a:bodyPr/>
                    <a:lstStyle/>
                    <a:p>
                      <a:pPr algn="ctr"/>
                      <a:r>
                        <a:rPr lang="en-US" sz="1600" dirty="0"/>
                        <a:t>All</a:t>
                      </a:r>
                    </a:p>
                  </a:txBody>
                  <a:tcPr anchor="ctr"/>
                </a:tc>
                <a:tc>
                  <a:txBody>
                    <a:bodyPr/>
                    <a:lstStyle/>
                    <a:p>
                      <a:pPr algn="ctr"/>
                      <a:r>
                        <a:rPr lang="en-US" sz="1600" dirty="0"/>
                        <a:t>All</a:t>
                      </a:r>
                    </a:p>
                  </a:txBody>
                  <a:tcPr anchor="ctr"/>
                </a:tc>
                <a:extLst>
                  <a:ext uri="{0D108BD9-81ED-4DB2-BD59-A6C34878D82A}">
                    <a16:rowId xmlns:a16="http://schemas.microsoft.com/office/drawing/2014/main" val="432399279"/>
                  </a:ext>
                </a:extLst>
              </a:tr>
              <a:tr h="777037">
                <a:tc>
                  <a:txBody>
                    <a:bodyPr/>
                    <a:lstStyle/>
                    <a:p>
                      <a:pPr algn="ctr"/>
                      <a:r>
                        <a:rPr lang="en-US" sz="1600" dirty="0"/>
                        <a:t>Application</a:t>
                      </a:r>
                    </a:p>
                  </a:txBody>
                  <a:tcPr anchor="ctr"/>
                </a:tc>
                <a:tc>
                  <a:txBody>
                    <a:bodyPr/>
                    <a:lstStyle/>
                    <a:p>
                      <a:pPr algn="ctr"/>
                      <a:r>
                        <a:rPr lang="en-US" sz="1600" dirty="0"/>
                        <a:t>Additional Info Requested</a:t>
                      </a:r>
                    </a:p>
                  </a:txBody>
                  <a:tcPr anchor="ctr"/>
                </a:tc>
                <a:tc>
                  <a:txBody>
                    <a:bodyPr/>
                    <a:lstStyle/>
                    <a:p>
                      <a:pPr algn="ctr"/>
                      <a:r>
                        <a:rPr lang="en-US" sz="1600" dirty="0"/>
                        <a:t>All</a:t>
                      </a:r>
                    </a:p>
                  </a:txBody>
                  <a:tcPr anchor="ctr"/>
                </a:tc>
                <a:tc>
                  <a:txBody>
                    <a:bodyPr/>
                    <a:lstStyle/>
                    <a:p>
                      <a:pPr algn="ctr"/>
                      <a:r>
                        <a:rPr lang="en-US" sz="1600" dirty="0"/>
                        <a:t>All</a:t>
                      </a:r>
                    </a:p>
                  </a:txBody>
                  <a:tcPr anchor="ctr"/>
                </a:tc>
                <a:extLst>
                  <a:ext uri="{0D108BD9-81ED-4DB2-BD59-A6C34878D82A}">
                    <a16:rowId xmlns:a16="http://schemas.microsoft.com/office/drawing/2014/main" val="2144071108"/>
                  </a:ext>
                </a:extLst>
              </a:tr>
              <a:tr h="777037">
                <a:tc>
                  <a:txBody>
                    <a:bodyPr/>
                    <a:lstStyle/>
                    <a:p>
                      <a:pPr algn="ctr"/>
                      <a:r>
                        <a:rPr lang="en-US" sz="1600" dirty="0"/>
                        <a:t>Review</a:t>
                      </a:r>
                    </a:p>
                  </a:txBody>
                  <a:tcPr anchor="ctr"/>
                </a:tc>
                <a:tc>
                  <a:txBody>
                    <a:bodyPr/>
                    <a:lstStyle/>
                    <a:p>
                      <a:pPr algn="ctr"/>
                      <a:r>
                        <a:rPr lang="en-US" sz="1600" dirty="0"/>
                        <a:t>Additional Info Requested</a:t>
                      </a:r>
                    </a:p>
                  </a:txBody>
                  <a:tcPr anchor="ctr"/>
                </a:tc>
                <a:tc>
                  <a:txBody>
                    <a:bodyPr/>
                    <a:lstStyle/>
                    <a:p>
                      <a:pPr algn="ctr"/>
                      <a:r>
                        <a:rPr lang="en-US" sz="1600" dirty="0"/>
                        <a:t>Simple</a:t>
                      </a:r>
                    </a:p>
                  </a:txBody>
                  <a:tcPr anchor="ctr"/>
                </a:tc>
                <a:tc>
                  <a:txBody>
                    <a:bodyPr/>
                    <a:lstStyle/>
                    <a:p>
                      <a:pPr algn="ctr"/>
                      <a:r>
                        <a:rPr lang="en-US" sz="1600" dirty="0"/>
                        <a:t>ROW Maintenance </a:t>
                      </a:r>
                    </a:p>
                  </a:txBody>
                  <a:tcPr anchor="ctr"/>
                </a:tc>
                <a:extLst>
                  <a:ext uri="{0D108BD9-81ED-4DB2-BD59-A6C34878D82A}">
                    <a16:rowId xmlns:a16="http://schemas.microsoft.com/office/drawing/2014/main" val="2454827508"/>
                  </a:ext>
                </a:extLst>
              </a:tr>
              <a:tr h="777037">
                <a:tc>
                  <a:txBody>
                    <a:bodyPr/>
                    <a:lstStyle/>
                    <a:p>
                      <a:pPr algn="ctr"/>
                      <a:r>
                        <a:rPr lang="en-US" sz="1600" dirty="0"/>
                        <a:t>Review</a:t>
                      </a:r>
                    </a:p>
                  </a:txBody>
                  <a:tcPr anchor="ctr"/>
                </a:tc>
                <a:tc>
                  <a:txBody>
                    <a:bodyPr/>
                    <a:lstStyle/>
                    <a:p>
                      <a:pPr algn="ctr"/>
                      <a:r>
                        <a:rPr lang="en-US" sz="1600" dirty="0"/>
                        <a:t>Waiting for Payment and Issued</a:t>
                      </a:r>
                    </a:p>
                  </a:txBody>
                  <a:tcPr anchor="ctr"/>
                </a:tc>
                <a:tc>
                  <a:txBody>
                    <a:bodyPr/>
                    <a:lstStyle/>
                    <a:p>
                      <a:pPr algn="ctr"/>
                      <a:r>
                        <a:rPr lang="en-US" sz="1600" dirty="0"/>
                        <a:t>Simple</a:t>
                      </a:r>
                    </a:p>
                  </a:txBody>
                  <a:tcPr anchor="ctr"/>
                </a:tc>
                <a:tc>
                  <a:txBody>
                    <a:bodyPr/>
                    <a:lstStyle/>
                    <a:p>
                      <a:pPr algn="ctr"/>
                      <a:r>
                        <a:rPr lang="en-US" sz="1600" dirty="0"/>
                        <a:t>ROW Maintenance</a:t>
                      </a:r>
                    </a:p>
                  </a:txBody>
                  <a:tcPr anchor="ctr"/>
                </a:tc>
                <a:extLst>
                  <a:ext uri="{0D108BD9-81ED-4DB2-BD59-A6C34878D82A}">
                    <a16:rowId xmlns:a16="http://schemas.microsoft.com/office/drawing/2014/main" val="2983699321"/>
                  </a:ext>
                </a:extLst>
              </a:tr>
              <a:tr h="777037">
                <a:tc>
                  <a:txBody>
                    <a:bodyPr/>
                    <a:lstStyle/>
                    <a:p>
                      <a:pPr algn="ctr"/>
                      <a:r>
                        <a:rPr lang="en-US" sz="1600" dirty="0"/>
                        <a:t>Screening and Review Evaluation</a:t>
                      </a:r>
                    </a:p>
                  </a:txBody>
                  <a:tcPr anchor="ctr"/>
                </a:tc>
                <a:tc>
                  <a:txBody>
                    <a:bodyPr/>
                    <a:lstStyle/>
                    <a:p>
                      <a:pPr algn="ctr"/>
                      <a:r>
                        <a:rPr lang="en-US" sz="1600" dirty="0"/>
                        <a:t>Corrections Required</a:t>
                      </a:r>
                    </a:p>
                  </a:txBody>
                  <a:tcPr anchor="ctr"/>
                </a:tc>
                <a:tc>
                  <a:txBody>
                    <a:bodyPr/>
                    <a:lstStyle/>
                    <a:p>
                      <a:pPr algn="ctr"/>
                      <a:r>
                        <a:rPr lang="en-US" sz="1600" dirty="0"/>
                        <a:t>Full and SIP</a:t>
                      </a:r>
                    </a:p>
                  </a:txBody>
                  <a:tcPr anchor="ctr"/>
                </a:tc>
                <a:tc>
                  <a:txBody>
                    <a:bodyPr/>
                    <a:lstStyle/>
                    <a:p>
                      <a:pPr algn="ctr"/>
                      <a:r>
                        <a:rPr lang="en-US" sz="1600" dirty="0"/>
                        <a:t>ROW Construction, Heavy Crane, Minor Utility, Utility Major, SIP </a:t>
                      </a:r>
                    </a:p>
                  </a:txBody>
                  <a:tcPr anchor="ctr"/>
                </a:tc>
                <a:extLst>
                  <a:ext uri="{0D108BD9-81ED-4DB2-BD59-A6C34878D82A}">
                    <a16:rowId xmlns:a16="http://schemas.microsoft.com/office/drawing/2014/main" val="216472196"/>
                  </a:ext>
                </a:extLst>
              </a:tr>
              <a:tr h="777037">
                <a:tc>
                  <a:txBody>
                    <a:bodyPr/>
                    <a:lstStyle/>
                    <a:p>
                      <a:pPr algn="ctr"/>
                      <a:r>
                        <a:rPr lang="en-US" sz="1600" dirty="0"/>
                        <a:t>Review Evaluation</a:t>
                      </a:r>
                    </a:p>
                  </a:txBody>
                  <a:tcPr anchor="ctr"/>
                </a:tc>
                <a:tc>
                  <a:txBody>
                    <a:bodyPr/>
                    <a:lstStyle/>
                    <a:p>
                      <a:pPr algn="ctr"/>
                      <a:r>
                        <a:rPr lang="en-US" sz="1600" dirty="0"/>
                        <a:t>Waiting for Payment and Issued</a:t>
                      </a:r>
                    </a:p>
                  </a:txBody>
                  <a:tcPr anchor="ctr"/>
                </a:tc>
                <a:tc>
                  <a:txBody>
                    <a:bodyPr/>
                    <a:lstStyle/>
                    <a:p>
                      <a:pPr algn="ctr"/>
                      <a:r>
                        <a:rPr lang="en-US" sz="1600" dirty="0"/>
                        <a:t>Full and SIP</a:t>
                      </a:r>
                    </a:p>
                  </a:txBody>
                  <a:tcPr anchor="ctr"/>
                </a:tc>
                <a:tc>
                  <a:txBody>
                    <a:bodyPr/>
                    <a:lstStyle/>
                    <a:p>
                      <a:pPr algn="ctr"/>
                      <a:r>
                        <a:rPr lang="en-US" sz="1600" dirty="0"/>
                        <a:t>ROW Construction, Heavy Crane, Minor Utility, Utility Major, SIP </a:t>
                      </a:r>
                    </a:p>
                  </a:txBody>
                  <a:tcPr anchor="ctr"/>
                </a:tc>
                <a:extLst>
                  <a:ext uri="{0D108BD9-81ED-4DB2-BD59-A6C34878D82A}">
                    <a16:rowId xmlns:a16="http://schemas.microsoft.com/office/drawing/2014/main" val="2821797382"/>
                  </a:ext>
                </a:extLst>
              </a:tr>
              <a:tr h="777037">
                <a:tc>
                  <a:txBody>
                    <a:bodyPr/>
                    <a:lstStyle/>
                    <a:p>
                      <a:pPr algn="ctr"/>
                      <a:r>
                        <a:rPr lang="en-US" sz="1600" dirty="0"/>
                        <a:t>Inspection</a:t>
                      </a:r>
                    </a:p>
                  </a:txBody>
                  <a:tcPr anchor="ctr"/>
                </a:tc>
                <a:tc>
                  <a:txBody>
                    <a:bodyPr/>
                    <a:lstStyle/>
                    <a:p>
                      <a:pPr algn="ctr"/>
                      <a:r>
                        <a:rPr lang="en-US" sz="1600" dirty="0"/>
                        <a:t>Most Inspection Results (does not include waived)</a:t>
                      </a:r>
                    </a:p>
                  </a:txBody>
                  <a:tcPr anchor="ctr"/>
                </a:tc>
                <a:tc>
                  <a:txBody>
                    <a:bodyPr/>
                    <a:lstStyle/>
                    <a:p>
                      <a:pPr algn="ctr"/>
                      <a:r>
                        <a:rPr lang="en-US" sz="1600" dirty="0"/>
                        <a:t>All</a:t>
                      </a:r>
                    </a:p>
                  </a:txBody>
                  <a:tcPr anchor="ctr"/>
                </a:tc>
                <a:tc>
                  <a:txBody>
                    <a:bodyPr/>
                    <a:lstStyle/>
                    <a:p>
                      <a:pPr algn="ctr"/>
                      <a:r>
                        <a:rPr lang="en-US" sz="1600" dirty="0"/>
                        <a:t>All</a:t>
                      </a:r>
                    </a:p>
                  </a:txBody>
                  <a:tcPr anchor="ctr"/>
                </a:tc>
                <a:extLst>
                  <a:ext uri="{0D108BD9-81ED-4DB2-BD59-A6C34878D82A}">
                    <a16:rowId xmlns:a16="http://schemas.microsoft.com/office/drawing/2014/main" val="2534206378"/>
                  </a:ext>
                </a:extLst>
              </a:tr>
            </a:tbl>
          </a:graphicData>
        </a:graphic>
      </p:graphicFrame>
      <p:pic>
        <p:nvPicPr>
          <p:cNvPr id="8" name="Graphic 7" descr="Email">
            <a:extLst>
              <a:ext uri="{FF2B5EF4-FFF2-40B4-BE49-F238E27FC236}">
                <a16:creationId xmlns:a16="http://schemas.microsoft.com/office/drawing/2014/main" id="{4F21F78E-32FE-4528-A8AD-B7136AB642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9072" y="4207048"/>
            <a:ext cx="914400" cy="914400"/>
          </a:xfrm>
          <a:prstGeom prst="rect">
            <a:avLst/>
          </a:prstGeom>
        </p:spPr>
      </p:pic>
      <p:sp>
        <p:nvSpPr>
          <p:cNvPr id="10" name="TextBox 9">
            <a:extLst>
              <a:ext uri="{FF2B5EF4-FFF2-40B4-BE49-F238E27FC236}">
                <a16:creationId xmlns:a16="http://schemas.microsoft.com/office/drawing/2014/main" id="{B0B2D035-F6DE-4B73-A681-0F2B2703B6CB}"/>
              </a:ext>
            </a:extLst>
          </p:cNvPr>
          <p:cNvSpPr txBox="1"/>
          <p:nvPr/>
        </p:nvSpPr>
        <p:spPr>
          <a:xfrm>
            <a:off x="206188" y="2384612"/>
            <a:ext cx="3738283" cy="1200329"/>
          </a:xfrm>
          <a:prstGeom prst="rect">
            <a:avLst/>
          </a:prstGeom>
          <a:noFill/>
        </p:spPr>
        <p:txBody>
          <a:bodyPr wrap="square" rtlCol="0">
            <a:spAutoFit/>
          </a:bodyPr>
          <a:lstStyle/>
          <a:p>
            <a:r>
              <a:rPr lang="en-US" sz="2400" b="1" dirty="0">
                <a:solidFill>
                  <a:schemeClr val="tx1">
                    <a:lumMod val="50000"/>
                  </a:schemeClr>
                </a:solidFill>
              </a:rPr>
              <a:t>Accela will automatically send emails at these steps of the process</a:t>
            </a:r>
          </a:p>
        </p:txBody>
      </p:sp>
    </p:spTree>
    <p:extLst>
      <p:ext uri="{BB962C8B-B14F-4D97-AF65-F5344CB8AC3E}">
        <p14:creationId xmlns:p14="http://schemas.microsoft.com/office/powerpoint/2010/main" val="3120343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2396-4804-4291-88C9-3A97F5D71D14}"/>
              </a:ext>
            </a:extLst>
          </p:cNvPr>
          <p:cNvSpPr>
            <a:spLocks noGrp="1"/>
          </p:cNvSpPr>
          <p:nvPr>
            <p:ph type="title"/>
          </p:nvPr>
        </p:nvSpPr>
        <p:spPr>
          <a:xfrm>
            <a:off x="575372" y="88102"/>
            <a:ext cx="10515600" cy="1325563"/>
          </a:xfrm>
        </p:spPr>
        <p:txBody>
          <a:bodyPr/>
          <a:lstStyle/>
          <a:p>
            <a:r>
              <a:rPr lang="en-US" dirty="0"/>
              <a:t>Communication through the permit process</a:t>
            </a:r>
          </a:p>
        </p:txBody>
      </p:sp>
      <p:sp>
        <p:nvSpPr>
          <p:cNvPr id="3" name="Flowchart: Connector 2">
            <a:extLst>
              <a:ext uri="{FF2B5EF4-FFF2-40B4-BE49-F238E27FC236}">
                <a16:creationId xmlns:a16="http://schemas.microsoft.com/office/drawing/2014/main" id="{E8BC9166-9157-4F2F-A72F-1A7D6672B5D7}"/>
              </a:ext>
            </a:extLst>
          </p:cNvPr>
          <p:cNvSpPr/>
          <p:nvPr/>
        </p:nvSpPr>
        <p:spPr>
          <a:xfrm>
            <a:off x="8574741" y="2427069"/>
            <a:ext cx="1716741" cy="1577788"/>
          </a:xfrm>
          <a:prstGeom prst="flowChartConnector">
            <a:avLst/>
          </a:prstGeom>
          <a:solidFill>
            <a:srgbClr val="92D050"/>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pic>
        <p:nvPicPr>
          <p:cNvPr id="4" name="Graphic 3" descr="Email">
            <a:extLst>
              <a:ext uri="{FF2B5EF4-FFF2-40B4-BE49-F238E27FC236}">
                <a16:creationId xmlns:a16="http://schemas.microsoft.com/office/drawing/2014/main" id="{BE04EC04-BA92-4F04-9A90-5A149CE699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75911" y="2726446"/>
            <a:ext cx="914400" cy="914400"/>
          </a:xfrm>
          <a:prstGeom prst="rect">
            <a:avLst/>
          </a:prstGeom>
        </p:spPr>
      </p:pic>
      <p:sp>
        <p:nvSpPr>
          <p:cNvPr id="5" name="TextBox 4">
            <a:extLst>
              <a:ext uri="{FF2B5EF4-FFF2-40B4-BE49-F238E27FC236}">
                <a16:creationId xmlns:a16="http://schemas.microsoft.com/office/drawing/2014/main" id="{B6A37956-77EF-48D8-8F51-D3DC8B7E0293}"/>
              </a:ext>
            </a:extLst>
          </p:cNvPr>
          <p:cNvSpPr txBox="1"/>
          <p:nvPr/>
        </p:nvSpPr>
        <p:spPr>
          <a:xfrm>
            <a:off x="575372" y="1321307"/>
            <a:ext cx="7008770" cy="5139869"/>
          </a:xfrm>
          <a:prstGeom prst="rect">
            <a:avLst/>
          </a:prstGeom>
          <a:noFill/>
        </p:spPr>
        <p:txBody>
          <a:bodyPr wrap="square" rtlCol="0">
            <a:spAutoFit/>
          </a:bodyPr>
          <a:lstStyle/>
          <a:p>
            <a:r>
              <a:rPr lang="en-US" sz="2400" b="1" dirty="0">
                <a:solidFill>
                  <a:schemeClr val="tx1">
                    <a:lumMod val="50000"/>
                  </a:schemeClr>
                </a:solidFill>
              </a:rPr>
              <a:t>To receive these automatic emails, you will have to be one of the following permit contacts:</a:t>
            </a:r>
          </a:p>
          <a:p>
            <a:pPr marL="800100" lvl="1" indent="-342900">
              <a:buFont typeface="Arial" panose="020B0604020202020204" pitchFamily="34" charset="0"/>
              <a:buChar char="•"/>
            </a:pPr>
            <a:endParaRPr lang="en-US" sz="2000" b="1" dirty="0">
              <a:solidFill>
                <a:schemeClr val="tx1">
                  <a:lumMod val="50000"/>
                </a:schemeClr>
              </a:solidFill>
            </a:endParaRPr>
          </a:p>
          <a:p>
            <a:pPr marL="800100" lvl="1" indent="-342900">
              <a:buFont typeface="Arial" panose="020B0604020202020204" pitchFamily="34" charset="0"/>
              <a:buChar char="•"/>
            </a:pPr>
            <a:r>
              <a:rPr lang="en-US" sz="2000" b="1" dirty="0">
                <a:solidFill>
                  <a:schemeClr val="tx1">
                    <a:lumMod val="50000"/>
                  </a:schemeClr>
                </a:solidFill>
              </a:rPr>
              <a:t>Applicant (Required)</a:t>
            </a:r>
          </a:p>
          <a:p>
            <a:pPr marL="800100" lvl="1" indent="-342900">
              <a:buFont typeface="Arial" panose="020B0604020202020204" pitchFamily="34" charset="0"/>
              <a:buChar char="•"/>
            </a:pPr>
            <a:endParaRPr lang="en-US" sz="2000" b="1" dirty="0">
              <a:solidFill>
                <a:schemeClr val="tx1">
                  <a:lumMod val="50000"/>
                </a:schemeClr>
              </a:solidFill>
            </a:endParaRPr>
          </a:p>
          <a:p>
            <a:pPr marL="800100" lvl="1" indent="-342900">
              <a:buFont typeface="Arial" panose="020B0604020202020204" pitchFamily="34" charset="0"/>
              <a:buChar char="•"/>
            </a:pPr>
            <a:r>
              <a:rPr lang="en-US" sz="2000" b="1" dirty="0">
                <a:solidFill>
                  <a:schemeClr val="tx1">
                    <a:lumMod val="50000"/>
                  </a:schemeClr>
                </a:solidFill>
              </a:rPr>
              <a:t>On-Site Contact (Required)</a:t>
            </a:r>
          </a:p>
          <a:p>
            <a:pPr marL="800100" lvl="1" indent="-342900">
              <a:buFont typeface="Arial" panose="020B0604020202020204" pitchFamily="34" charset="0"/>
              <a:buChar char="•"/>
            </a:pPr>
            <a:endParaRPr lang="en-US" sz="2000" b="1" dirty="0">
              <a:solidFill>
                <a:schemeClr val="tx1">
                  <a:lumMod val="50000"/>
                </a:schemeClr>
              </a:solidFill>
            </a:endParaRPr>
          </a:p>
          <a:p>
            <a:pPr marL="800100" lvl="1" indent="-342900">
              <a:buFont typeface="Arial" panose="020B0604020202020204" pitchFamily="34" charset="0"/>
              <a:buChar char="•"/>
            </a:pPr>
            <a:r>
              <a:rPr lang="en-US" sz="2000" b="1" dirty="0">
                <a:solidFill>
                  <a:schemeClr val="tx1">
                    <a:lumMod val="50000"/>
                  </a:schemeClr>
                </a:solidFill>
              </a:rPr>
              <a:t>Financially Responsible Party (Required)</a:t>
            </a:r>
          </a:p>
          <a:p>
            <a:pPr marL="800100" lvl="1" indent="-342900">
              <a:buFont typeface="Arial" panose="020B0604020202020204" pitchFamily="34" charset="0"/>
              <a:buChar char="•"/>
            </a:pPr>
            <a:endParaRPr lang="en-US" sz="2000" b="1" dirty="0">
              <a:solidFill>
                <a:schemeClr val="tx1">
                  <a:lumMod val="50000"/>
                </a:schemeClr>
              </a:solidFill>
            </a:endParaRPr>
          </a:p>
          <a:p>
            <a:pPr marL="800100" lvl="1" indent="-342900">
              <a:buFont typeface="Arial" panose="020B0604020202020204" pitchFamily="34" charset="0"/>
              <a:buChar char="•"/>
            </a:pPr>
            <a:r>
              <a:rPr lang="en-US" sz="2000" b="1" dirty="0">
                <a:solidFill>
                  <a:schemeClr val="tx1">
                    <a:lumMod val="50000"/>
                  </a:schemeClr>
                </a:solidFill>
              </a:rPr>
              <a:t>Owner (Required)</a:t>
            </a:r>
          </a:p>
          <a:p>
            <a:pPr marL="800100" lvl="1" indent="-342900">
              <a:buFont typeface="Arial" panose="020B0604020202020204" pitchFamily="34" charset="0"/>
              <a:buChar char="•"/>
            </a:pPr>
            <a:endParaRPr lang="en-US" sz="2000" b="1" dirty="0">
              <a:solidFill>
                <a:schemeClr val="tx1">
                  <a:lumMod val="50000"/>
                </a:schemeClr>
              </a:solidFill>
            </a:endParaRPr>
          </a:p>
          <a:p>
            <a:pPr marL="800100" lvl="1" indent="-342900">
              <a:buFont typeface="Arial" panose="020B0604020202020204" pitchFamily="34" charset="0"/>
              <a:buChar char="•"/>
            </a:pPr>
            <a:r>
              <a:rPr lang="en-US" sz="2000" b="1" dirty="0">
                <a:solidFill>
                  <a:schemeClr val="tx1">
                    <a:lumMod val="50000"/>
                  </a:schemeClr>
                </a:solidFill>
              </a:rPr>
              <a:t>Authorized Agent (Optional)</a:t>
            </a:r>
          </a:p>
          <a:p>
            <a:pPr marL="800100" lvl="1" indent="-342900">
              <a:buFont typeface="Arial" panose="020B0604020202020204" pitchFamily="34" charset="0"/>
              <a:buChar char="•"/>
            </a:pPr>
            <a:endParaRPr lang="en-US" sz="2000" b="1" dirty="0">
              <a:solidFill>
                <a:schemeClr val="tx1">
                  <a:lumMod val="50000"/>
                </a:schemeClr>
              </a:solidFill>
            </a:endParaRPr>
          </a:p>
          <a:p>
            <a:pPr marL="800100" lvl="1" indent="-342900">
              <a:buFont typeface="Arial" panose="020B0604020202020204" pitchFamily="34" charset="0"/>
              <a:buChar char="•"/>
            </a:pPr>
            <a:r>
              <a:rPr lang="en-US" sz="2000" b="1" dirty="0">
                <a:solidFill>
                  <a:schemeClr val="tx1">
                    <a:lumMod val="50000"/>
                  </a:schemeClr>
                </a:solidFill>
              </a:rPr>
              <a:t>Contact (Optional)</a:t>
            </a:r>
          </a:p>
          <a:p>
            <a:pPr lvl="1"/>
            <a:endParaRPr lang="en-US" sz="2000" b="1" dirty="0">
              <a:solidFill>
                <a:schemeClr val="tx1">
                  <a:lumMod val="50000"/>
                </a:schemeClr>
              </a:solidFill>
            </a:endParaRPr>
          </a:p>
          <a:p>
            <a:pPr lvl="1"/>
            <a:endParaRPr lang="en-US" sz="2000" b="1" dirty="0">
              <a:solidFill>
                <a:schemeClr val="tx1">
                  <a:lumMod val="50000"/>
                </a:schemeClr>
              </a:solidFill>
            </a:endParaRPr>
          </a:p>
        </p:txBody>
      </p:sp>
    </p:spTree>
    <p:extLst>
      <p:ext uri="{BB962C8B-B14F-4D97-AF65-F5344CB8AC3E}">
        <p14:creationId xmlns:p14="http://schemas.microsoft.com/office/powerpoint/2010/main" val="1707778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C267-FEB5-4F95-85C4-F81D2942A66A}"/>
              </a:ext>
            </a:extLst>
          </p:cNvPr>
          <p:cNvSpPr>
            <a:spLocks noGrp="1"/>
          </p:cNvSpPr>
          <p:nvPr>
            <p:ph type="title"/>
          </p:nvPr>
        </p:nvSpPr>
        <p:spPr>
          <a:xfrm>
            <a:off x="213732" y="4620"/>
            <a:ext cx="11553395" cy="1042539"/>
          </a:xfrm>
        </p:spPr>
        <p:txBody>
          <a:bodyPr/>
          <a:lstStyle/>
          <a:p>
            <a:r>
              <a:rPr lang="en-US" dirty="0"/>
              <a:t>How to set up a new user account </a:t>
            </a:r>
          </a:p>
        </p:txBody>
      </p:sp>
      <p:sp>
        <p:nvSpPr>
          <p:cNvPr id="20" name="Content Placeholder 2">
            <a:extLst>
              <a:ext uri="{FF2B5EF4-FFF2-40B4-BE49-F238E27FC236}">
                <a16:creationId xmlns:a16="http://schemas.microsoft.com/office/drawing/2014/main" id="{DF40B3E4-0272-4B2F-8907-47B511348692}"/>
              </a:ext>
            </a:extLst>
          </p:cNvPr>
          <p:cNvSpPr txBox="1">
            <a:spLocks/>
          </p:cNvSpPr>
          <p:nvPr/>
        </p:nvSpPr>
        <p:spPr>
          <a:xfrm>
            <a:off x="34977" y="1100769"/>
            <a:ext cx="6186831" cy="5013160"/>
          </a:xfrm>
          <a:prstGeom prst="rect">
            <a:avLst/>
          </a:prstGeom>
        </p:spPr>
        <p:txBody>
          <a:bodyPr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None/>
            </a:pPr>
            <a:r>
              <a:rPr lang="en-US" sz="2800" b="1" dirty="0"/>
              <a:t>To create a new user account:</a:t>
            </a:r>
          </a:p>
          <a:p>
            <a:pPr marL="800100" lvl="1" indent="-457200">
              <a:buFont typeface="+mj-lt"/>
              <a:buAutoNum type="arabicPeriod"/>
            </a:pPr>
            <a:r>
              <a:rPr lang="en-US" dirty="0"/>
              <a:t>Go to the </a:t>
            </a:r>
            <a:r>
              <a:rPr lang="en-US" dirty="0">
                <a:hlinkClick r:id="rId2"/>
              </a:rPr>
              <a:t>Seattle Services Portal</a:t>
            </a:r>
            <a:endParaRPr lang="en-US" dirty="0"/>
          </a:p>
          <a:p>
            <a:pPr marL="800100" lvl="1" indent="-457200">
              <a:buFont typeface="+mj-lt"/>
              <a:buAutoNum type="arabicPeriod"/>
            </a:pPr>
            <a:endParaRPr lang="en-US" dirty="0"/>
          </a:p>
          <a:p>
            <a:pPr marL="800100" lvl="1" indent="-457200">
              <a:buFont typeface="+mj-lt"/>
              <a:buAutoNum type="arabicPeriod"/>
            </a:pPr>
            <a:r>
              <a:rPr lang="en-US" dirty="0"/>
              <a:t>Click on the </a:t>
            </a:r>
            <a:r>
              <a:rPr lang="en-US" b="1" dirty="0"/>
              <a:t>Register for an Account </a:t>
            </a:r>
            <a:r>
              <a:rPr lang="en-US" dirty="0"/>
              <a:t>link in the upper right-hand corner</a:t>
            </a:r>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r>
              <a:rPr lang="en-US" dirty="0"/>
              <a:t>Click on the </a:t>
            </a:r>
            <a:r>
              <a:rPr lang="en-US" b="1" dirty="0"/>
              <a:t>Help</a:t>
            </a:r>
            <a:r>
              <a:rPr lang="en-US" dirty="0"/>
              <a:t> link</a:t>
            </a:r>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r>
              <a:rPr lang="en-US" dirty="0"/>
              <a:t>Follow the steps in the </a:t>
            </a:r>
            <a:r>
              <a:rPr lang="en-US" b="1" dirty="0"/>
              <a:t>How to Create a New Account </a:t>
            </a:r>
            <a:r>
              <a:rPr lang="en-US" dirty="0"/>
              <a:t>Help article and/or video on the Portal in the Help Center</a:t>
            </a:r>
          </a:p>
        </p:txBody>
      </p:sp>
      <p:pic>
        <p:nvPicPr>
          <p:cNvPr id="21" name="Picture 20">
            <a:extLst>
              <a:ext uri="{FF2B5EF4-FFF2-40B4-BE49-F238E27FC236}">
                <a16:creationId xmlns:a16="http://schemas.microsoft.com/office/drawing/2014/main" id="{D4C73904-10FA-43A4-B51D-57CB0DC573A1}"/>
              </a:ext>
            </a:extLst>
          </p:cNvPr>
          <p:cNvPicPr>
            <a:picLocks noChangeAspect="1"/>
          </p:cNvPicPr>
          <p:nvPr/>
        </p:nvPicPr>
        <p:blipFill rotWithShape="1">
          <a:blip r:embed="rId3"/>
          <a:srcRect l="17591" t="45990" r="6469" b="17024"/>
          <a:stretch/>
        </p:blipFill>
        <p:spPr>
          <a:xfrm>
            <a:off x="897157" y="2834367"/>
            <a:ext cx="5198843" cy="591015"/>
          </a:xfrm>
          <a:prstGeom prst="rect">
            <a:avLst/>
          </a:prstGeom>
        </p:spPr>
      </p:pic>
      <p:sp>
        <p:nvSpPr>
          <p:cNvPr id="22" name="Flowchart: Alternate Process 21">
            <a:extLst>
              <a:ext uri="{FF2B5EF4-FFF2-40B4-BE49-F238E27FC236}">
                <a16:creationId xmlns:a16="http://schemas.microsoft.com/office/drawing/2014/main" id="{158E33F6-4D42-48E3-B976-5FBA3544B1F2}"/>
              </a:ext>
            </a:extLst>
          </p:cNvPr>
          <p:cNvSpPr/>
          <p:nvPr/>
        </p:nvSpPr>
        <p:spPr>
          <a:xfrm>
            <a:off x="2748990" y="2834367"/>
            <a:ext cx="2352907" cy="59101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pic>
        <p:nvPicPr>
          <p:cNvPr id="25" name="Picture 24">
            <a:extLst>
              <a:ext uri="{FF2B5EF4-FFF2-40B4-BE49-F238E27FC236}">
                <a16:creationId xmlns:a16="http://schemas.microsoft.com/office/drawing/2014/main" id="{6D1E666A-7439-4CB3-B731-0A08BBABE332}"/>
              </a:ext>
            </a:extLst>
          </p:cNvPr>
          <p:cNvPicPr/>
          <p:nvPr/>
        </p:nvPicPr>
        <p:blipFill rotWithShape="1">
          <a:blip r:embed="rId4"/>
          <a:srcRect l="26823" t="37322" r="26517" b="26478"/>
          <a:stretch/>
        </p:blipFill>
        <p:spPr bwMode="auto">
          <a:xfrm>
            <a:off x="6221808" y="847725"/>
            <a:ext cx="5915025" cy="2581275"/>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DBB5ED8D-7493-4257-83B1-94E7B8F47689}"/>
              </a:ext>
            </a:extLst>
          </p:cNvPr>
          <p:cNvPicPr>
            <a:picLocks noChangeAspect="1"/>
          </p:cNvPicPr>
          <p:nvPr/>
        </p:nvPicPr>
        <p:blipFill rotWithShape="1">
          <a:blip r:embed="rId5"/>
          <a:srcRect l="3032" t="4234" r="7861" b="8330"/>
          <a:stretch/>
        </p:blipFill>
        <p:spPr>
          <a:xfrm>
            <a:off x="6311070" y="3581072"/>
            <a:ext cx="5536739" cy="1439132"/>
          </a:xfrm>
          <a:prstGeom prst="rect">
            <a:avLst/>
          </a:prstGeom>
        </p:spPr>
      </p:pic>
      <p:sp>
        <p:nvSpPr>
          <p:cNvPr id="26" name="Flowchart: Alternate Process 25">
            <a:extLst>
              <a:ext uri="{FF2B5EF4-FFF2-40B4-BE49-F238E27FC236}">
                <a16:creationId xmlns:a16="http://schemas.microsoft.com/office/drawing/2014/main" id="{94446593-D260-4E8A-8E8C-86F209F50620}"/>
              </a:ext>
            </a:extLst>
          </p:cNvPr>
          <p:cNvSpPr/>
          <p:nvPr/>
        </p:nvSpPr>
        <p:spPr>
          <a:xfrm>
            <a:off x="6311070" y="4114880"/>
            <a:ext cx="1581720" cy="29550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31" name="Flowchart: Connector 30">
            <a:extLst>
              <a:ext uri="{FF2B5EF4-FFF2-40B4-BE49-F238E27FC236}">
                <a16:creationId xmlns:a16="http://schemas.microsoft.com/office/drawing/2014/main" id="{B868549A-E316-4A50-824D-8DC57765E2C9}"/>
              </a:ext>
            </a:extLst>
          </p:cNvPr>
          <p:cNvSpPr/>
          <p:nvPr/>
        </p:nvSpPr>
        <p:spPr>
          <a:xfrm>
            <a:off x="10004542" y="288768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cxnSp>
        <p:nvCxnSpPr>
          <p:cNvPr id="32" name="Straight Arrow Connector 31">
            <a:extLst>
              <a:ext uri="{FF2B5EF4-FFF2-40B4-BE49-F238E27FC236}">
                <a16:creationId xmlns:a16="http://schemas.microsoft.com/office/drawing/2014/main" id="{1EBB3AF0-E572-45BD-92EA-ADA8824751E8}"/>
              </a:ext>
            </a:extLst>
          </p:cNvPr>
          <p:cNvCxnSpPr>
            <a:cxnSpLocks/>
            <a:stCxn id="31" idx="1"/>
          </p:cNvCxnSpPr>
          <p:nvPr/>
        </p:nvCxnSpPr>
        <p:spPr>
          <a:xfrm flipH="1" flipV="1">
            <a:off x="8116288" y="1227089"/>
            <a:ext cx="1940248" cy="170594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33" name="Straight Arrow Connector 32">
            <a:extLst>
              <a:ext uri="{FF2B5EF4-FFF2-40B4-BE49-F238E27FC236}">
                <a16:creationId xmlns:a16="http://schemas.microsoft.com/office/drawing/2014/main" id="{7BBE4EC7-B406-4075-8163-E8F5105202F1}"/>
              </a:ext>
            </a:extLst>
          </p:cNvPr>
          <p:cNvCxnSpPr>
            <a:cxnSpLocks/>
            <a:stCxn id="31" idx="3"/>
            <a:endCxn id="26" idx="3"/>
          </p:cNvCxnSpPr>
          <p:nvPr/>
        </p:nvCxnSpPr>
        <p:spPr>
          <a:xfrm flipH="1">
            <a:off x="7892790" y="3152033"/>
            <a:ext cx="2163746" cy="111060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44" name="Flowchart: Alternate Process 43">
            <a:extLst>
              <a:ext uri="{FF2B5EF4-FFF2-40B4-BE49-F238E27FC236}">
                <a16:creationId xmlns:a16="http://schemas.microsoft.com/office/drawing/2014/main" id="{30AAC150-5923-429B-99B5-91C55D4AE5D1}"/>
              </a:ext>
            </a:extLst>
          </p:cNvPr>
          <p:cNvSpPr/>
          <p:nvPr/>
        </p:nvSpPr>
        <p:spPr>
          <a:xfrm>
            <a:off x="6311070" y="4738943"/>
            <a:ext cx="2483306" cy="29550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45" name="Straight Arrow Connector 44">
            <a:extLst>
              <a:ext uri="{FF2B5EF4-FFF2-40B4-BE49-F238E27FC236}">
                <a16:creationId xmlns:a16="http://schemas.microsoft.com/office/drawing/2014/main" id="{288D5D70-B003-46E0-AFEB-3585740698BE}"/>
              </a:ext>
            </a:extLst>
          </p:cNvPr>
          <p:cNvCxnSpPr>
            <a:cxnSpLocks/>
            <a:stCxn id="31" idx="4"/>
            <a:endCxn id="44" idx="3"/>
          </p:cNvCxnSpPr>
          <p:nvPr/>
        </p:nvCxnSpPr>
        <p:spPr>
          <a:xfrm flipH="1">
            <a:off x="8794376" y="3197389"/>
            <a:ext cx="1387683" cy="168930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50" name="Picture 49">
            <a:extLst>
              <a:ext uri="{FF2B5EF4-FFF2-40B4-BE49-F238E27FC236}">
                <a16:creationId xmlns:a16="http://schemas.microsoft.com/office/drawing/2014/main" id="{8FE22C1B-B87A-4AF1-9207-BB496FA6E4AA}"/>
              </a:ext>
            </a:extLst>
          </p:cNvPr>
          <p:cNvPicPr>
            <a:picLocks noChangeAspect="1"/>
          </p:cNvPicPr>
          <p:nvPr/>
        </p:nvPicPr>
        <p:blipFill>
          <a:blip r:embed="rId6"/>
          <a:stretch>
            <a:fillRect/>
          </a:stretch>
        </p:blipFill>
        <p:spPr>
          <a:xfrm>
            <a:off x="897157" y="3929318"/>
            <a:ext cx="2847975" cy="809625"/>
          </a:xfrm>
          <a:prstGeom prst="rect">
            <a:avLst/>
          </a:prstGeom>
        </p:spPr>
      </p:pic>
      <p:sp>
        <p:nvSpPr>
          <p:cNvPr id="51" name="Flowchart: Alternate Process 50">
            <a:extLst>
              <a:ext uri="{FF2B5EF4-FFF2-40B4-BE49-F238E27FC236}">
                <a16:creationId xmlns:a16="http://schemas.microsoft.com/office/drawing/2014/main" id="{7910F179-B97A-4E70-8527-D84211161E39}"/>
              </a:ext>
            </a:extLst>
          </p:cNvPr>
          <p:cNvSpPr/>
          <p:nvPr/>
        </p:nvSpPr>
        <p:spPr>
          <a:xfrm>
            <a:off x="2778345" y="4346176"/>
            <a:ext cx="793106" cy="39276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520049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C267-FEB5-4F95-85C4-F81D2942A66A}"/>
              </a:ext>
            </a:extLst>
          </p:cNvPr>
          <p:cNvSpPr>
            <a:spLocks noGrp="1"/>
          </p:cNvSpPr>
          <p:nvPr>
            <p:ph type="title"/>
          </p:nvPr>
        </p:nvSpPr>
        <p:spPr>
          <a:xfrm>
            <a:off x="213732" y="4620"/>
            <a:ext cx="11553395" cy="1325563"/>
          </a:xfrm>
        </p:spPr>
        <p:txBody>
          <a:bodyPr/>
          <a:lstStyle/>
          <a:p>
            <a:r>
              <a:rPr lang="en-US" dirty="0"/>
              <a:t>How to set up a new user account </a:t>
            </a:r>
          </a:p>
        </p:txBody>
      </p:sp>
      <p:sp>
        <p:nvSpPr>
          <p:cNvPr id="20" name="Content Placeholder 2">
            <a:extLst>
              <a:ext uri="{FF2B5EF4-FFF2-40B4-BE49-F238E27FC236}">
                <a16:creationId xmlns:a16="http://schemas.microsoft.com/office/drawing/2014/main" id="{DF40B3E4-0272-4B2F-8907-47B511348692}"/>
              </a:ext>
            </a:extLst>
          </p:cNvPr>
          <p:cNvSpPr txBox="1">
            <a:spLocks/>
          </p:cNvSpPr>
          <p:nvPr/>
        </p:nvSpPr>
        <p:spPr>
          <a:xfrm>
            <a:off x="-167885" y="1115688"/>
            <a:ext cx="6549194" cy="4881700"/>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None/>
            </a:pPr>
            <a:r>
              <a:rPr lang="en-US" sz="2800" b="1" dirty="0"/>
              <a:t>To create a new user account:</a:t>
            </a:r>
          </a:p>
          <a:p>
            <a:pPr marL="800100" lvl="1" indent="-457200">
              <a:buFont typeface="+mj-lt"/>
              <a:buAutoNum type="arabicPeriod" startAt="4"/>
            </a:pPr>
            <a:r>
              <a:rPr lang="en-US" dirty="0"/>
              <a:t>After you create your account, go to your verification email</a:t>
            </a:r>
          </a:p>
          <a:p>
            <a:pPr marL="800100" lvl="1" indent="-457200">
              <a:buFont typeface="+mj-lt"/>
              <a:buAutoNum type="arabicPeriod" startAt="4"/>
            </a:pPr>
            <a:endParaRPr lang="en-US" dirty="0"/>
          </a:p>
          <a:p>
            <a:pPr marL="800100" lvl="1" indent="-457200">
              <a:buFont typeface="+mj-lt"/>
              <a:buAutoNum type="arabicPeriod" startAt="4"/>
            </a:pPr>
            <a:r>
              <a:rPr lang="en-US" dirty="0"/>
              <a:t>Click on the link in the email you receive. This link will take you to login page on the Portal</a:t>
            </a:r>
          </a:p>
          <a:p>
            <a:pPr marL="800100" lvl="1" indent="-457200">
              <a:buFont typeface="+mj-lt"/>
              <a:buAutoNum type="arabicPeriod" startAt="4"/>
            </a:pPr>
            <a:endParaRPr lang="en-US" sz="1200" dirty="0"/>
          </a:p>
          <a:p>
            <a:pPr marL="800100" lvl="1" indent="-457200">
              <a:buFont typeface="+mj-lt"/>
              <a:buAutoNum type="arabicPeriod" startAt="4"/>
            </a:pPr>
            <a:r>
              <a:rPr lang="en-US" dirty="0"/>
              <a:t>Go to the Help Center by clicking on the </a:t>
            </a:r>
            <a:r>
              <a:rPr lang="en-US" b="1" dirty="0"/>
              <a:t>Help</a:t>
            </a:r>
            <a:r>
              <a:rPr lang="en-US" dirty="0"/>
              <a:t> link on the </a:t>
            </a:r>
            <a:r>
              <a:rPr lang="en-US" b="1" dirty="0"/>
              <a:t>Seattle Services Portal </a:t>
            </a:r>
            <a:r>
              <a:rPr lang="en-US" dirty="0"/>
              <a:t>home page</a:t>
            </a:r>
          </a:p>
          <a:p>
            <a:pPr marL="800100" lvl="1" indent="-457200">
              <a:buFont typeface="+mj-lt"/>
              <a:buAutoNum type="arabicPeriod" startAt="4"/>
            </a:pPr>
            <a:endParaRPr lang="en-US" dirty="0"/>
          </a:p>
          <a:p>
            <a:pPr marL="800100" lvl="1" indent="-457200">
              <a:buFont typeface="+mj-lt"/>
              <a:buAutoNum type="arabicPeriod" startAt="4"/>
            </a:pPr>
            <a:endParaRPr lang="en-US" dirty="0"/>
          </a:p>
          <a:p>
            <a:pPr marL="800100" lvl="1" indent="-457200">
              <a:buFont typeface="+mj-lt"/>
              <a:buAutoNum type="arabicPeriod" startAt="4"/>
            </a:pPr>
            <a:endParaRPr lang="en-US" dirty="0"/>
          </a:p>
          <a:p>
            <a:pPr marL="800100" lvl="1" indent="-457200">
              <a:buFont typeface="+mj-lt"/>
              <a:buAutoNum type="arabicPeriod" startAt="4"/>
            </a:pPr>
            <a:r>
              <a:rPr lang="en-US" dirty="0"/>
              <a:t>Follow the steps in the </a:t>
            </a:r>
            <a:r>
              <a:rPr lang="en-US" b="1" dirty="0"/>
              <a:t>How Do I Activate a New Account </a:t>
            </a:r>
            <a:r>
              <a:rPr lang="en-US" dirty="0"/>
              <a:t>Help article and/or video on the Portal in the Help Center</a:t>
            </a:r>
          </a:p>
          <a:p>
            <a:pPr marL="342900" lvl="1" indent="0">
              <a:buNone/>
            </a:pPr>
            <a:endParaRPr lang="en-US" dirty="0"/>
          </a:p>
        </p:txBody>
      </p:sp>
      <p:pic>
        <p:nvPicPr>
          <p:cNvPr id="9" name="Picture 8">
            <a:extLst>
              <a:ext uri="{FF2B5EF4-FFF2-40B4-BE49-F238E27FC236}">
                <a16:creationId xmlns:a16="http://schemas.microsoft.com/office/drawing/2014/main" id="{DBB5ED8D-7493-4257-83B1-94E7B8F47689}"/>
              </a:ext>
            </a:extLst>
          </p:cNvPr>
          <p:cNvPicPr>
            <a:picLocks noChangeAspect="1"/>
          </p:cNvPicPr>
          <p:nvPr/>
        </p:nvPicPr>
        <p:blipFill rotWithShape="1">
          <a:blip r:embed="rId2"/>
          <a:srcRect l="3032" r="7861"/>
          <a:stretch/>
        </p:blipFill>
        <p:spPr>
          <a:xfrm>
            <a:off x="6326573" y="3926212"/>
            <a:ext cx="5536739" cy="1645920"/>
          </a:xfrm>
          <a:prstGeom prst="rect">
            <a:avLst/>
          </a:prstGeom>
        </p:spPr>
      </p:pic>
      <p:sp>
        <p:nvSpPr>
          <p:cNvPr id="26" name="Flowchart: Alternate Process 25">
            <a:extLst>
              <a:ext uri="{FF2B5EF4-FFF2-40B4-BE49-F238E27FC236}">
                <a16:creationId xmlns:a16="http://schemas.microsoft.com/office/drawing/2014/main" id="{94446593-D260-4E8A-8E8C-86F209F50620}"/>
              </a:ext>
            </a:extLst>
          </p:cNvPr>
          <p:cNvSpPr/>
          <p:nvPr/>
        </p:nvSpPr>
        <p:spPr>
          <a:xfrm>
            <a:off x="6326573" y="4812851"/>
            <a:ext cx="1581720" cy="33289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C563C425-93ED-4D96-B9DA-87DEB27F77AC}"/>
              </a:ext>
            </a:extLst>
          </p:cNvPr>
          <p:cNvPicPr/>
          <p:nvPr/>
        </p:nvPicPr>
        <p:blipFill rotWithShape="1">
          <a:blip r:embed="rId3"/>
          <a:srcRect l="26823" t="37322" r="26517" b="26478"/>
          <a:stretch/>
        </p:blipFill>
        <p:spPr bwMode="auto">
          <a:xfrm>
            <a:off x="6209614" y="950819"/>
            <a:ext cx="5915025" cy="2581275"/>
          </a:xfrm>
          <a:prstGeom prst="rect">
            <a:avLst/>
          </a:prstGeom>
          <a:ln>
            <a:noFill/>
          </a:ln>
          <a:extLst>
            <a:ext uri="{53640926-AAD7-44D8-BBD7-CCE9431645EC}">
              <a14:shadowObscured xmlns:a14="http://schemas.microsoft.com/office/drawing/2010/main"/>
            </a:ext>
          </a:extLst>
        </p:spPr>
      </p:pic>
      <p:sp>
        <p:nvSpPr>
          <p:cNvPr id="12" name="Flowchart: Connector 11">
            <a:extLst>
              <a:ext uri="{FF2B5EF4-FFF2-40B4-BE49-F238E27FC236}">
                <a16:creationId xmlns:a16="http://schemas.microsoft.com/office/drawing/2014/main" id="{DE58AEEC-06D6-457F-BE54-BB5B241F237C}"/>
              </a:ext>
            </a:extLst>
          </p:cNvPr>
          <p:cNvSpPr/>
          <p:nvPr/>
        </p:nvSpPr>
        <p:spPr>
          <a:xfrm>
            <a:off x="9992348" y="299077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7</a:t>
            </a:r>
          </a:p>
        </p:txBody>
      </p:sp>
      <p:cxnSp>
        <p:nvCxnSpPr>
          <p:cNvPr id="13" name="Straight Arrow Connector 12">
            <a:extLst>
              <a:ext uri="{FF2B5EF4-FFF2-40B4-BE49-F238E27FC236}">
                <a16:creationId xmlns:a16="http://schemas.microsoft.com/office/drawing/2014/main" id="{A0835EDE-5743-4232-A172-2582220AE832}"/>
              </a:ext>
            </a:extLst>
          </p:cNvPr>
          <p:cNvCxnSpPr>
            <a:cxnSpLocks/>
            <a:stCxn id="12" idx="1"/>
          </p:cNvCxnSpPr>
          <p:nvPr/>
        </p:nvCxnSpPr>
        <p:spPr>
          <a:xfrm flipH="1" flipV="1">
            <a:off x="8104094" y="1330183"/>
            <a:ext cx="1940248" cy="170594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a:extLst>
              <a:ext uri="{FF2B5EF4-FFF2-40B4-BE49-F238E27FC236}">
                <a16:creationId xmlns:a16="http://schemas.microsoft.com/office/drawing/2014/main" id="{321FA46E-6803-4BBE-8795-7004F8806EF5}"/>
              </a:ext>
            </a:extLst>
          </p:cNvPr>
          <p:cNvCxnSpPr>
            <a:cxnSpLocks/>
            <a:stCxn id="12" idx="3"/>
            <a:endCxn id="26" idx="3"/>
          </p:cNvCxnSpPr>
          <p:nvPr/>
        </p:nvCxnSpPr>
        <p:spPr>
          <a:xfrm flipH="1">
            <a:off x="7908293" y="3255127"/>
            <a:ext cx="2136049" cy="172416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7" name="Flowchart: Alternate Process 16">
            <a:extLst>
              <a:ext uri="{FF2B5EF4-FFF2-40B4-BE49-F238E27FC236}">
                <a16:creationId xmlns:a16="http://schemas.microsoft.com/office/drawing/2014/main" id="{C4619926-E98A-447D-8CB3-B657E40EF199}"/>
              </a:ext>
            </a:extLst>
          </p:cNvPr>
          <p:cNvSpPr/>
          <p:nvPr/>
        </p:nvSpPr>
        <p:spPr>
          <a:xfrm>
            <a:off x="6326573" y="5157466"/>
            <a:ext cx="2483306" cy="29550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18" name="Straight Arrow Connector 17">
            <a:extLst>
              <a:ext uri="{FF2B5EF4-FFF2-40B4-BE49-F238E27FC236}">
                <a16:creationId xmlns:a16="http://schemas.microsoft.com/office/drawing/2014/main" id="{A71E23CB-CCB2-4D3D-9197-5EC620178714}"/>
              </a:ext>
            </a:extLst>
          </p:cNvPr>
          <p:cNvCxnSpPr>
            <a:cxnSpLocks/>
            <a:stCxn id="12" idx="4"/>
          </p:cNvCxnSpPr>
          <p:nvPr/>
        </p:nvCxnSpPr>
        <p:spPr>
          <a:xfrm flipH="1">
            <a:off x="8817779" y="3300483"/>
            <a:ext cx="1352086" cy="200473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23" name="Picture 22">
            <a:extLst>
              <a:ext uri="{FF2B5EF4-FFF2-40B4-BE49-F238E27FC236}">
                <a16:creationId xmlns:a16="http://schemas.microsoft.com/office/drawing/2014/main" id="{73B5F135-8761-43E1-97AA-0D8606B53BB7}"/>
              </a:ext>
            </a:extLst>
          </p:cNvPr>
          <p:cNvPicPr>
            <a:picLocks noChangeAspect="1"/>
          </p:cNvPicPr>
          <p:nvPr/>
        </p:nvPicPr>
        <p:blipFill>
          <a:blip r:embed="rId4"/>
          <a:stretch>
            <a:fillRect/>
          </a:stretch>
        </p:blipFill>
        <p:spPr>
          <a:xfrm>
            <a:off x="598147" y="4003226"/>
            <a:ext cx="2847975" cy="809625"/>
          </a:xfrm>
          <a:prstGeom prst="rect">
            <a:avLst/>
          </a:prstGeom>
        </p:spPr>
      </p:pic>
      <p:sp>
        <p:nvSpPr>
          <p:cNvPr id="24" name="Flowchart: Alternate Process 23">
            <a:extLst>
              <a:ext uri="{FF2B5EF4-FFF2-40B4-BE49-F238E27FC236}">
                <a16:creationId xmlns:a16="http://schemas.microsoft.com/office/drawing/2014/main" id="{3BCBA9FF-D961-45A5-B3A7-438AB90FF83B}"/>
              </a:ext>
            </a:extLst>
          </p:cNvPr>
          <p:cNvSpPr/>
          <p:nvPr/>
        </p:nvSpPr>
        <p:spPr>
          <a:xfrm>
            <a:off x="2479335" y="4420084"/>
            <a:ext cx="793106" cy="39276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20299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7A57295-2710-4920-B99A-4D1FA03A62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8067929-4D33-4306-9E2F-67C49CDDB5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3400" y="465745"/>
            <a:ext cx="11125200" cy="5639435"/>
          </a:xfrm>
          <a:prstGeom prst="rect">
            <a:avLst/>
          </a:prstGeom>
          <a:solidFill>
            <a:schemeClr val="tx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C1C267-FEB5-4F95-85C4-F81D2942A66A}"/>
              </a:ext>
            </a:extLst>
          </p:cNvPr>
          <p:cNvSpPr>
            <a:spLocks noGrp="1"/>
          </p:cNvSpPr>
          <p:nvPr>
            <p:ph type="title"/>
          </p:nvPr>
        </p:nvSpPr>
        <p:spPr>
          <a:xfrm>
            <a:off x="838200" y="894027"/>
            <a:ext cx="3494362" cy="4782873"/>
          </a:xfrm>
        </p:spPr>
        <p:txBody>
          <a:bodyPr vert="horz" lIns="91440" tIns="45720" rIns="91440" bIns="45720" rtlCol="0" anchor="ctr">
            <a:normAutofit/>
          </a:bodyPr>
          <a:lstStyle/>
          <a:p>
            <a:pPr algn="r" defTabSz="914400"/>
            <a:r>
              <a:rPr lang="en-US" kern="1200">
                <a:solidFill>
                  <a:schemeClr val="bg1"/>
                </a:solidFill>
                <a:latin typeface="+mj-lt"/>
                <a:ea typeface="+mj-ea"/>
                <a:cs typeface="+mj-cs"/>
              </a:rPr>
              <a:t>How to set up a new user account and link to a converted contact</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DCAEC7-2DE6-4755-8DFA-5DCD0DDE213A}"/>
              </a:ext>
            </a:extLst>
          </p:cNvPr>
          <p:cNvSpPr txBox="1">
            <a:spLocks/>
          </p:cNvSpPr>
          <p:nvPr/>
        </p:nvSpPr>
        <p:spPr>
          <a:xfrm>
            <a:off x="4865962" y="894027"/>
            <a:ext cx="6377768" cy="4782873"/>
          </a:xfrm>
          <a:prstGeom prst="rect">
            <a:avLst/>
          </a:prstGeom>
        </p:spPr>
        <p:txBody>
          <a:bodyPr vert="horz" lIns="91440" tIns="45720" rIns="91440" bIns="45720" rtlCol="0" anchor="ctr">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indent="-228600" defTabSz="914400"/>
            <a:endParaRPr lang="en-US" sz="2800" b="1" dirty="0">
              <a:solidFill>
                <a:schemeClr val="bg1"/>
              </a:solidFill>
            </a:endParaRPr>
          </a:p>
          <a:p>
            <a:pPr lvl="1" indent="-228600" defTabSz="914400"/>
            <a:endParaRPr lang="en-US" sz="2800" b="1" dirty="0">
              <a:solidFill>
                <a:schemeClr val="bg1"/>
              </a:solidFill>
            </a:endParaRPr>
          </a:p>
          <a:p>
            <a:pPr marL="742950" lvl="1" indent="-457200" defTabSz="914400">
              <a:buFont typeface="Wingdings" panose="05000000000000000000" pitchFamily="2" charset="2"/>
              <a:buChar char="v"/>
            </a:pPr>
            <a:r>
              <a:rPr lang="en-US" sz="3200" b="1" dirty="0">
                <a:solidFill>
                  <a:schemeClr val="bg1"/>
                </a:solidFill>
              </a:rPr>
              <a:t>You will only be able to view your converted permit(s) if your user account links to a converted contact </a:t>
            </a:r>
          </a:p>
          <a:p>
            <a:pPr marL="342900" lvl="1" indent="-228600" defTabSz="914400"/>
            <a:endParaRPr lang="en-US" sz="3200" b="1" dirty="0">
              <a:solidFill>
                <a:schemeClr val="bg1"/>
              </a:solidFill>
            </a:endParaRPr>
          </a:p>
          <a:p>
            <a:pPr marL="342900" lvl="1" indent="-228600" defTabSz="914400"/>
            <a:endParaRPr lang="en-US" sz="3200" b="1" dirty="0">
              <a:solidFill>
                <a:schemeClr val="bg1"/>
              </a:solidFill>
            </a:endParaRPr>
          </a:p>
          <a:p>
            <a:pPr marL="742950" lvl="1" indent="-457200" defTabSz="914400">
              <a:buFont typeface="Wingdings" panose="05000000000000000000" pitchFamily="2" charset="2"/>
              <a:buChar char="v"/>
            </a:pPr>
            <a:r>
              <a:rPr lang="en-US" sz="3200" b="1" dirty="0">
                <a:solidFill>
                  <a:schemeClr val="bg1"/>
                </a:solidFill>
              </a:rPr>
              <a:t>This can be difficult if you are not sure what contact information is on your permit or if you had multiple contacts created in Hansen</a:t>
            </a:r>
          </a:p>
          <a:p>
            <a:pPr lvl="1" indent="-228600" defTabSz="914400"/>
            <a:endParaRPr lang="en-US" sz="2400" b="1" dirty="0">
              <a:solidFill>
                <a:schemeClr val="bg1"/>
              </a:solidFill>
            </a:endParaRPr>
          </a:p>
          <a:p>
            <a:pPr lvl="1" indent="-228600" defTabSz="914400"/>
            <a:endParaRPr lang="en-US" sz="2400" b="1" dirty="0">
              <a:solidFill>
                <a:schemeClr val="bg1"/>
              </a:solidFill>
            </a:endParaRPr>
          </a:p>
          <a:p>
            <a:pPr marL="342900" lvl="1" indent="-228600" defTabSz="914400"/>
            <a:endParaRPr lang="en-US" sz="2400" dirty="0">
              <a:solidFill>
                <a:schemeClr val="bg1"/>
              </a:solidFill>
            </a:endParaRPr>
          </a:p>
        </p:txBody>
      </p:sp>
    </p:spTree>
    <p:extLst>
      <p:ext uri="{BB962C8B-B14F-4D97-AF65-F5344CB8AC3E}">
        <p14:creationId xmlns:p14="http://schemas.microsoft.com/office/powerpoint/2010/main" val="58427846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B602FE-87B0-46D6-B6AA-E7A63374FB56}"/>
              </a:ext>
            </a:extLst>
          </p:cNvPr>
          <p:cNvPicPr>
            <a:picLocks noChangeAspect="1"/>
          </p:cNvPicPr>
          <p:nvPr/>
        </p:nvPicPr>
        <p:blipFill>
          <a:blip r:embed="rId2"/>
          <a:stretch>
            <a:fillRect/>
          </a:stretch>
        </p:blipFill>
        <p:spPr>
          <a:xfrm>
            <a:off x="5763384" y="3641862"/>
            <a:ext cx="3571875" cy="2638425"/>
          </a:xfrm>
          <a:prstGeom prst="rect">
            <a:avLst/>
          </a:prstGeom>
        </p:spPr>
      </p:pic>
      <p:pic>
        <p:nvPicPr>
          <p:cNvPr id="15" name="Picture 14">
            <a:extLst>
              <a:ext uri="{FF2B5EF4-FFF2-40B4-BE49-F238E27FC236}">
                <a16:creationId xmlns:a16="http://schemas.microsoft.com/office/drawing/2014/main" id="{C6AA0A91-4E8D-4658-8294-C2F30E4EBB41}"/>
              </a:ext>
            </a:extLst>
          </p:cNvPr>
          <p:cNvPicPr/>
          <p:nvPr/>
        </p:nvPicPr>
        <p:blipFill rotWithShape="1">
          <a:blip r:embed="rId3"/>
          <a:srcRect l="33848" t="26080" r="33746" b="48760"/>
          <a:stretch/>
        </p:blipFill>
        <p:spPr bwMode="auto">
          <a:xfrm>
            <a:off x="5790182" y="401091"/>
            <a:ext cx="6372270" cy="3288115"/>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EFC1C267-FEB5-4F95-85C4-F81D2942A66A}"/>
              </a:ext>
            </a:extLst>
          </p:cNvPr>
          <p:cNvSpPr>
            <a:spLocks noGrp="1"/>
          </p:cNvSpPr>
          <p:nvPr>
            <p:ph type="title"/>
          </p:nvPr>
        </p:nvSpPr>
        <p:spPr>
          <a:xfrm>
            <a:off x="213732" y="4620"/>
            <a:ext cx="11553395" cy="1325563"/>
          </a:xfrm>
        </p:spPr>
        <p:txBody>
          <a:bodyPr/>
          <a:lstStyle/>
          <a:p>
            <a:r>
              <a:rPr lang="en-US" dirty="0"/>
              <a:t>How to set up a new user account and link to a converted contact</a:t>
            </a:r>
          </a:p>
        </p:txBody>
      </p:sp>
      <p:sp>
        <p:nvSpPr>
          <p:cNvPr id="20" name="Content Placeholder 2">
            <a:extLst>
              <a:ext uri="{FF2B5EF4-FFF2-40B4-BE49-F238E27FC236}">
                <a16:creationId xmlns:a16="http://schemas.microsoft.com/office/drawing/2014/main" id="{DF40B3E4-0272-4B2F-8907-47B511348692}"/>
              </a:ext>
            </a:extLst>
          </p:cNvPr>
          <p:cNvSpPr txBox="1">
            <a:spLocks/>
          </p:cNvSpPr>
          <p:nvPr/>
        </p:nvSpPr>
        <p:spPr>
          <a:xfrm>
            <a:off x="-152343" y="1373958"/>
            <a:ext cx="5942525" cy="4795933"/>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None/>
            </a:pPr>
            <a:r>
              <a:rPr lang="en-US" sz="2800" b="1" dirty="0"/>
              <a:t>To create a new user account to link to a converted contact to see your converted permits:</a:t>
            </a:r>
          </a:p>
          <a:p>
            <a:pPr marL="800100" lvl="1" indent="-457200">
              <a:buFont typeface="+mj-lt"/>
              <a:buAutoNum type="arabicPeriod"/>
            </a:pPr>
            <a:r>
              <a:rPr lang="en-US" dirty="0"/>
              <a:t>Go to the </a:t>
            </a:r>
            <a:r>
              <a:rPr lang="en-US" dirty="0">
                <a:hlinkClick r:id="rId4"/>
              </a:rPr>
              <a:t>Seattle Services Portal</a:t>
            </a:r>
            <a:endParaRPr lang="en-US" dirty="0"/>
          </a:p>
          <a:p>
            <a:pPr marL="800100" lvl="1" indent="-457200">
              <a:buFont typeface="+mj-lt"/>
              <a:buAutoNum type="arabicPeriod"/>
            </a:pPr>
            <a:endParaRPr lang="en-US" dirty="0"/>
          </a:p>
          <a:p>
            <a:pPr marL="800100" lvl="1" indent="-457200">
              <a:buFont typeface="+mj-lt"/>
              <a:buAutoNum type="arabicPeriod"/>
            </a:pPr>
            <a:r>
              <a:rPr lang="en-US" dirty="0"/>
              <a:t>Click on the </a:t>
            </a:r>
            <a:r>
              <a:rPr lang="en-US" b="1" dirty="0"/>
              <a:t>Help</a:t>
            </a:r>
            <a:r>
              <a:rPr lang="en-US" dirty="0"/>
              <a:t> link</a:t>
            </a:r>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r>
              <a:rPr lang="en-US" dirty="0"/>
              <a:t>Follow the steps in the </a:t>
            </a:r>
            <a:r>
              <a:rPr lang="en-US" b="1" dirty="0"/>
              <a:t>How Do I Register for a Seattle Services Portal Account to See My Converted Street Use Permits </a:t>
            </a:r>
            <a:r>
              <a:rPr lang="en-US" dirty="0"/>
              <a:t>Help article</a:t>
            </a:r>
          </a:p>
        </p:txBody>
      </p:sp>
      <p:sp>
        <p:nvSpPr>
          <p:cNvPr id="26" name="Flowchart: Alternate Process 25">
            <a:extLst>
              <a:ext uri="{FF2B5EF4-FFF2-40B4-BE49-F238E27FC236}">
                <a16:creationId xmlns:a16="http://schemas.microsoft.com/office/drawing/2014/main" id="{94446593-D260-4E8A-8E8C-86F209F50620}"/>
              </a:ext>
            </a:extLst>
          </p:cNvPr>
          <p:cNvSpPr/>
          <p:nvPr/>
        </p:nvSpPr>
        <p:spPr>
          <a:xfrm>
            <a:off x="5929744" y="4756727"/>
            <a:ext cx="3121891" cy="54730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2" name="Flowchart: Connector 11">
            <a:extLst>
              <a:ext uri="{FF2B5EF4-FFF2-40B4-BE49-F238E27FC236}">
                <a16:creationId xmlns:a16="http://schemas.microsoft.com/office/drawing/2014/main" id="{DE58AEEC-06D6-457F-BE54-BB5B241F237C}"/>
              </a:ext>
            </a:extLst>
          </p:cNvPr>
          <p:cNvSpPr/>
          <p:nvPr/>
        </p:nvSpPr>
        <p:spPr>
          <a:xfrm>
            <a:off x="9992348" y="299077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cxnSp>
        <p:nvCxnSpPr>
          <p:cNvPr id="13" name="Straight Arrow Connector 12">
            <a:extLst>
              <a:ext uri="{FF2B5EF4-FFF2-40B4-BE49-F238E27FC236}">
                <a16:creationId xmlns:a16="http://schemas.microsoft.com/office/drawing/2014/main" id="{A0835EDE-5743-4232-A172-2582220AE832}"/>
              </a:ext>
            </a:extLst>
          </p:cNvPr>
          <p:cNvCxnSpPr>
            <a:cxnSpLocks/>
            <a:stCxn id="12" idx="2"/>
          </p:cNvCxnSpPr>
          <p:nvPr/>
        </p:nvCxnSpPr>
        <p:spPr>
          <a:xfrm flipH="1" flipV="1">
            <a:off x="7869382" y="2733964"/>
            <a:ext cx="2122966" cy="41166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a:extLst>
              <a:ext uri="{FF2B5EF4-FFF2-40B4-BE49-F238E27FC236}">
                <a16:creationId xmlns:a16="http://schemas.microsoft.com/office/drawing/2014/main" id="{321FA46E-6803-4BBE-8795-7004F8806EF5}"/>
              </a:ext>
            </a:extLst>
          </p:cNvPr>
          <p:cNvCxnSpPr>
            <a:cxnSpLocks/>
            <a:stCxn id="12" idx="3"/>
            <a:endCxn id="26" idx="3"/>
          </p:cNvCxnSpPr>
          <p:nvPr/>
        </p:nvCxnSpPr>
        <p:spPr>
          <a:xfrm flipH="1">
            <a:off x="9051635" y="3255127"/>
            <a:ext cx="992707" cy="177525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23" name="Picture 22">
            <a:extLst>
              <a:ext uri="{FF2B5EF4-FFF2-40B4-BE49-F238E27FC236}">
                <a16:creationId xmlns:a16="http://schemas.microsoft.com/office/drawing/2014/main" id="{965BB56B-C031-4A8E-8852-2B18414E6E51}"/>
              </a:ext>
            </a:extLst>
          </p:cNvPr>
          <p:cNvPicPr>
            <a:picLocks noChangeAspect="1"/>
          </p:cNvPicPr>
          <p:nvPr/>
        </p:nvPicPr>
        <p:blipFill>
          <a:blip r:embed="rId5"/>
          <a:stretch>
            <a:fillRect/>
          </a:stretch>
        </p:blipFill>
        <p:spPr>
          <a:xfrm>
            <a:off x="610286" y="3641862"/>
            <a:ext cx="2847975" cy="809625"/>
          </a:xfrm>
          <a:prstGeom prst="rect">
            <a:avLst/>
          </a:prstGeom>
        </p:spPr>
      </p:pic>
      <p:sp>
        <p:nvSpPr>
          <p:cNvPr id="24" name="Flowchart: Alternate Process 23">
            <a:extLst>
              <a:ext uri="{FF2B5EF4-FFF2-40B4-BE49-F238E27FC236}">
                <a16:creationId xmlns:a16="http://schemas.microsoft.com/office/drawing/2014/main" id="{AF18384A-A15F-479C-A5F2-9126C412CFF7}"/>
              </a:ext>
            </a:extLst>
          </p:cNvPr>
          <p:cNvSpPr/>
          <p:nvPr/>
        </p:nvSpPr>
        <p:spPr>
          <a:xfrm>
            <a:off x="2491474" y="4058720"/>
            <a:ext cx="793106" cy="39276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79947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C267-FEB5-4F95-85C4-F81D2942A66A}"/>
              </a:ext>
            </a:extLst>
          </p:cNvPr>
          <p:cNvSpPr>
            <a:spLocks noGrp="1"/>
          </p:cNvSpPr>
          <p:nvPr>
            <p:ph type="title"/>
          </p:nvPr>
        </p:nvSpPr>
        <p:spPr>
          <a:xfrm>
            <a:off x="213732" y="0"/>
            <a:ext cx="8736304" cy="1325563"/>
          </a:xfrm>
        </p:spPr>
        <p:txBody>
          <a:bodyPr/>
          <a:lstStyle/>
          <a:p>
            <a:r>
              <a:rPr lang="en-US" dirty="0"/>
              <a:t>How to login</a:t>
            </a:r>
          </a:p>
        </p:txBody>
      </p:sp>
      <p:sp>
        <p:nvSpPr>
          <p:cNvPr id="4" name="Content Placeholder 2">
            <a:extLst>
              <a:ext uri="{FF2B5EF4-FFF2-40B4-BE49-F238E27FC236}">
                <a16:creationId xmlns:a16="http://schemas.microsoft.com/office/drawing/2014/main" id="{1587FA7D-69D1-4910-8370-724CA5ACAD8A}"/>
              </a:ext>
            </a:extLst>
          </p:cNvPr>
          <p:cNvSpPr txBox="1">
            <a:spLocks/>
          </p:cNvSpPr>
          <p:nvPr/>
        </p:nvSpPr>
        <p:spPr>
          <a:xfrm>
            <a:off x="213732" y="1325563"/>
            <a:ext cx="6353393" cy="4595735"/>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800" b="1" dirty="0"/>
              <a:t>How to login into the Portal:</a:t>
            </a:r>
          </a:p>
          <a:p>
            <a:pPr marL="800100" lvl="1" indent="-457200">
              <a:buFont typeface="+mj-lt"/>
              <a:buAutoNum type="arabicPeriod"/>
            </a:pPr>
            <a:r>
              <a:rPr lang="en-US" dirty="0"/>
              <a:t>Go to the </a:t>
            </a:r>
            <a:r>
              <a:rPr lang="en-US" dirty="0">
                <a:hlinkClick r:id="rId2"/>
              </a:rPr>
              <a:t>Seattle Services Portal</a:t>
            </a:r>
            <a:endParaRPr lang="en-US" dirty="0"/>
          </a:p>
          <a:p>
            <a:pPr marL="800100" lvl="1" indent="-457200">
              <a:buFont typeface="+mj-lt"/>
              <a:buAutoNum type="arabicPeriod"/>
            </a:pPr>
            <a:endParaRPr lang="en-US" dirty="0"/>
          </a:p>
          <a:p>
            <a:pPr marL="800100" lvl="1" indent="-457200">
              <a:buFont typeface="+mj-lt"/>
              <a:buAutoNum type="arabicPeriod"/>
            </a:pPr>
            <a:r>
              <a:rPr lang="en-US" dirty="0"/>
              <a:t>Click on the </a:t>
            </a:r>
            <a:r>
              <a:rPr lang="en-US" b="1" dirty="0"/>
              <a:t>Login</a:t>
            </a:r>
            <a:r>
              <a:rPr lang="en-US" dirty="0"/>
              <a:t> button</a:t>
            </a:r>
          </a:p>
          <a:p>
            <a:pPr marL="800100" lvl="1" indent="-457200">
              <a:buFont typeface="+mj-lt"/>
              <a:buAutoNum type="arabicPeriod"/>
            </a:pPr>
            <a:endParaRPr lang="en-US" dirty="0"/>
          </a:p>
          <a:p>
            <a:pPr marL="800100" lvl="1" indent="-457200">
              <a:buFont typeface="+mj-lt"/>
              <a:buAutoNum type="arabicPeriod"/>
            </a:pPr>
            <a:endParaRPr lang="en-US" dirty="0"/>
          </a:p>
          <a:p>
            <a:pPr marL="800100" lvl="1" indent="-457200">
              <a:buFont typeface="+mj-lt"/>
              <a:buAutoNum type="arabicPeriod"/>
            </a:pPr>
            <a:r>
              <a:rPr lang="en-US" dirty="0"/>
              <a:t>Enter your username and password created in the registration process</a:t>
            </a:r>
          </a:p>
          <a:p>
            <a:pPr marL="800100" lvl="1" indent="-457200">
              <a:buFont typeface="+mj-lt"/>
              <a:buAutoNum type="arabicPeriod"/>
            </a:pPr>
            <a:endParaRPr lang="en-US" dirty="0"/>
          </a:p>
          <a:p>
            <a:pPr marL="800100" lvl="1" indent="-457200">
              <a:buFont typeface="+mj-lt"/>
              <a:buAutoNum type="arabicPeriod"/>
            </a:pPr>
            <a:r>
              <a:rPr lang="en-US" dirty="0"/>
              <a:t>Click on the </a:t>
            </a:r>
            <a:r>
              <a:rPr lang="en-US" b="1" dirty="0"/>
              <a:t>Login</a:t>
            </a:r>
            <a:r>
              <a:rPr lang="en-US" dirty="0"/>
              <a:t> button</a:t>
            </a:r>
          </a:p>
          <a:p>
            <a:pPr marL="800100" lvl="1" indent="-457200">
              <a:buFont typeface="+mj-lt"/>
              <a:buAutoNum type="arabicPeriod"/>
            </a:pPr>
            <a:endParaRPr lang="en-US" dirty="0"/>
          </a:p>
          <a:p>
            <a:pPr marL="800100" lvl="1" indent="-457200">
              <a:buFont typeface="+mj-lt"/>
              <a:buAutoNum type="arabicPeriod"/>
            </a:pPr>
            <a:r>
              <a:rPr lang="en-US" dirty="0"/>
              <a:t>If you forgot your password, click on the </a:t>
            </a:r>
            <a:r>
              <a:rPr lang="en-US" b="1" dirty="0"/>
              <a:t>Forgot Password? </a:t>
            </a:r>
            <a:r>
              <a:rPr lang="en-US" dirty="0"/>
              <a:t>link to reset</a:t>
            </a:r>
          </a:p>
        </p:txBody>
      </p:sp>
      <p:sp>
        <p:nvSpPr>
          <p:cNvPr id="10" name="Arrow: Right 9">
            <a:extLst>
              <a:ext uri="{FF2B5EF4-FFF2-40B4-BE49-F238E27FC236}">
                <a16:creationId xmlns:a16="http://schemas.microsoft.com/office/drawing/2014/main" id="{6F2808B2-6E8A-4006-AA01-A2A94EF299B6}"/>
              </a:ext>
            </a:extLst>
          </p:cNvPr>
          <p:cNvSpPr/>
          <p:nvPr/>
        </p:nvSpPr>
        <p:spPr>
          <a:xfrm>
            <a:off x="5249115" y="3768090"/>
            <a:ext cx="2474643"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pic>
        <p:nvPicPr>
          <p:cNvPr id="11" name="Picture 10">
            <a:extLst>
              <a:ext uri="{FF2B5EF4-FFF2-40B4-BE49-F238E27FC236}">
                <a16:creationId xmlns:a16="http://schemas.microsoft.com/office/drawing/2014/main" id="{1217F682-E6F0-49E2-8056-4970B2D5F816}"/>
              </a:ext>
            </a:extLst>
          </p:cNvPr>
          <p:cNvPicPr>
            <a:picLocks noChangeAspect="1"/>
          </p:cNvPicPr>
          <p:nvPr/>
        </p:nvPicPr>
        <p:blipFill rotWithShape="1">
          <a:blip r:embed="rId3"/>
          <a:srcRect l="17591" t="45990" r="6469" b="17024"/>
          <a:stretch/>
        </p:blipFill>
        <p:spPr>
          <a:xfrm>
            <a:off x="712947" y="2889597"/>
            <a:ext cx="5198843" cy="591015"/>
          </a:xfrm>
          <a:prstGeom prst="rect">
            <a:avLst/>
          </a:prstGeom>
        </p:spPr>
      </p:pic>
      <p:sp>
        <p:nvSpPr>
          <p:cNvPr id="12" name="Flowchart: Alternate Process 11">
            <a:extLst>
              <a:ext uri="{FF2B5EF4-FFF2-40B4-BE49-F238E27FC236}">
                <a16:creationId xmlns:a16="http://schemas.microsoft.com/office/drawing/2014/main" id="{D3076142-4872-48C2-9C94-BB9755D95858}"/>
              </a:ext>
            </a:extLst>
          </p:cNvPr>
          <p:cNvSpPr/>
          <p:nvPr/>
        </p:nvSpPr>
        <p:spPr>
          <a:xfrm>
            <a:off x="4841487" y="2877015"/>
            <a:ext cx="867937" cy="59101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D4F55A73-8B54-4CF9-87A1-E542C8FD3134}"/>
              </a:ext>
            </a:extLst>
          </p:cNvPr>
          <p:cNvPicPr>
            <a:picLocks noChangeAspect="1"/>
          </p:cNvPicPr>
          <p:nvPr/>
        </p:nvPicPr>
        <p:blipFill rotWithShape="1">
          <a:blip r:embed="rId4"/>
          <a:srcRect l="4454"/>
          <a:stretch/>
        </p:blipFill>
        <p:spPr>
          <a:xfrm>
            <a:off x="7723758" y="2974347"/>
            <a:ext cx="3755294" cy="2926080"/>
          </a:xfrm>
          <a:prstGeom prst="rect">
            <a:avLst/>
          </a:prstGeom>
        </p:spPr>
      </p:pic>
      <p:sp>
        <p:nvSpPr>
          <p:cNvPr id="13" name="Flowchart: Alternate Process 12">
            <a:extLst>
              <a:ext uri="{FF2B5EF4-FFF2-40B4-BE49-F238E27FC236}">
                <a16:creationId xmlns:a16="http://schemas.microsoft.com/office/drawing/2014/main" id="{8430C624-52BE-4372-AA6C-ECA57FC06E2C}"/>
              </a:ext>
            </a:extLst>
          </p:cNvPr>
          <p:cNvSpPr/>
          <p:nvPr/>
        </p:nvSpPr>
        <p:spPr>
          <a:xfrm>
            <a:off x="7787556" y="4438185"/>
            <a:ext cx="867937" cy="47578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4" name="Flowchart: Alternate Process 13">
            <a:extLst>
              <a:ext uri="{FF2B5EF4-FFF2-40B4-BE49-F238E27FC236}">
                <a16:creationId xmlns:a16="http://schemas.microsoft.com/office/drawing/2014/main" id="{A84D0F36-1744-4152-8B0E-063E2E768E6F}"/>
              </a:ext>
            </a:extLst>
          </p:cNvPr>
          <p:cNvSpPr/>
          <p:nvPr/>
        </p:nvSpPr>
        <p:spPr>
          <a:xfrm>
            <a:off x="7787556" y="5111692"/>
            <a:ext cx="1077664" cy="24089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338309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692A-EF9E-49F4-A570-8C878D7D7216}"/>
              </a:ext>
            </a:extLst>
          </p:cNvPr>
          <p:cNvSpPr>
            <a:spLocks noGrp="1"/>
          </p:cNvSpPr>
          <p:nvPr>
            <p:ph type="title"/>
          </p:nvPr>
        </p:nvSpPr>
        <p:spPr>
          <a:xfrm>
            <a:off x="67682" y="153744"/>
            <a:ext cx="6234506" cy="970614"/>
          </a:xfrm>
        </p:spPr>
        <p:txBody>
          <a:bodyPr>
            <a:normAutofit/>
          </a:bodyPr>
          <a:lstStyle/>
          <a:p>
            <a:r>
              <a:rPr lang="en-US" dirty="0"/>
              <a:t>To login or not to login</a:t>
            </a:r>
          </a:p>
        </p:txBody>
      </p:sp>
      <p:sp>
        <p:nvSpPr>
          <p:cNvPr id="3" name="Content Placeholder 2">
            <a:extLst>
              <a:ext uri="{FF2B5EF4-FFF2-40B4-BE49-F238E27FC236}">
                <a16:creationId xmlns:a16="http://schemas.microsoft.com/office/drawing/2014/main" id="{1DB58632-C1B8-4B7D-98C6-A4C52D7E4A53}"/>
              </a:ext>
            </a:extLst>
          </p:cNvPr>
          <p:cNvSpPr txBox="1">
            <a:spLocks/>
          </p:cNvSpPr>
          <p:nvPr/>
        </p:nvSpPr>
        <p:spPr>
          <a:xfrm>
            <a:off x="304799" y="2450951"/>
            <a:ext cx="5477436" cy="3519543"/>
          </a:xfrm>
          <a:prstGeom prst="rect">
            <a:avLst/>
          </a:prstGeom>
          <a:solidFill>
            <a:schemeClr val="accent6"/>
          </a:solidFill>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800" b="1" dirty="0"/>
              <a:t>What you can do if you login i</a:t>
            </a:r>
            <a:r>
              <a:rPr lang="en-US" sz="2800" b="1" u="sng" dirty="0"/>
              <a:t>f you are a permit contact or delegate</a:t>
            </a:r>
            <a:r>
              <a:rPr lang="en-US" sz="2800" b="1" dirty="0"/>
              <a:t>:</a:t>
            </a:r>
          </a:p>
          <a:p>
            <a:pPr lvl="1"/>
            <a:r>
              <a:rPr lang="en-US" sz="2400" b="1" dirty="0"/>
              <a:t>Apply for applications</a:t>
            </a:r>
          </a:p>
          <a:p>
            <a:pPr lvl="1"/>
            <a:r>
              <a:rPr lang="en-US" sz="2400" b="1" dirty="0"/>
              <a:t>Withdrawal an application</a:t>
            </a:r>
          </a:p>
          <a:p>
            <a:pPr lvl="1"/>
            <a:r>
              <a:rPr lang="en-US" sz="2400" b="1" dirty="0"/>
              <a:t>View and upload documents</a:t>
            </a:r>
          </a:p>
          <a:p>
            <a:pPr lvl="1"/>
            <a:r>
              <a:rPr lang="en-US" sz="2400" b="1" dirty="0"/>
              <a:t>Respond to Corrections</a:t>
            </a:r>
          </a:p>
          <a:p>
            <a:pPr lvl="1"/>
            <a:r>
              <a:rPr lang="en-US" sz="2400" b="1" dirty="0"/>
              <a:t>Make changes to an issued permit </a:t>
            </a:r>
          </a:p>
          <a:p>
            <a:pPr lvl="1"/>
            <a:r>
              <a:rPr lang="en-US" sz="2400" b="1" dirty="0"/>
              <a:t>Assign delegates</a:t>
            </a:r>
          </a:p>
          <a:p>
            <a:pPr marL="0" indent="0">
              <a:buNone/>
            </a:pPr>
            <a:endParaRPr lang="en-US" sz="2700" b="1" dirty="0"/>
          </a:p>
          <a:p>
            <a:pPr lvl="1"/>
            <a:endParaRPr lang="en-US" sz="2400" b="1" dirty="0"/>
          </a:p>
        </p:txBody>
      </p:sp>
      <p:sp>
        <p:nvSpPr>
          <p:cNvPr id="4" name="Content Placeholder 2">
            <a:extLst>
              <a:ext uri="{FF2B5EF4-FFF2-40B4-BE49-F238E27FC236}">
                <a16:creationId xmlns:a16="http://schemas.microsoft.com/office/drawing/2014/main" id="{0DD24174-46E7-4043-8CE9-AED7BCE79AFF}"/>
              </a:ext>
            </a:extLst>
          </p:cNvPr>
          <p:cNvSpPr txBox="1">
            <a:spLocks/>
          </p:cNvSpPr>
          <p:nvPr/>
        </p:nvSpPr>
        <p:spPr>
          <a:xfrm>
            <a:off x="6234505" y="2450952"/>
            <a:ext cx="5652696" cy="3510578"/>
          </a:xfrm>
          <a:prstGeom prst="rect">
            <a:avLst/>
          </a:prstGeom>
          <a:solidFill>
            <a:schemeClr val="accent5"/>
          </a:solidFill>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2800" b="1" dirty="0"/>
              <a:t>What you can do if you are </a:t>
            </a:r>
            <a:r>
              <a:rPr lang="en-US" sz="2800" b="1" u="sng" dirty="0"/>
              <a:t>not</a:t>
            </a:r>
            <a:r>
              <a:rPr lang="en-US" sz="2800" b="1" dirty="0"/>
              <a:t> logged in and </a:t>
            </a:r>
            <a:r>
              <a:rPr lang="en-US" sz="2800" b="1" u="sng" dirty="0"/>
              <a:t>not a permit contact or delegate</a:t>
            </a:r>
            <a:r>
              <a:rPr lang="en-US" sz="2800" b="1" dirty="0"/>
              <a:t>:</a:t>
            </a:r>
          </a:p>
          <a:p>
            <a:pPr lvl="1"/>
            <a:r>
              <a:rPr lang="en-US" sz="2400" b="1" dirty="0"/>
              <a:t>Search for permits</a:t>
            </a:r>
          </a:p>
          <a:p>
            <a:pPr lvl="1"/>
            <a:r>
              <a:rPr lang="en-US" sz="2400" b="1" dirty="0"/>
              <a:t>View permit information except documents</a:t>
            </a:r>
          </a:p>
          <a:p>
            <a:pPr lvl="1"/>
            <a:r>
              <a:rPr lang="en-US" sz="2400" b="1" dirty="0"/>
              <a:t>Make payments</a:t>
            </a:r>
          </a:p>
          <a:p>
            <a:pPr lvl="1"/>
            <a:r>
              <a:rPr lang="en-US" sz="2400" b="1" dirty="0"/>
              <a:t>Schedule an inspection</a:t>
            </a:r>
          </a:p>
          <a:p>
            <a:pPr marL="342900" lvl="1" indent="0">
              <a:buNone/>
            </a:pPr>
            <a:endParaRPr lang="en-US" sz="2400" b="1" dirty="0"/>
          </a:p>
        </p:txBody>
      </p:sp>
      <p:pic>
        <p:nvPicPr>
          <p:cNvPr id="7" name="Graphic 6" descr="Key">
            <a:extLst>
              <a:ext uri="{FF2B5EF4-FFF2-40B4-BE49-F238E27FC236}">
                <a16:creationId xmlns:a16="http://schemas.microsoft.com/office/drawing/2014/main" id="{95171C9E-301D-4FCB-AF78-D43614F9FA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20557" y="887506"/>
            <a:ext cx="1645920" cy="1645920"/>
          </a:xfrm>
          <a:prstGeom prst="rect">
            <a:avLst/>
          </a:prstGeom>
        </p:spPr>
      </p:pic>
      <p:pic>
        <p:nvPicPr>
          <p:cNvPr id="10" name="Graphic 9" descr="Lock">
            <a:extLst>
              <a:ext uri="{FF2B5EF4-FFF2-40B4-BE49-F238E27FC236}">
                <a16:creationId xmlns:a16="http://schemas.microsoft.com/office/drawing/2014/main" id="{57154521-A9AA-4797-B36F-F230DB47A2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17946" y="744071"/>
            <a:ext cx="1554480" cy="1554480"/>
          </a:xfrm>
          <a:prstGeom prst="rect">
            <a:avLst/>
          </a:prstGeom>
        </p:spPr>
      </p:pic>
    </p:spTree>
    <p:extLst>
      <p:ext uri="{BB962C8B-B14F-4D97-AF65-F5344CB8AC3E}">
        <p14:creationId xmlns:p14="http://schemas.microsoft.com/office/powerpoint/2010/main" val="235388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45379-6C70-4FBE-96B0-718202168C7F}"/>
              </a:ext>
            </a:extLst>
          </p:cNvPr>
          <p:cNvSpPr>
            <a:spLocks noGrp="1"/>
          </p:cNvSpPr>
          <p:nvPr>
            <p:ph type="title"/>
          </p:nvPr>
        </p:nvSpPr>
        <p:spPr>
          <a:xfrm>
            <a:off x="377708" y="80413"/>
            <a:ext cx="10662248" cy="1200330"/>
          </a:xfrm>
        </p:spPr>
        <p:txBody>
          <a:bodyPr>
            <a:normAutofit/>
          </a:bodyPr>
          <a:lstStyle/>
          <a:p>
            <a:r>
              <a:rPr lang="en-US" sz="4000" dirty="0"/>
              <a:t>Our vision, mission, and core values</a:t>
            </a:r>
          </a:p>
        </p:txBody>
      </p:sp>
      <p:sp>
        <p:nvSpPr>
          <p:cNvPr id="3" name="Content Placeholder 2">
            <a:extLst>
              <a:ext uri="{FF2B5EF4-FFF2-40B4-BE49-F238E27FC236}">
                <a16:creationId xmlns:a16="http://schemas.microsoft.com/office/drawing/2014/main" id="{A82CB3AE-8732-4F5B-AADC-0BA1C32A1306}"/>
              </a:ext>
            </a:extLst>
          </p:cNvPr>
          <p:cNvSpPr>
            <a:spLocks noGrp="1"/>
          </p:cNvSpPr>
          <p:nvPr>
            <p:ph idx="1"/>
          </p:nvPr>
        </p:nvSpPr>
        <p:spPr>
          <a:xfrm>
            <a:off x="7129653" y="1654461"/>
            <a:ext cx="4993386" cy="3240901"/>
          </a:xfrm>
        </p:spPr>
        <p:txBody>
          <a:bodyPr numCol="1">
            <a:noAutofit/>
          </a:bodyPr>
          <a:lstStyle/>
          <a:p>
            <a:pPr marL="0" indent="0">
              <a:buNone/>
            </a:pPr>
            <a:r>
              <a:rPr lang="en-US" sz="2800" dirty="0"/>
              <a:t>Committed to </a:t>
            </a:r>
            <a:r>
              <a:rPr lang="en-US" sz="2800" b="1" dirty="0"/>
              <a:t>6 core values</a:t>
            </a:r>
            <a:r>
              <a:rPr lang="en-US" sz="2800" dirty="0"/>
              <a:t>:</a:t>
            </a:r>
          </a:p>
          <a:p>
            <a:r>
              <a:rPr lang="en-US" sz="2800" dirty="0"/>
              <a:t>Equity</a:t>
            </a:r>
          </a:p>
          <a:p>
            <a:r>
              <a:rPr lang="en-US" sz="2800" dirty="0"/>
              <a:t>Safety</a:t>
            </a:r>
          </a:p>
          <a:p>
            <a:r>
              <a:rPr lang="en-US" sz="2800" dirty="0"/>
              <a:t>Mobility</a:t>
            </a:r>
          </a:p>
          <a:p>
            <a:r>
              <a:rPr lang="en-US" sz="2800" dirty="0"/>
              <a:t>Sustainability</a:t>
            </a:r>
          </a:p>
          <a:p>
            <a:r>
              <a:rPr lang="en-US" sz="2800" dirty="0"/>
              <a:t>Livability</a:t>
            </a:r>
          </a:p>
          <a:p>
            <a:r>
              <a:rPr lang="en-US" sz="2800" dirty="0"/>
              <a:t>Excellence</a:t>
            </a:r>
          </a:p>
          <a:p>
            <a:endParaRPr lang="en-US" sz="2800" dirty="0"/>
          </a:p>
        </p:txBody>
      </p:sp>
      <p:sp>
        <p:nvSpPr>
          <p:cNvPr id="4" name="Rectangle 3">
            <a:extLst>
              <a:ext uri="{FF2B5EF4-FFF2-40B4-BE49-F238E27FC236}">
                <a16:creationId xmlns:a16="http://schemas.microsoft.com/office/drawing/2014/main" id="{D41105AE-31F5-4AD2-B12E-58C59E8886D6}"/>
              </a:ext>
            </a:extLst>
          </p:cNvPr>
          <p:cNvSpPr/>
          <p:nvPr/>
        </p:nvSpPr>
        <p:spPr>
          <a:xfrm>
            <a:off x="451450" y="1558596"/>
            <a:ext cx="6104208" cy="3600986"/>
          </a:xfrm>
          <a:prstGeom prst="rect">
            <a:avLst/>
          </a:prstGeom>
        </p:spPr>
        <p:txBody>
          <a:bodyPr wrap="square" numCol="1">
            <a:spAutoFit/>
          </a:bodyPr>
          <a:lstStyle/>
          <a:p>
            <a:pPr>
              <a:defRPr/>
            </a:pPr>
            <a:r>
              <a:rPr lang="en-US" sz="2800" b="1" dirty="0">
                <a:solidFill>
                  <a:srgbClr val="003DA5">
                    <a:lumMod val="50000"/>
                  </a:srgbClr>
                </a:solidFill>
              </a:rPr>
              <a:t>Vision: </a:t>
            </a:r>
            <a:r>
              <a:rPr lang="en-US" sz="2800" dirty="0">
                <a:solidFill>
                  <a:srgbClr val="003DA5">
                    <a:lumMod val="50000"/>
                  </a:srgbClr>
                </a:solidFill>
              </a:rPr>
              <a:t>Seattle is a thriving equitable community powered by dependable transportation</a:t>
            </a:r>
          </a:p>
          <a:p>
            <a:pPr>
              <a:defRPr/>
            </a:pPr>
            <a:endParaRPr lang="en-US" sz="2800" dirty="0">
              <a:solidFill>
                <a:srgbClr val="003DA5">
                  <a:lumMod val="50000"/>
                </a:srgb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Mission: </a:t>
            </a:r>
            <a:r>
              <a:rPr lang="en-US" sz="2800" dirty="0">
                <a:solidFill>
                  <a:srgbClr val="003DA5">
                    <a:lumMod val="50000"/>
                  </a:srgbClr>
                </a:solidFill>
                <a:latin typeface="Calibri"/>
              </a:rPr>
              <a:t>to deliver a transportation system that provides safe and affordable access to places and opportunities</a:t>
            </a:r>
            <a:endParaRPr kumimoji="0" lang="en-US" sz="2800" b="0" i="0" u="none" strike="noStrike" kern="1200" cap="none" spc="0" normalizeH="0" baseline="0" noProof="0" dirty="0">
              <a:ln>
                <a:noFill/>
              </a:ln>
              <a:solidFill>
                <a:srgbClr val="003DA5">
                  <a:lumMod val="50000"/>
                </a:srgbClr>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003DA5">
                  <a:lumMod val="50000"/>
                </a:srgbClr>
              </a:solidFill>
              <a:effectLst/>
              <a:uLnTx/>
              <a:uFillTx/>
              <a:latin typeface="Calibri"/>
              <a:ea typeface="+mn-ea"/>
              <a:cs typeface="+mn-cs"/>
            </a:endParaRPr>
          </a:p>
        </p:txBody>
      </p:sp>
    </p:spTree>
    <p:extLst>
      <p:ext uri="{BB962C8B-B14F-4D97-AF65-F5344CB8AC3E}">
        <p14:creationId xmlns:p14="http://schemas.microsoft.com/office/powerpoint/2010/main" val="3986397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42396-4804-4291-88C9-3A97F5D71D14}"/>
              </a:ext>
            </a:extLst>
          </p:cNvPr>
          <p:cNvSpPr>
            <a:spLocks noGrp="1"/>
          </p:cNvSpPr>
          <p:nvPr>
            <p:ph type="title"/>
          </p:nvPr>
        </p:nvSpPr>
        <p:spPr>
          <a:xfrm>
            <a:off x="127001" y="201373"/>
            <a:ext cx="6444128" cy="1325563"/>
          </a:xfrm>
        </p:spPr>
        <p:txBody>
          <a:bodyPr>
            <a:normAutofit/>
          </a:bodyPr>
          <a:lstStyle/>
          <a:p>
            <a:r>
              <a:rPr lang="en-US" dirty="0"/>
              <a:t>How to add and manage contact delegates</a:t>
            </a:r>
          </a:p>
        </p:txBody>
      </p:sp>
      <p:sp>
        <p:nvSpPr>
          <p:cNvPr id="5" name="TextBox 4">
            <a:extLst>
              <a:ext uri="{FF2B5EF4-FFF2-40B4-BE49-F238E27FC236}">
                <a16:creationId xmlns:a16="http://schemas.microsoft.com/office/drawing/2014/main" id="{B6A37956-77EF-48D8-8F51-D3DC8B7E0293}"/>
              </a:ext>
            </a:extLst>
          </p:cNvPr>
          <p:cNvSpPr txBox="1"/>
          <p:nvPr/>
        </p:nvSpPr>
        <p:spPr>
          <a:xfrm>
            <a:off x="127001" y="1802209"/>
            <a:ext cx="5969000" cy="4154984"/>
          </a:xfrm>
          <a:prstGeom prst="rect">
            <a:avLst/>
          </a:prstGeom>
          <a:noFill/>
        </p:spPr>
        <p:txBody>
          <a:bodyPr wrap="square" rtlCol="0">
            <a:spAutoFit/>
          </a:bodyPr>
          <a:lstStyle/>
          <a:p>
            <a:r>
              <a:rPr lang="en-US" sz="2400" b="1" dirty="0">
                <a:solidFill>
                  <a:schemeClr val="tx1">
                    <a:lumMod val="50000"/>
                  </a:schemeClr>
                </a:solidFill>
              </a:rPr>
              <a:t>For more information about delegates:</a:t>
            </a:r>
          </a:p>
          <a:p>
            <a:pPr marL="457200" indent="-457200">
              <a:buFont typeface="+mj-lt"/>
              <a:buAutoNum type="arabicPeriod"/>
            </a:pPr>
            <a:r>
              <a:rPr lang="en-US" sz="2400" dirty="0">
                <a:solidFill>
                  <a:schemeClr val="tx2">
                    <a:lumMod val="50000"/>
                  </a:schemeClr>
                </a:solidFill>
              </a:rPr>
              <a:t>Go to the </a:t>
            </a:r>
            <a:r>
              <a:rPr lang="en-US" sz="2400" dirty="0">
                <a:hlinkClick r:id="rId2"/>
              </a:rPr>
              <a:t>Seattle Services Portal</a:t>
            </a:r>
            <a:endParaRPr lang="en-US" sz="2400" dirty="0"/>
          </a:p>
          <a:p>
            <a:pPr marL="457200" indent="-457200">
              <a:buFont typeface="+mj-lt"/>
              <a:buAutoNum type="arabicPeriod"/>
            </a:pPr>
            <a:endParaRPr lang="en-US" sz="2400" b="1" dirty="0">
              <a:solidFill>
                <a:schemeClr val="tx1">
                  <a:lumMod val="50000"/>
                </a:schemeClr>
              </a:solidFill>
            </a:endParaRPr>
          </a:p>
          <a:p>
            <a:pPr marL="457200" indent="-457200">
              <a:buFont typeface="+mj-lt"/>
              <a:buAutoNum type="arabicPeriod"/>
            </a:pPr>
            <a:r>
              <a:rPr lang="en-US" sz="2400" dirty="0">
                <a:solidFill>
                  <a:schemeClr val="tx1">
                    <a:lumMod val="50000"/>
                  </a:schemeClr>
                </a:solidFill>
              </a:rPr>
              <a:t>Click on the </a:t>
            </a:r>
            <a:r>
              <a:rPr lang="en-US" sz="2400" b="1" dirty="0">
                <a:solidFill>
                  <a:schemeClr val="tx1">
                    <a:lumMod val="50000"/>
                  </a:schemeClr>
                </a:solidFill>
              </a:rPr>
              <a:t>Help</a:t>
            </a:r>
            <a:r>
              <a:rPr lang="en-US" sz="2400" dirty="0">
                <a:solidFill>
                  <a:schemeClr val="tx1">
                    <a:lumMod val="50000"/>
                  </a:schemeClr>
                </a:solidFill>
              </a:rPr>
              <a:t> link</a:t>
            </a:r>
          </a:p>
          <a:p>
            <a:pPr marL="457200" indent="-457200">
              <a:buFont typeface="+mj-lt"/>
              <a:buAutoNum type="arabicPeriod"/>
            </a:pPr>
            <a:endParaRPr lang="en-US" sz="2400" b="1" dirty="0">
              <a:solidFill>
                <a:schemeClr val="tx1">
                  <a:lumMod val="50000"/>
                </a:schemeClr>
              </a:solidFill>
            </a:endParaRPr>
          </a:p>
          <a:p>
            <a:pPr marL="457200" indent="-457200">
              <a:buFont typeface="+mj-lt"/>
              <a:buAutoNum type="arabicPeriod"/>
            </a:pPr>
            <a:endParaRPr lang="en-US" sz="2400" dirty="0">
              <a:solidFill>
                <a:schemeClr val="tx1">
                  <a:lumMod val="50000"/>
                </a:schemeClr>
              </a:solidFill>
            </a:endParaRPr>
          </a:p>
          <a:p>
            <a:pPr marL="457200" indent="-457200">
              <a:buFont typeface="+mj-lt"/>
              <a:buAutoNum type="arabicPeriod"/>
            </a:pPr>
            <a:endParaRPr lang="en-US" sz="2400" dirty="0">
              <a:solidFill>
                <a:schemeClr val="tx1">
                  <a:lumMod val="50000"/>
                </a:schemeClr>
              </a:solidFill>
            </a:endParaRPr>
          </a:p>
          <a:p>
            <a:pPr marL="457200" indent="-457200">
              <a:buFont typeface="+mj-lt"/>
              <a:buAutoNum type="arabicPeriod"/>
            </a:pPr>
            <a:r>
              <a:rPr lang="en-US" sz="2400" dirty="0">
                <a:solidFill>
                  <a:schemeClr val="tx1">
                    <a:lumMod val="50000"/>
                  </a:schemeClr>
                </a:solidFill>
              </a:rPr>
              <a:t>Click on </a:t>
            </a:r>
            <a:r>
              <a:rPr lang="en-US" sz="2400" b="1" dirty="0">
                <a:solidFill>
                  <a:schemeClr val="tx1">
                    <a:lumMod val="50000"/>
                  </a:schemeClr>
                </a:solidFill>
              </a:rPr>
              <a:t>Managing Your Account</a:t>
            </a:r>
          </a:p>
          <a:p>
            <a:pPr marL="457200" indent="-457200">
              <a:buFont typeface="+mj-lt"/>
              <a:buAutoNum type="arabicPeriod"/>
            </a:pPr>
            <a:endParaRPr lang="en-US" sz="2400" b="1" dirty="0">
              <a:solidFill>
                <a:schemeClr val="tx1">
                  <a:lumMod val="50000"/>
                </a:schemeClr>
              </a:solidFill>
            </a:endParaRPr>
          </a:p>
          <a:p>
            <a:pPr marL="457200" indent="-457200">
              <a:buFont typeface="+mj-lt"/>
              <a:buAutoNum type="arabicPeriod"/>
            </a:pPr>
            <a:r>
              <a:rPr lang="en-US" sz="2400" dirty="0">
                <a:solidFill>
                  <a:schemeClr val="tx1">
                    <a:lumMod val="50000"/>
                  </a:schemeClr>
                </a:solidFill>
              </a:rPr>
              <a:t>Read and/or view the highlighted articles and video on delegates</a:t>
            </a:r>
          </a:p>
        </p:txBody>
      </p:sp>
      <p:pic>
        <p:nvPicPr>
          <p:cNvPr id="6" name="Picture 5">
            <a:extLst>
              <a:ext uri="{FF2B5EF4-FFF2-40B4-BE49-F238E27FC236}">
                <a16:creationId xmlns:a16="http://schemas.microsoft.com/office/drawing/2014/main" id="{238F10FC-8B3A-4F00-997C-66EEEAAD78E4}"/>
              </a:ext>
            </a:extLst>
          </p:cNvPr>
          <p:cNvPicPr/>
          <p:nvPr/>
        </p:nvPicPr>
        <p:blipFill rotWithShape="1">
          <a:blip r:embed="rId3"/>
          <a:srcRect l="23077" t="37606" r="23557" b="26212"/>
          <a:stretch/>
        </p:blipFill>
        <p:spPr bwMode="auto">
          <a:xfrm>
            <a:off x="5718810" y="0"/>
            <a:ext cx="6473190" cy="2468880"/>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782365F8-17FC-49DC-BF78-4AEDAF8B4CBF}"/>
              </a:ext>
            </a:extLst>
          </p:cNvPr>
          <p:cNvPicPr>
            <a:picLocks noChangeAspect="1"/>
          </p:cNvPicPr>
          <p:nvPr/>
        </p:nvPicPr>
        <p:blipFill>
          <a:blip r:embed="rId4"/>
          <a:stretch>
            <a:fillRect/>
          </a:stretch>
        </p:blipFill>
        <p:spPr>
          <a:xfrm>
            <a:off x="5912428" y="2539117"/>
            <a:ext cx="3581400" cy="4219575"/>
          </a:xfrm>
          <a:prstGeom prst="rect">
            <a:avLst/>
          </a:prstGeom>
        </p:spPr>
      </p:pic>
      <p:sp>
        <p:nvSpPr>
          <p:cNvPr id="8" name="Flowchart: Connector 7">
            <a:extLst>
              <a:ext uri="{FF2B5EF4-FFF2-40B4-BE49-F238E27FC236}">
                <a16:creationId xmlns:a16="http://schemas.microsoft.com/office/drawing/2014/main" id="{A7CA94AF-8749-4A24-A529-83D02BDD158E}"/>
              </a:ext>
            </a:extLst>
          </p:cNvPr>
          <p:cNvSpPr/>
          <p:nvPr/>
        </p:nvSpPr>
        <p:spPr>
          <a:xfrm>
            <a:off x="10320092" y="253911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
        <p:nvSpPr>
          <p:cNvPr id="9" name="Flowchart: Connector 8">
            <a:extLst>
              <a:ext uri="{FF2B5EF4-FFF2-40B4-BE49-F238E27FC236}">
                <a16:creationId xmlns:a16="http://schemas.microsoft.com/office/drawing/2014/main" id="{5E99D592-0A9C-4396-9CFA-C033CD60C7AF}"/>
              </a:ext>
            </a:extLst>
          </p:cNvPr>
          <p:cNvSpPr/>
          <p:nvPr/>
        </p:nvSpPr>
        <p:spPr>
          <a:xfrm>
            <a:off x="7896418" y="30750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
        <p:nvSpPr>
          <p:cNvPr id="10" name="Flowchart: Alternate Process 9">
            <a:extLst>
              <a:ext uri="{FF2B5EF4-FFF2-40B4-BE49-F238E27FC236}">
                <a16:creationId xmlns:a16="http://schemas.microsoft.com/office/drawing/2014/main" id="{7C7DA056-8E6A-4926-A4FF-12CE3FC5497F}"/>
              </a:ext>
            </a:extLst>
          </p:cNvPr>
          <p:cNvSpPr/>
          <p:nvPr/>
        </p:nvSpPr>
        <p:spPr>
          <a:xfrm>
            <a:off x="6326909" y="3128706"/>
            <a:ext cx="2586182" cy="2972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Flowchart: Alternate Process 10">
            <a:extLst>
              <a:ext uri="{FF2B5EF4-FFF2-40B4-BE49-F238E27FC236}">
                <a16:creationId xmlns:a16="http://schemas.microsoft.com/office/drawing/2014/main" id="{8909867E-FE5F-4AD6-A7C0-28FC10728671}"/>
              </a:ext>
            </a:extLst>
          </p:cNvPr>
          <p:cNvSpPr/>
          <p:nvPr/>
        </p:nvSpPr>
        <p:spPr>
          <a:xfrm>
            <a:off x="6326909" y="3879701"/>
            <a:ext cx="2586182" cy="76920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2" name="Flowchart: Alternate Process 11">
            <a:extLst>
              <a:ext uri="{FF2B5EF4-FFF2-40B4-BE49-F238E27FC236}">
                <a16:creationId xmlns:a16="http://schemas.microsoft.com/office/drawing/2014/main" id="{CA51D2E6-D712-4B5D-814C-A146E05397D4}"/>
              </a:ext>
            </a:extLst>
          </p:cNvPr>
          <p:cNvSpPr/>
          <p:nvPr/>
        </p:nvSpPr>
        <p:spPr>
          <a:xfrm>
            <a:off x="6369016" y="6257696"/>
            <a:ext cx="2586182" cy="29729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13" name="Straight Arrow Connector 12">
            <a:extLst>
              <a:ext uri="{FF2B5EF4-FFF2-40B4-BE49-F238E27FC236}">
                <a16:creationId xmlns:a16="http://schemas.microsoft.com/office/drawing/2014/main" id="{0385E290-9E29-415A-8E26-E576BEF0A837}"/>
              </a:ext>
            </a:extLst>
          </p:cNvPr>
          <p:cNvCxnSpPr>
            <a:cxnSpLocks/>
            <a:stCxn id="8" idx="3"/>
            <a:endCxn id="10" idx="3"/>
          </p:cNvCxnSpPr>
          <p:nvPr/>
        </p:nvCxnSpPr>
        <p:spPr>
          <a:xfrm flipH="1">
            <a:off x="8913091" y="2803469"/>
            <a:ext cx="1458995" cy="47388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7" name="Straight Arrow Connector 16">
            <a:extLst>
              <a:ext uri="{FF2B5EF4-FFF2-40B4-BE49-F238E27FC236}">
                <a16:creationId xmlns:a16="http://schemas.microsoft.com/office/drawing/2014/main" id="{EDDF01F9-DCB5-4FB8-AE50-D102DE206FF3}"/>
              </a:ext>
            </a:extLst>
          </p:cNvPr>
          <p:cNvCxnSpPr>
            <a:cxnSpLocks/>
            <a:stCxn id="8" idx="3"/>
            <a:endCxn id="11" idx="3"/>
          </p:cNvCxnSpPr>
          <p:nvPr/>
        </p:nvCxnSpPr>
        <p:spPr>
          <a:xfrm flipH="1">
            <a:off x="8913091" y="2803469"/>
            <a:ext cx="1458995" cy="146083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87C9DB80-26DF-4099-802B-73F51C5D9C00}"/>
              </a:ext>
            </a:extLst>
          </p:cNvPr>
          <p:cNvCxnSpPr>
            <a:cxnSpLocks/>
            <a:stCxn id="8" idx="3"/>
            <a:endCxn id="12" idx="3"/>
          </p:cNvCxnSpPr>
          <p:nvPr/>
        </p:nvCxnSpPr>
        <p:spPr>
          <a:xfrm flipH="1">
            <a:off x="8955198" y="2803469"/>
            <a:ext cx="1416888" cy="360287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23" name="Picture 22">
            <a:extLst>
              <a:ext uri="{FF2B5EF4-FFF2-40B4-BE49-F238E27FC236}">
                <a16:creationId xmlns:a16="http://schemas.microsoft.com/office/drawing/2014/main" id="{C656D849-877B-4432-AD6B-4669305E5F87}"/>
              </a:ext>
            </a:extLst>
          </p:cNvPr>
          <p:cNvPicPr>
            <a:picLocks noChangeAspect="1"/>
          </p:cNvPicPr>
          <p:nvPr/>
        </p:nvPicPr>
        <p:blipFill>
          <a:blip r:embed="rId5"/>
          <a:stretch>
            <a:fillRect/>
          </a:stretch>
        </p:blipFill>
        <p:spPr>
          <a:xfrm>
            <a:off x="545499" y="3425997"/>
            <a:ext cx="2847975" cy="809625"/>
          </a:xfrm>
          <a:prstGeom prst="rect">
            <a:avLst/>
          </a:prstGeom>
        </p:spPr>
      </p:pic>
      <p:sp>
        <p:nvSpPr>
          <p:cNvPr id="24" name="Flowchart: Alternate Process 23">
            <a:extLst>
              <a:ext uri="{FF2B5EF4-FFF2-40B4-BE49-F238E27FC236}">
                <a16:creationId xmlns:a16="http://schemas.microsoft.com/office/drawing/2014/main" id="{94DAE9B8-0391-49E6-8165-C77CC92218FB}"/>
              </a:ext>
            </a:extLst>
          </p:cNvPr>
          <p:cNvSpPr/>
          <p:nvPr/>
        </p:nvSpPr>
        <p:spPr>
          <a:xfrm>
            <a:off x="2426687" y="3842855"/>
            <a:ext cx="793106" cy="39276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710845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C267-FEB5-4F95-85C4-F81D2942A66A}"/>
              </a:ext>
            </a:extLst>
          </p:cNvPr>
          <p:cNvSpPr>
            <a:spLocks noGrp="1"/>
          </p:cNvSpPr>
          <p:nvPr>
            <p:ph type="title"/>
          </p:nvPr>
        </p:nvSpPr>
        <p:spPr>
          <a:xfrm>
            <a:off x="213732" y="0"/>
            <a:ext cx="11265320" cy="1325563"/>
          </a:xfrm>
        </p:spPr>
        <p:txBody>
          <a:bodyPr/>
          <a:lstStyle/>
          <a:p>
            <a:r>
              <a:rPr lang="en-US" dirty="0"/>
              <a:t>Permit conversion overview</a:t>
            </a:r>
          </a:p>
        </p:txBody>
      </p:sp>
      <p:sp>
        <p:nvSpPr>
          <p:cNvPr id="4" name="Content Placeholder 2">
            <a:extLst>
              <a:ext uri="{FF2B5EF4-FFF2-40B4-BE49-F238E27FC236}">
                <a16:creationId xmlns:a16="http://schemas.microsoft.com/office/drawing/2014/main" id="{1587FA7D-69D1-4910-8370-724CA5ACAD8A}"/>
              </a:ext>
            </a:extLst>
          </p:cNvPr>
          <p:cNvSpPr txBox="1">
            <a:spLocks/>
          </p:cNvSpPr>
          <p:nvPr/>
        </p:nvSpPr>
        <p:spPr>
          <a:xfrm>
            <a:off x="213732" y="1208475"/>
            <a:ext cx="11764536" cy="2220525"/>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All open permits will be converted into Accela</a:t>
            </a:r>
          </a:p>
          <a:p>
            <a:pPr lvl="1"/>
            <a:r>
              <a:rPr lang="en-US" sz="2500" b="1" i="1" dirty="0"/>
              <a:t>Note: </a:t>
            </a:r>
            <a:r>
              <a:rPr lang="en-US" sz="2500" dirty="0"/>
              <a:t>In process modification requests will show as issued permits after conversion </a:t>
            </a:r>
          </a:p>
          <a:p>
            <a:pPr marL="0" indent="0">
              <a:buNone/>
            </a:pPr>
            <a:r>
              <a:rPr lang="en-US" sz="2800" b="1" dirty="0"/>
              <a:t>The Accela permit number will reference the Hansen number (i.e. </a:t>
            </a:r>
            <a:r>
              <a:rPr lang="en-US" sz="2800" b="1" dirty="0">
                <a:solidFill>
                  <a:srgbClr val="FF0000"/>
                </a:solidFill>
              </a:rPr>
              <a:t>X12345</a:t>
            </a:r>
            <a:r>
              <a:rPr lang="en-US" sz="2800" b="1" dirty="0"/>
              <a:t>) in the new record ID template</a:t>
            </a:r>
          </a:p>
        </p:txBody>
      </p:sp>
      <p:graphicFrame>
        <p:nvGraphicFramePr>
          <p:cNvPr id="37" name="Table 37">
            <a:extLst>
              <a:ext uri="{FF2B5EF4-FFF2-40B4-BE49-F238E27FC236}">
                <a16:creationId xmlns:a16="http://schemas.microsoft.com/office/drawing/2014/main" id="{EC7184AD-7204-4DD8-8FD0-919A87A33415}"/>
              </a:ext>
            </a:extLst>
          </p:cNvPr>
          <p:cNvGraphicFramePr>
            <a:graphicFrameLocks noGrp="1"/>
          </p:cNvGraphicFramePr>
          <p:nvPr>
            <p:extLst>
              <p:ext uri="{D42A27DB-BD31-4B8C-83A1-F6EECF244321}">
                <p14:modId xmlns:p14="http://schemas.microsoft.com/office/powerpoint/2010/main" val="1450137119"/>
              </p:ext>
            </p:extLst>
          </p:nvPr>
        </p:nvGraphicFramePr>
        <p:xfrm>
          <a:off x="1216722" y="4199433"/>
          <a:ext cx="9758556" cy="1814847"/>
        </p:xfrm>
        <a:graphic>
          <a:graphicData uri="http://schemas.openxmlformats.org/drawingml/2006/table">
            <a:tbl>
              <a:tblPr firstRow="1" bandRow="1">
                <a:tableStyleId>{AF606853-7671-496A-8E4F-DF71F8EC918B}</a:tableStyleId>
              </a:tblPr>
              <a:tblGrid>
                <a:gridCol w="2439639">
                  <a:extLst>
                    <a:ext uri="{9D8B030D-6E8A-4147-A177-3AD203B41FA5}">
                      <a16:colId xmlns:a16="http://schemas.microsoft.com/office/drawing/2014/main" val="768100413"/>
                    </a:ext>
                  </a:extLst>
                </a:gridCol>
                <a:gridCol w="2439639">
                  <a:extLst>
                    <a:ext uri="{9D8B030D-6E8A-4147-A177-3AD203B41FA5}">
                      <a16:colId xmlns:a16="http://schemas.microsoft.com/office/drawing/2014/main" val="1835899464"/>
                    </a:ext>
                  </a:extLst>
                </a:gridCol>
                <a:gridCol w="2439639">
                  <a:extLst>
                    <a:ext uri="{9D8B030D-6E8A-4147-A177-3AD203B41FA5}">
                      <a16:colId xmlns:a16="http://schemas.microsoft.com/office/drawing/2014/main" val="2797077133"/>
                    </a:ext>
                  </a:extLst>
                </a:gridCol>
                <a:gridCol w="2439639">
                  <a:extLst>
                    <a:ext uri="{9D8B030D-6E8A-4147-A177-3AD203B41FA5}">
                      <a16:colId xmlns:a16="http://schemas.microsoft.com/office/drawing/2014/main" val="564320276"/>
                    </a:ext>
                  </a:extLst>
                </a:gridCol>
              </a:tblGrid>
              <a:tr h="839487">
                <a:tc>
                  <a:txBody>
                    <a:bodyPr/>
                    <a:lstStyle/>
                    <a:p>
                      <a:pPr algn="ctr"/>
                      <a:r>
                        <a:rPr lang="en-US" sz="2000" dirty="0">
                          <a:solidFill>
                            <a:schemeClr val="tx1"/>
                          </a:solidFill>
                        </a:rPr>
                        <a:t>ROW Construction </a:t>
                      </a:r>
                    </a:p>
                    <a:p>
                      <a:pPr algn="ctr"/>
                      <a:r>
                        <a:rPr lang="en-US" sz="1800" dirty="0">
                          <a:solidFill>
                            <a:schemeClr val="tx1"/>
                          </a:solidFill>
                        </a:rPr>
                        <a:t>(Construction Use)</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solidFill>
                  </a:tcPr>
                </a:tc>
                <a:tc>
                  <a:txBody>
                    <a:bodyPr/>
                    <a:lstStyle/>
                    <a:p>
                      <a:pPr algn="ctr"/>
                      <a:r>
                        <a:rPr lang="en-US" sz="2000" b="1" dirty="0">
                          <a:solidFill>
                            <a:schemeClr val="tx1"/>
                          </a:solidFill>
                        </a:rPr>
                        <a:t>Minor Utility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solidFill>
                  </a:tcPr>
                </a:tc>
                <a:tc>
                  <a:txBody>
                    <a:bodyPr/>
                    <a:lstStyle/>
                    <a:p>
                      <a:pPr algn="ctr"/>
                      <a:r>
                        <a:rPr lang="en-US" sz="2000" b="1" dirty="0">
                          <a:solidFill>
                            <a:schemeClr val="tx1"/>
                          </a:solidFill>
                        </a:rPr>
                        <a:t>Utility Major Permit</a:t>
                      </a:r>
                    </a:p>
                    <a:p>
                      <a:pPr algn="ctr"/>
                      <a:r>
                        <a:rPr lang="en-US" sz="1800" b="1" dirty="0">
                          <a:solidFill>
                            <a:schemeClr val="tx1"/>
                          </a:solidFill>
                        </a:rPr>
                        <a:t>(UMP)</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solidFill>
                  </a:tcPr>
                </a:tc>
                <a:tc>
                  <a:txBody>
                    <a:bodyPr/>
                    <a:lstStyle/>
                    <a:p>
                      <a:pPr algn="ctr"/>
                      <a:r>
                        <a:rPr lang="en-US" sz="2000" b="1" dirty="0">
                          <a:solidFill>
                            <a:schemeClr val="tx1"/>
                          </a:solidFill>
                        </a:rPr>
                        <a:t>Street Improvement Permit</a:t>
                      </a:r>
                    </a:p>
                    <a:p>
                      <a:pPr algn="ctr"/>
                      <a:r>
                        <a:rPr lang="en-US" sz="1800" b="1" dirty="0">
                          <a:solidFill>
                            <a:schemeClr val="tx1"/>
                          </a:solidFill>
                        </a:rPr>
                        <a:t>(SIP)</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solidFill>
                  </a:tcPr>
                </a:tc>
                <a:extLst>
                  <a:ext uri="{0D108BD9-81ED-4DB2-BD59-A6C34878D82A}">
                    <a16:rowId xmlns:a16="http://schemas.microsoft.com/office/drawing/2014/main" val="2941741248"/>
                  </a:ext>
                </a:extLst>
              </a:tr>
              <a:tr h="839487">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chemeClr val="tx2"/>
                          </a:solidFill>
                        </a:rPr>
                        <a:t>SUCONST</a:t>
                      </a:r>
                      <a:r>
                        <a:rPr lang="en-US" sz="1800" b="1" dirty="0">
                          <a:solidFill>
                            <a:srgbClr val="FF0000"/>
                          </a:solidFill>
                        </a:rPr>
                        <a:t>X12345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SUUTIL</a:t>
                      </a:r>
                      <a:r>
                        <a:rPr lang="en-US" sz="1800" b="1" dirty="0">
                          <a:solidFill>
                            <a:srgbClr val="FF0000"/>
                          </a:solidFill>
                        </a:rPr>
                        <a:t>X12345 </a:t>
                      </a:r>
                      <a:endParaRPr lang="en-US" sz="2500" b="1" dirty="0">
                        <a:solidFill>
                          <a:srgbClr val="FF0000"/>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SUUMP</a:t>
                      </a:r>
                      <a:r>
                        <a:rPr lang="en-US" sz="1800" b="1" dirty="0">
                          <a:solidFill>
                            <a:srgbClr val="FF0000"/>
                          </a:solidFill>
                        </a:rPr>
                        <a:t>X12345</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sz="1800" b="1" dirty="0">
                          <a:solidFill>
                            <a:schemeClr val="tx1"/>
                          </a:solidFill>
                        </a:rPr>
                        <a:t>SUSIP</a:t>
                      </a:r>
                      <a:r>
                        <a:rPr lang="en-US" sz="1800" b="1" dirty="0">
                          <a:solidFill>
                            <a:srgbClr val="FF0000"/>
                          </a:solidFill>
                        </a:rPr>
                        <a:t>X12345</a:t>
                      </a:r>
                      <a:endParaRPr lang="en-US" sz="1800" b="1" dirty="0">
                        <a:solidFill>
                          <a:schemeClr val="tx1"/>
                        </a:solidFill>
                      </a:endParaRP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43081995"/>
                  </a:ext>
                </a:extLst>
              </a:tr>
            </a:tbl>
          </a:graphicData>
        </a:graphic>
      </p:graphicFrame>
      <p:sp>
        <p:nvSpPr>
          <p:cNvPr id="39" name="Arrow: Down 38">
            <a:extLst>
              <a:ext uri="{FF2B5EF4-FFF2-40B4-BE49-F238E27FC236}">
                <a16:creationId xmlns:a16="http://schemas.microsoft.com/office/drawing/2014/main" id="{0F39438B-4912-402E-8C62-996175940F49}"/>
              </a:ext>
            </a:extLst>
          </p:cNvPr>
          <p:cNvSpPr/>
          <p:nvPr/>
        </p:nvSpPr>
        <p:spPr>
          <a:xfrm>
            <a:off x="5653668" y="2534038"/>
            <a:ext cx="802888" cy="1513855"/>
          </a:xfrm>
          <a:prstGeom prst="downArrow">
            <a:avLst/>
          </a:prstGeom>
          <a:solidFill>
            <a:srgbClr val="003DA5"/>
          </a:solidFill>
          <a:ln w="12700" cap="flat" cmpd="sng">
            <a:solidFill>
              <a:srgbClr val="31538F"/>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64136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AE5AF-21E0-42B2-ABFD-283351E8E65E}"/>
              </a:ext>
            </a:extLst>
          </p:cNvPr>
          <p:cNvSpPr>
            <a:spLocks noGrp="1"/>
          </p:cNvSpPr>
          <p:nvPr>
            <p:ph type="title"/>
          </p:nvPr>
        </p:nvSpPr>
        <p:spPr>
          <a:xfrm>
            <a:off x="286683" y="202692"/>
            <a:ext cx="7474172" cy="1325563"/>
          </a:xfrm>
        </p:spPr>
        <p:txBody>
          <a:bodyPr vert="horz" lIns="91440" tIns="45720" rIns="91440" bIns="45720" rtlCol="0" anchor="ctr">
            <a:normAutofit/>
          </a:bodyPr>
          <a:lstStyle/>
          <a:p>
            <a:pPr defTabSz="914400"/>
            <a:r>
              <a:rPr lang="en-US" kern="1200" dirty="0">
                <a:latin typeface="+mj-lt"/>
                <a:ea typeface="+mj-ea"/>
                <a:cs typeface="+mj-cs"/>
              </a:rPr>
              <a:t>Permit conversion overview</a:t>
            </a:r>
          </a:p>
        </p:txBody>
      </p:sp>
      <p:sp>
        <p:nvSpPr>
          <p:cNvPr id="3" name="Content Placeholder 2">
            <a:extLst>
              <a:ext uri="{FF2B5EF4-FFF2-40B4-BE49-F238E27FC236}">
                <a16:creationId xmlns:a16="http://schemas.microsoft.com/office/drawing/2014/main" id="{D717DA34-2B52-489D-99C6-04C9C6CCCB18}"/>
              </a:ext>
            </a:extLst>
          </p:cNvPr>
          <p:cNvSpPr txBox="1">
            <a:spLocks/>
          </p:cNvSpPr>
          <p:nvPr/>
        </p:nvSpPr>
        <p:spPr>
          <a:xfrm>
            <a:off x="286683" y="1703692"/>
            <a:ext cx="8310470" cy="4083497"/>
          </a:xfrm>
          <a:prstGeom prst="rect">
            <a:avLst/>
          </a:prstGeom>
        </p:spPr>
        <p:txBody>
          <a:bodyPr vert="horz" lIns="91440" tIns="45720" rIns="91440" bIns="45720" rtlCol="0"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2800" b="1" dirty="0"/>
              <a:t>Permit conversion notification:</a:t>
            </a:r>
          </a:p>
          <a:p>
            <a:pPr lvl="1" indent="-228600" defTabSz="914400"/>
            <a:r>
              <a:rPr lang="en-US" sz="2400" dirty="0"/>
              <a:t>Our high-volume applicants (e.g. PSE, SPU, SCL, KC, most of the telecoms etc.) will receive a spreadsheet noting all converted permits</a:t>
            </a:r>
          </a:p>
          <a:p>
            <a:pPr lvl="1" indent="-228600" defTabSz="914400"/>
            <a:endParaRPr lang="en-US" sz="2400" dirty="0"/>
          </a:p>
          <a:p>
            <a:pPr lvl="1" indent="-228600" defTabSz="914400"/>
            <a:r>
              <a:rPr lang="en-US" sz="2400" dirty="0"/>
              <a:t>For the rest of our applicants:</a:t>
            </a:r>
          </a:p>
          <a:p>
            <a:pPr lvl="2" indent="-228600" defTabSz="914400"/>
            <a:r>
              <a:rPr lang="en-US" sz="2400" u="sng" dirty="0"/>
              <a:t>Permits initiated in 2020: </a:t>
            </a:r>
            <a:r>
              <a:rPr lang="en-US" sz="2400" dirty="0"/>
              <a:t>all permit contacts will receive an email</a:t>
            </a:r>
          </a:p>
          <a:p>
            <a:pPr lvl="2" indent="-228600" defTabSz="914400"/>
            <a:r>
              <a:rPr lang="en-US" sz="2400" u="sng" dirty="0"/>
              <a:t>Permits initiated in 2019 or earlier: </a:t>
            </a:r>
            <a:r>
              <a:rPr lang="en-US" sz="2400" dirty="0"/>
              <a:t>only the Financially Responsible Party (FRP) will receive an email</a:t>
            </a:r>
          </a:p>
        </p:txBody>
      </p:sp>
      <p:sp>
        <p:nvSpPr>
          <p:cNvPr id="14"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6" descr="Repeat">
            <a:extLst>
              <a:ext uri="{FF2B5EF4-FFF2-40B4-BE49-F238E27FC236}">
                <a16:creationId xmlns:a16="http://schemas.microsoft.com/office/drawing/2014/main" id="{0D296F28-DF0F-457B-861F-32C5B14775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413987" y="2857501"/>
            <a:ext cx="1142998" cy="1142998"/>
          </a:xfrm>
          <a:prstGeom prst="rect">
            <a:avLst/>
          </a:prstGeom>
        </p:spPr>
      </p:pic>
    </p:spTree>
    <p:extLst>
      <p:ext uri="{BB962C8B-B14F-4D97-AF65-F5344CB8AC3E}">
        <p14:creationId xmlns:p14="http://schemas.microsoft.com/office/powerpoint/2010/main" val="2940649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C267-FEB5-4F95-85C4-F81D2942A66A}"/>
              </a:ext>
            </a:extLst>
          </p:cNvPr>
          <p:cNvSpPr>
            <a:spLocks noGrp="1"/>
          </p:cNvSpPr>
          <p:nvPr>
            <p:ph type="title"/>
          </p:nvPr>
        </p:nvSpPr>
        <p:spPr>
          <a:xfrm>
            <a:off x="187070" y="0"/>
            <a:ext cx="5632660" cy="1325563"/>
          </a:xfrm>
        </p:spPr>
        <p:txBody>
          <a:bodyPr/>
          <a:lstStyle/>
          <a:p>
            <a:r>
              <a:rPr lang="en-US" dirty="0"/>
              <a:t>How to find a converted permit</a:t>
            </a:r>
          </a:p>
        </p:txBody>
      </p:sp>
      <p:sp>
        <p:nvSpPr>
          <p:cNvPr id="4" name="Content Placeholder 2">
            <a:extLst>
              <a:ext uri="{FF2B5EF4-FFF2-40B4-BE49-F238E27FC236}">
                <a16:creationId xmlns:a16="http://schemas.microsoft.com/office/drawing/2014/main" id="{1587FA7D-69D1-4910-8370-724CA5ACAD8A}"/>
              </a:ext>
            </a:extLst>
          </p:cNvPr>
          <p:cNvSpPr txBox="1">
            <a:spLocks/>
          </p:cNvSpPr>
          <p:nvPr/>
        </p:nvSpPr>
        <p:spPr>
          <a:xfrm>
            <a:off x="305412" y="1245473"/>
            <a:ext cx="5211278" cy="4875247"/>
          </a:xfrm>
          <a:prstGeom prst="rect">
            <a:avLst/>
          </a:prstGeom>
        </p:spPr>
        <p:txBody>
          <a:bodyPr anchor="t">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To find your converted permit in Accela:</a:t>
            </a:r>
          </a:p>
          <a:p>
            <a:pPr marL="800100" lvl="1" indent="-457200">
              <a:buFont typeface="+mj-lt"/>
              <a:buAutoNum type="arabicPeriod"/>
            </a:pPr>
            <a:r>
              <a:rPr lang="en-US" sz="2800" dirty="0"/>
              <a:t>Go to the </a:t>
            </a:r>
            <a:r>
              <a:rPr lang="en-US" sz="2800" dirty="0">
                <a:hlinkClick r:id="rId2"/>
              </a:rPr>
              <a:t>Seattle Services Portal</a:t>
            </a:r>
            <a:endParaRPr lang="en-US" sz="2800" dirty="0"/>
          </a:p>
          <a:p>
            <a:pPr marL="800100" lvl="1" indent="-457200">
              <a:buFont typeface="+mj-lt"/>
              <a:buAutoNum type="arabicPeriod"/>
            </a:pPr>
            <a:endParaRPr lang="en-US" sz="2800" dirty="0"/>
          </a:p>
          <a:p>
            <a:pPr marL="800100" lvl="1" indent="-457200">
              <a:buFont typeface="+mj-lt"/>
              <a:buAutoNum type="arabicPeriod"/>
            </a:pPr>
            <a:r>
              <a:rPr lang="en-US" sz="2800" dirty="0"/>
              <a:t>Click on the </a:t>
            </a:r>
            <a:r>
              <a:rPr lang="en-US" sz="2800" b="1" dirty="0"/>
              <a:t>Help</a:t>
            </a:r>
            <a:r>
              <a:rPr lang="en-US" sz="2800" dirty="0"/>
              <a:t> link</a:t>
            </a:r>
            <a:endParaRPr lang="en-US" sz="2800" b="1" dirty="0"/>
          </a:p>
          <a:p>
            <a:pPr marL="800100" lvl="1" indent="-457200">
              <a:buFont typeface="+mj-lt"/>
              <a:buAutoNum type="arabicPeriod"/>
            </a:pPr>
            <a:endParaRPr lang="en-US" sz="2800" dirty="0"/>
          </a:p>
          <a:p>
            <a:pPr marL="800100" lvl="1" indent="-457200">
              <a:buFont typeface="+mj-lt"/>
              <a:buAutoNum type="arabicPeriod"/>
            </a:pPr>
            <a:endParaRPr lang="en-US" sz="2800" dirty="0"/>
          </a:p>
          <a:p>
            <a:pPr marL="800100" lvl="1" indent="-457200">
              <a:buFont typeface="+mj-lt"/>
              <a:buAutoNum type="arabicPeriod"/>
            </a:pPr>
            <a:endParaRPr lang="en-US" sz="2800" dirty="0"/>
          </a:p>
          <a:p>
            <a:pPr marL="800100" lvl="1" indent="-457200">
              <a:buFont typeface="+mj-lt"/>
              <a:buAutoNum type="arabicPeriod"/>
            </a:pPr>
            <a:r>
              <a:rPr lang="en-US" sz="2800" dirty="0"/>
              <a:t>Follow the steps in the </a:t>
            </a:r>
            <a:r>
              <a:rPr lang="en-US" sz="2800" b="1" dirty="0"/>
              <a:t>How Do I Search for my Converted Street Use Permit</a:t>
            </a:r>
            <a:r>
              <a:rPr lang="en-US" sz="2800" dirty="0"/>
              <a:t> Help article</a:t>
            </a:r>
          </a:p>
        </p:txBody>
      </p:sp>
      <p:pic>
        <p:nvPicPr>
          <p:cNvPr id="5" name="Picture 4">
            <a:extLst>
              <a:ext uri="{FF2B5EF4-FFF2-40B4-BE49-F238E27FC236}">
                <a16:creationId xmlns:a16="http://schemas.microsoft.com/office/drawing/2014/main" id="{D949C5F6-2019-4910-AB62-EDB245E674A3}"/>
              </a:ext>
            </a:extLst>
          </p:cNvPr>
          <p:cNvPicPr/>
          <p:nvPr/>
        </p:nvPicPr>
        <p:blipFill rotWithShape="1">
          <a:blip r:embed="rId3"/>
          <a:srcRect l="33848" t="26080" r="33746" b="48760"/>
          <a:stretch/>
        </p:blipFill>
        <p:spPr bwMode="auto">
          <a:xfrm>
            <a:off x="5819730" y="0"/>
            <a:ext cx="6372270" cy="328811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975FF0D-D8C8-4F3F-B313-6A34CAB3328B}"/>
              </a:ext>
            </a:extLst>
          </p:cNvPr>
          <p:cNvPicPr>
            <a:picLocks noChangeAspect="1"/>
          </p:cNvPicPr>
          <p:nvPr/>
        </p:nvPicPr>
        <p:blipFill>
          <a:blip r:embed="rId4"/>
          <a:stretch>
            <a:fillRect/>
          </a:stretch>
        </p:blipFill>
        <p:spPr>
          <a:xfrm>
            <a:off x="5819730" y="3288115"/>
            <a:ext cx="3571875" cy="2638425"/>
          </a:xfrm>
          <a:prstGeom prst="rect">
            <a:avLst/>
          </a:prstGeom>
        </p:spPr>
      </p:pic>
      <p:sp>
        <p:nvSpPr>
          <p:cNvPr id="7" name="Flowchart: Alternate Process 6">
            <a:extLst>
              <a:ext uri="{FF2B5EF4-FFF2-40B4-BE49-F238E27FC236}">
                <a16:creationId xmlns:a16="http://schemas.microsoft.com/office/drawing/2014/main" id="{025B587F-EAEF-4D13-8DE4-E313E874EBE0}"/>
              </a:ext>
            </a:extLst>
          </p:cNvPr>
          <p:cNvSpPr/>
          <p:nvPr/>
        </p:nvSpPr>
        <p:spPr>
          <a:xfrm>
            <a:off x="5979277" y="4922982"/>
            <a:ext cx="3121891" cy="40014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8" name="Flowchart: Connector 7">
            <a:extLst>
              <a:ext uri="{FF2B5EF4-FFF2-40B4-BE49-F238E27FC236}">
                <a16:creationId xmlns:a16="http://schemas.microsoft.com/office/drawing/2014/main" id="{6C52F6B4-C492-4C22-B955-0A39401CF091}"/>
              </a:ext>
            </a:extLst>
          </p:cNvPr>
          <p:cNvSpPr/>
          <p:nvPr/>
        </p:nvSpPr>
        <p:spPr>
          <a:xfrm>
            <a:off x="10030221" y="293207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cxnSp>
        <p:nvCxnSpPr>
          <p:cNvPr id="9" name="Straight Arrow Connector 8">
            <a:extLst>
              <a:ext uri="{FF2B5EF4-FFF2-40B4-BE49-F238E27FC236}">
                <a16:creationId xmlns:a16="http://schemas.microsoft.com/office/drawing/2014/main" id="{AB7B6931-9B57-40F6-A92C-553D3F630B20}"/>
              </a:ext>
            </a:extLst>
          </p:cNvPr>
          <p:cNvCxnSpPr>
            <a:cxnSpLocks/>
            <a:stCxn id="8" idx="2"/>
          </p:cNvCxnSpPr>
          <p:nvPr/>
        </p:nvCxnSpPr>
        <p:spPr>
          <a:xfrm flipH="1" flipV="1">
            <a:off x="7887855" y="2364354"/>
            <a:ext cx="2142366" cy="72257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0" name="Straight Arrow Connector 9">
            <a:extLst>
              <a:ext uri="{FF2B5EF4-FFF2-40B4-BE49-F238E27FC236}">
                <a16:creationId xmlns:a16="http://schemas.microsoft.com/office/drawing/2014/main" id="{60AB0EE6-E385-4206-8CAB-0CDE72D83C9A}"/>
              </a:ext>
            </a:extLst>
          </p:cNvPr>
          <p:cNvCxnSpPr>
            <a:cxnSpLocks/>
            <a:stCxn id="8" idx="3"/>
            <a:endCxn id="7" idx="3"/>
          </p:cNvCxnSpPr>
          <p:nvPr/>
        </p:nvCxnSpPr>
        <p:spPr>
          <a:xfrm flipH="1">
            <a:off x="9101168" y="3196422"/>
            <a:ext cx="981047" cy="192663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pic>
        <p:nvPicPr>
          <p:cNvPr id="17" name="Picture 16">
            <a:extLst>
              <a:ext uri="{FF2B5EF4-FFF2-40B4-BE49-F238E27FC236}">
                <a16:creationId xmlns:a16="http://schemas.microsoft.com/office/drawing/2014/main" id="{FB1A3E3E-9BA1-4D08-BD3A-C8914CCECB28}"/>
              </a:ext>
            </a:extLst>
          </p:cNvPr>
          <p:cNvPicPr>
            <a:picLocks noChangeAspect="1"/>
          </p:cNvPicPr>
          <p:nvPr/>
        </p:nvPicPr>
        <p:blipFill>
          <a:blip r:embed="rId5"/>
          <a:stretch>
            <a:fillRect/>
          </a:stretch>
        </p:blipFill>
        <p:spPr>
          <a:xfrm>
            <a:off x="1157847" y="3644153"/>
            <a:ext cx="2847975" cy="809625"/>
          </a:xfrm>
          <a:prstGeom prst="rect">
            <a:avLst/>
          </a:prstGeom>
        </p:spPr>
      </p:pic>
      <p:sp>
        <p:nvSpPr>
          <p:cNvPr id="18" name="Flowchart: Alternate Process 17">
            <a:extLst>
              <a:ext uri="{FF2B5EF4-FFF2-40B4-BE49-F238E27FC236}">
                <a16:creationId xmlns:a16="http://schemas.microsoft.com/office/drawing/2014/main" id="{0873D0A7-57A1-439A-8828-A8901AB3F0A6}"/>
              </a:ext>
            </a:extLst>
          </p:cNvPr>
          <p:cNvSpPr/>
          <p:nvPr/>
        </p:nvSpPr>
        <p:spPr>
          <a:xfrm>
            <a:off x="3039035" y="4061011"/>
            <a:ext cx="793106" cy="39276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10369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E83785F-02A1-426D-8FF4-6473D70890C3}"/>
              </a:ext>
            </a:extLst>
          </p:cNvPr>
          <p:cNvPicPr>
            <a:picLocks noChangeAspect="1"/>
          </p:cNvPicPr>
          <p:nvPr/>
        </p:nvPicPr>
        <p:blipFill rotWithShape="1">
          <a:blip r:embed="rId3"/>
          <a:srcRect r="4699" b="782"/>
          <a:stretch/>
        </p:blipFill>
        <p:spPr>
          <a:xfrm>
            <a:off x="3842356" y="1115219"/>
            <a:ext cx="8349644" cy="5006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25EF755C-C5DC-4A6B-9B1D-9DF6AE2160F5}"/>
              </a:ext>
            </a:extLst>
          </p:cNvPr>
          <p:cNvSpPr>
            <a:spLocks noGrp="1"/>
          </p:cNvSpPr>
          <p:nvPr>
            <p:ph type="title"/>
          </p:nvPr>
        </p:nvSpPr>
        <p:spPr>
          <a:xfrm>
            <a:off x="0" y="-86343"/>
            <a:ext cx="7828280" cy="1325563"/>
          </a:xfrm>
        </p:spPr>
        <p:txBody>
          <a:bodyPr>
            <a:normAutofit/>
          </a:bodyPr>
          <a:lstStyle/>
          <a:p>
            <a:r>
              <a:rPr lang="en-US" sz="4000" dirty="0"/>
              <a:t>Seattle Services Portal navigation</a:t>
            </a:r>
          </a:p>
        </p:txBody>
      </p:sp>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24</a:t>
            </a:fld>
            <a:endParaRPr lang="en-US"/>
          </a:p>
        </p:txBody>
      </p:sp>
      <p:sp>
        <p:nvSpPr>
          <p:cNvPr id="14" name="Flowchart: Alternate Process 13">
            <a:extLst>
              <a:ext uri="{FF2B5EF4-FFF2-40B4-BE49-F238E27FC236}">
                <a16:creationId xmlns:a16="http://schemas.microsoft.com/office/drawing/2014/main" id="{6C787242-48A9-4D86-97BC-95D954D5EA50}"/>
              </a:ext>
            </a:extLst>
          </p:cNvPr>
          <p:cNvSpPr/>
          <p:nvPr/>
        </p:nvSpPr>
        <p:spPr>
          <a:xfrm>
            <a:off x="4560848" y="1964996"/>
            <a:ext cx="1014761" cy="33215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Arrow: Down 16">
            <a:extLst>
              <a:ext uri="{FF2B5EF4-FFF2-40B4-BE49-F238E27FC236}">
                <a16:creationId xmlns:a16="http://schemas.microsoft.com/office/drawing/2014/main" id="{21B00344-C873-4087-9B60-C8BEA5091F44}"/>
              </a:ext>
            </a:extLst>
          </p:cNvPr>
          <p:cNvSpPr/>
          <p:nvPr/>
        </p:nvSpPr>
        <p:spPr>
          <a:xfrm rot="2393899">
            <a:off x="6184148" y="2357695"/>
            <a:ext cx="275165" cy="537925"/>
          </a:xfrm>
          <a:prstGeom prst="downArrow">
            <a:avLst/>
          </a:prstGeom>
          <a:solidFill>
            <a:srgbClr val="FF6600"/>
          </a:solid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Alternate Process 17">
            <a:extLst>
              <a:ext uri="{FF2B5EF4-FFF2-40B4-BE49-F238E27FC236}">
                <a16:creationId xmlns:a16="http://schemas.microsoft.com/office/drawing/2014/main" id="{D2782431-22FD-4197-A378-94A87A7CC9AB}"/>
              </a:ext>
            </a:extLst>
          </p:cNvPr>
          <p:cNvSpPr/>
          <p:nvPr/>
        </p:nvSpPr>
        <p:spPr>
          <a:xfrm>
            <a:off x="5623222" y="1961279"/>
            <a:ext cx="556143" cy="33215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9" name="Flowchart: Connector 18">
            <a:extLst>
              <a:ext uri="{FF2B5EF4-FFF2-40B4-BE49-F238E27FC236}">
                <a16:creationId xmlns:a16="http://schemas.microsoft.com/office/drawing/2014/main" id="{D22CD491-06EB-4DB5-8574-4FF6E644E2C7}"/>
              </a:ext>
            </a:extLst>
          </p:cNvPr>
          <p:cNvSpPr/>
          <p:nvPr/>
        </p:nvSpPr>
        <p:spPr>
          <a:xfrm>
            <a:off x="4317327" y="181764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20" name="Content Placeholder 2">
            <a:extLst>
              <a:ext uri="{FF2B5EF4-FFF2-40B4-BE49-F238E27FC236}">
                <a16:creationId xmlns:a16="http://schemas.microsoft.com/office/drawing/2014/main" id="{3942E6B1-09C8-4677-8C5A-573B1FB26740}"/>
              </a:ext>
            </a:extLst>
          </p:cNvPr>
          <p:cNvSpPr txBox="1">
            <a:spLocks/>
          </p:cNvSpPr>
          <p:nvPr/>
        </p:nvSpPr>
        <p:spPr>
          <a:xfrm>
            <a:off x="133815" y="1146862"/>
            <a:ext cx="3434575" cy="4740982"/>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Home page</a:t>
            </a:r>
          </a:p>
          <a:p>
            <a:pPr marL="800100" lvl="1" indent="-457200">
              <a:buFont typeface="+mj-lt"/>
              <a:buAutoNum type="arabicPeriod"/>
            </a:pPr>
            <a:r>
              <a:rPr lang="en-US" sz="2500" b="1" dirty="0"/>
              <a:t>My Records page</a:t>
            </a:r>
          </a:p>
          <a:p>
            <a:pPr marL="800100" lvl="1" indent="-457200">
              <a:buFont typeface="+mj-lt"/>
              <a:buAutoNum type="arabicPeriod"/>
            </a:pPr>
            <a:r>
              <a:rPr lang="en-US" sz="2500" b="1" dirty="0"/>
              <a:t>Help center</a:t>
            </a:r>
          </a:p>
          <a:p>
            <a:pPr marL="800100" lvl="1" indent="-457200">
              <a:buFont typeface="+mj-lt"/>
              <a:buAutoNum type="arabicPeriod"/>
            </a:pPr>
            <a:r>
              <a:rPr lang="en-US" sz="2500" b="1" dirty="0"/>
              <a:t>Search for all Accela permits</a:t>
            </a:r>
          </a:p>
          <a:p>
            <a:pPr marL="800100" lvl="1" indent="-457200">
              <a:buFont typeface="+mj-lt"/>
              <a:buAutoNum type="arabicPeriod"/>
            </a:pPr>
            <a:r>
              <a:rPr lang="en-US" sz="2500" b="1" dirty="0"/>
              <a:t>Apply for a new record</a:t>
            </a:r>
          </a:p>
          <a:p>
            <a:pPr marL="800100" lvl="1" indent="-457200">
              <a:buFont typeface="+mj-lt"/>
              <a:buAutoNum type="arabicPeriod"/>
            </a:pPr>
            <a:r>
              <a:rPr lang="en-US" sz="2500" b="1" dirty="0"/>
              <a:t>Schedule an inspection</a:t>
            </a:r>
          </a:p>
          <a:p>
            <a:pPr marL="800100" lvl="1" indent="-457200">
              <a:buFont typeface="+mj-lt"/>
              <a:buAutoNum type="arabicPeriod"/>
            </a:pPr>
            <a:r>
              <a:rPr lang="en-US" sz="2500" b="1" dirty="0"/>
              <a:t>Find existing records</a:t>
            </a:r>
          </a:p>
          <a:p>
            <a:pPr marL="800100" lvl="1" indent="-457200">
              <a:buFont typeface="+mj-lt"/>
              <a:buAutoNum type="arabicPeriod"/>
            </a:pPr>
            <a:r>
              <a:rPr lang="en-US" sz="2500" b="1" dirty="0"/>
              <a:t>Logout</a:t>
            </a:r>
          </a:p>
        </p:txBody>
      </p:sp>
      <p:sp>
        <p:nvSpPr>
          <p:cNvPr id="21" name="Flowchart: Connector 20">
            <a:extLst>
              <a:ext uri="{FF2B5EF4-FFF2-40B4-BE49-F238E27FC236}">
                <a16:creationId xmlns:a16="http://schemas.microsoft.com/office/drawing/2014/main" id="{341AA385-AE06-4592-9A3D-BDA93BD7B268}"/>
              </a:ext>
            </a:extLst>
          </p:cNvPr>
          <p:cNvSpPr/>
          <p:nvPr/>
        </p:nvSpPr>
        <p:spPr>
          <a:xfrm>
            <a:off x="5398092" y="177472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22" name="Flowchart: Connector 21">
            <a:extLst>
              <a:ext uri="{FF2B5EF4-FFF2-40B4-BE49-F238E27FC236}">
                <a16:creationId xmlns:a16="http://schemas.microsoft.com/office/drawing/2014/main" id="{7742CAC7-7C07-45EE-92D1-5980F2F825CA}"/>
              </a:ext>
            </a:extLst>
          </p:cNvPr>
          <p:cNvSpPr/>
          <p:nvPr/>
        </p:nvSpPr>
        <p:spPr>
          <a:xfrm>
            <a:off x="6495348" y="209313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
        <p:nvSpPr>
          <p:cNvPr id="23" name="Flowchart: Connector 22">
            <a:extLst>
              <a:ext uri="{FF2B5EF4-FFF2-40B4-BE49-F238E27FC236}">
                <a16:creationId xmlns:a16="http://schemas.microsoft.com/office/drawing/2014/main" id="{EF201DBF-34CE-420A-99F7-D40A401E80CF}"/>
              </a:ext>
            </a:extLst>
          </p:cNvPr>
          <p:cNvSpPr/>
          <p:nvPr/>
        </p:nvSpPr>
        <p:spPr>
          <a:xfrm>
            <a:off x="4018831" y="336249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
        <p:nvSpPr>
          <p:cNvPr id="24" name="Flowchart: Alternate Process 23">
            <a:extLst>
              <a:ext uri="{FF2B5EF4-FFF2-40B4-BE49-F238E27FC236}">
                <a16:creationId xmlns:a16="http://schemas.microsoft.com/office/drawing/2014/main" id="{FD8082B2-19D7-44C1-AF81-FA6D1E1BAEBC}"/>
              </a:ext>
            </a:extLst>
          </p:cNvPr>
          <p:cNvSpPr/>
          <p:nvPr/>
        </p:nvSpPr>
        <p:spPr>
          <a:xfrm>
            <a:off x="4560848" y="5051501"/>
            <a:ext cx="1192278" cy="20072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5" name="Flowchart: Connector 24">
            <a:extLst>
              <a:ext uri="{FF2B5EF4-FFF2-40B4-BE49-F238E27FC236}">
                <a16:creationId xmlns:a16="http://schemas.microsoft.com/office/drawing/2014/main" id="{DF766234-6150-451E-95FD-9A65CA8EAE14}"/>
              </a:ext>
            </a:extLst>
          </p:cNvPr>
          <p:cNvSpPr/>
          <p:nvPr/>
        </p:nvSpPr>
        <p:spPr>
          <a:xfrm>
            <a:off x="6672865" y="334082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5</a:t>
            </a:r>
          </a:p>
        </p:txBody>
      </p:sp>
      <p:sp>
        <p:nvSpPr>
          <p:cNvPr id="26" name="Flowchart: Connector 25">
            <a:extLst>
              <a:ext uri="{FF2B5EF4-FFF2-40B4-BE49-F238E27FC236}">
                <a16:creationId xmlns:a16="http://schemas.microsoft.com/office/drawing/2014/main" id="{CA81AFD5-EED9-457D-A975-25E371524FB2}"/>
              </a:ext>
            </a:extLst>
          </p:cNvPr>
          <p:cNvSpPr/>
          <p:nvPr/>
        </p:nvSpPr>
        <p:spPr>
          <a:xfrm>
            <a:off x="9432432" y="330891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6</a:t>
            </a:r>
          </a:p>
        </p:txBody>
      </p:sp>
      <p:sp>
        <p:nvSpPr>
          <p:cNvPr id="27" name="Flowchart: Alternate Process 26">
            <a:extLst>
              <a:ext uri="{FF2B5EF4-FFF2-40B4-BE49-F238E27FC236}">
                <a16:creationId xmlns:a16="http://schemas.microsoft.com/office/drawing/2014/main" id="{E7B59BE4-727F-4515-B8C6-FE0813DB98C3}"/>
              </a:ext>
            </a:extLst>
          </p:cNvPr>
          <p:cNvSpPr/>
          <p:nvPr/>
        </p:nvSpPr>
        <p:spPr>
          <a:xfrm>
            <a:off x="9787466" y="4669596"/>
            <a:ext cx="1192278" cy="20072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8" name="Flowchart: Alternate Process 27">
            <a:extLst>
              <a:ext uri="{FF2B5EF4-FFF2-40B4-BE49-F238E27FC236}">
                <a16:creationId xmlns:a16="http://schemas.microsoft.com/office/drawing/2014/main" id="{81D5FDD9-A608-43F5-ABD2-47D5ED34FA06}"/>
              </a:ext>
            </a:extLst>
          </p:cNvPr>
          <p:cNvSpPr/>
          <p:nvPr/>
        </p:nvSpPr>
        <p:spPr>
          <a:xfrm>
            <a:off x="11761147" y="2247984"/>
            <a:ext cx="430853" cy="33215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9" name="Flowchart: Connector 28">
            <a:extLst>
              <a:ext uri="{FF2B5EF4-FFF2-40B4-BE49-F238E27FC236}">
                <a16:creationId xmlns:a16="http://schemas.microsoft.com/office/drawing/2014/main" id="{B51F06B7-36DA-478B-BCB1-E3517D24D746}"/>
              </a:ext>
            </a:extLst>
          </p:cNvPr>
          <p:cNvSpPr/>
          <p:nvPr/>
        </p:nvSpPr>
        <p:spPr>
          <a:xfrm>
            <a:off x="11458564" y="201365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7</a:t>
            </a:r>
          </a:p>
        </p:txBody>
      </p:sp>
    </p:spTree>
    <p:extLst>
      <p:ext uri="{BB962C8B-B14F-4D97-AF65-F5344CB8AC3E}">
        <p14:creationId xmlns:p14="http://schemas.microsoft.com/office/powerpoint/2010/main" val="320148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FDF5DDB-7130-4CE6-83B6-D6A94E3CE58D}"/>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25</a:t>
            </a:fld>
            <a:endParaRPr lang="en-US" dirty="0"/>
          </a:p>
        </p:txBody>
      </p:sp>
      <p:pic>
        <p:nvPicPr>
          <p:cNvPr id="16" name="Picture 15">
            <a:extLst>
              <a:ext uri="{FF2B5EF4-FFF2-40B4-BE49-F238E27FC236}">
                <a16:creationId xmlns:a16="http://schemas.microsoft.com/office/drawing/2014/main" id="{B527EFD8-54B8-4B78-B002-78A9CD67D36F}"/>
              </a:ext>
            </a:extLst>
          </p:cNvPr>
          <p:cNvPicPr>
            <a:picLocks noChangeAspect="1"/>
          </p:cNvPicPr>
          <p:nvPr/>
        </p:nvPicPr>
        <p:blipFill rotWithShape="1">
          <a:blip r:embed="rId3"/>
          <a:srcRect r="12182" b="2591"/>
          <a:stretch/>
        </p:blipFill>
        <p:spPr>
          <a:xfrm>
            <a:off x="5879481" y="1844337"/>
            <a:ext cx="5614637" cy="4008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75BCEC88-AF18-4773-BBC0-DB923B912ABE}"/>
              </a:ext>
            </a:extLst>
          </p:cNvPr>
          <p:cNvPicPr>
            <a:picLocks noChangeAspect="1"/>
          </p:cNvPicPr>
          <p:nvPr/>
        </p:nvPicPr>
        <p:blipFill rotWithShape="1">
          <a:blip r:embed="rId4"/>
          <a:srcRect l="65110" t="46699" r="6719" b="7070"/>
          <a:stretch/>
        </p:blipFill>
        <p:spPr>
          <a:xfrm>
            <a:off x="8989830" y="132103"/>
            <a:ext cx="2944436" cy="274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le 1">
            <a:extLst>
              <a:ext uri="{FF2B5EF4-FFF2-40B4-BE49-F238E27FC236}">
                <a16:creationId xmlns:a16="http://schemas.microsoft.com/office/drawing/2014/main" id="{0E8F0EB6-E985-43B1-9612-2CE05EF652E0}"/>
              </a:ext>
            </a:extLst>
          </p:cNvPr>
          <p:cNvSpPr>
            <a:spLocks noGrp="1"/>
          </p:cNvSpPr>
          <p:nvPr>
            <p:ph type="title"/>
          </p:nvPr>
        </p:nvSpPr>
        <p:spPr>
          <a:xfrm>
            <a:off x="0" y="-86343"/>
            <a:ext cx="7828280" cy="908705"/>
          </a:xfrm>
        </p:spPr>
        <p:txBody>
          <a:bodyPr>
            <a:normAutofit/>
          </a:bodyPr>
          <a:lstStyle/>
          <a:p>
            <a:r>
              <a:rPr lang="en-US" sz="4000" dirty="0"/>
              <a:t>Seattle Services Portal navigation</a:t>
            </a:r>
          </a:p>
        </p:txBody>
      </p:sp>
      <p:sp>
        <p:nvSpPr>
          <p:cNvPr id="13" name="Content Placeholder 2">
            <a:extLst>
              <a:ext uri="{FF2B5EF4-FFF2-40B4-BE49-F238E27FC236}">
                <a16:creationId xmlns:a16="http://schemas.microsoft.com/office/drawing/2014/main" id="{8287096F-3D3F-473A-81B2-FE553247DC8C}"/>
              </a:ext>
            </a:extLst>
          </p:cNvPr>
          <p:cNvSpPr txBox="1">
            <a:spLocks/>
          </p:cNvSpPr>
          <p:nvPr/>
        </p:nvSpPr>
        <p:spPr>
          <a:xfrm>
            <a:off x="-8001" y="822362"/>
            <a:ext cx="5839258" cy="5183991"/>
          </a:xfrm>
          <a:prstGeom prst="rect">
            <a:avLst/>
          </a:prstGeom>
        </p:spPr>
        <p:txBody>
          <a:bodyPr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You can find the status of your permit in two ways:</a:t>
            </a:r>
          </a:p>
          <a:p>
            <a:pPr marL="0" indent="0">
              <a:buNone/>
            </a:pPr>
            <a:endParaRPr lang="en-US" sz="1500" b="1" dirty="0"/>
          </a:p>
          <a:p>
            <a:pPr marL="0" indent="0">
              <a:buNone/>
            </a:pPr>
            <a:r>
              <a:rPr lang="en-US" sz="2800" b="1" u="sng" dirty="0"/>
              <a:t>Option 1: </a:t>
            </a:r>
            <a:r>
              <a:rPr lang="en-US" sz="2800" b="1" dirty="0"/>
              <a:t>Find an existing Street Use permit by searching for the record</a:t>
            </a:r>
          </a:p>
          <a:p>
            <a:pPr marL="800100" lvl="1" indent="-457200">
              <a:buFont typeface="+mj-lt"/>
              <a:buAutoNum type="arabicPeriod"/>
            </a:pPr>
            <a:r>
              <a:rPr lang="en-US" sz="2500" dirty="0"/>
              <a:t>Under the </a:t>
            </a:r>
            <a:r>
              <a:rPr lang="en-US" sz="2500" b="1" dirty="0"/>
              <a:t>Find Existing </a:t>
            </a:r>
            <a:r>
              <a:rPr lang="en-US" sz="2500" dirty="0"/>
              <a:t>section, click on the </a:t>
            </a:r>
            <a:r>
              <a:rPr lang="en-US" sz="2500" b="1" dirty="0"/>
              <a:t>Permits – Street Use </a:t>
            </a:r>
            <a:r>
              <a:rPr lang="en-US" sz="2500" dirty="0"/>
              <a:t>link</a:t>
            </a:r>
          </a:p>
          <a:p>
            <a:pPr marL="800100" lvl="1" indent="-457200">
              <a:buFont typeface="+mj-lt"/>
              <a:buAutoNum type="arabicPeriod"/>
            </a:pPr>
            <a:r>
              <a:rPr lang="en-US" sz="2500" dirty="0"/>
              <a:t>If you know the permit number, enter it in the </a:t>
            </a:r>
            <a:r>
              <a:rPr lang="en-US" sz="2500" b="1" dirty="0"/>
              <a:t>Record Number </a:t>
            </a:r>
            <a:r>
              <a:rPr lang="en-US" sz="2500" dirty="0"/>
              <a:t>field</a:t>
            </a:r>
          </a:p>
          <a:p>
            <a:pPr lvl="2"/>
            <a:r>
              <a:rPr lang="en-US" sz="2200" b="1" i="1" dirty="0">
                <a:solidFill>
                  <a:srgbClr val="FF0000"/>
                </a:solidFill>
              </a:rPr>
              <a:t>Tip: </a:t>
            </a:r>
            <a:r>
              <a:rPr lang="en-US" sz="2200" i="1" dirty="0">
                <a:solidFill>
                  <a:srgbClr val="FF0000"/>
                </a:solidFill>
              </a:rPr>
              <a:t>To avoid the zeros, use the % symbol (e.g. SUCONST%402)</a:t>
            </a:r>
          </a:p>
          <a:p>
            <a:pPr marL="800100" lvl="1" indent="-457200">
              <a:buFont typeface="+mj-lt"/>
              <a:buAutoNum type="arabicPeriod"/>
            </a:pPr>
            <a:r>
              <a:rPr lang="en-US" sz="2500" dirty="0"/>
              <a:t>If you don’t know the permit number, use any of these fields to search:</a:t>
            </a:r>
          </a:p>
          <a:p>
            <a:pPr marL="1143000" lvl="2" indent="-457200">
              <a:buFont typeface="+mj-lt"/>
              <a:buAutoNum type="alphaLcPeriod"/>
            </a:pPr>
            <a:r>
              <a:rPr lang="en-US" sz="2200" b="1" dirty="0"/>
              <a:t>Record Type </a:t>
            </a:r>
          </a:p>
          <a:p>
            <a:pPr marL="1143000" lvl="2" indent="-457200">
              <a:buFont typeface="+mj-lt"/>
              <a:buAutoNum type="alphaLcPeriod"/>
            </a:pPr>
            <a:r>
              <a:rPr lang="en-US" sz="2200" b="1" dirty="0"/>
              <a:t>Record Status</a:t>
            </a:r>
          </a:p>
          <a:p>
            <a:pPr marL="1143000" lvl="2" indent="-457200">
              <a:buFont typeface="+mj-lt"/>
              <a:buAutoNum type="alphaLcPeriod"/>
            </a:pPr>
            <a:r>
              <a:rPr lang="en-US" sz="2200" b="1" dirty="0"/>
              <a:t>Address</a:t>
            </a:r>
          </a:p>
          <a:p>
            <a:pPr marL="1143000" lvl="2" indent="-457200">
              <a:buFont typeface="+mj-lt"/>
              <a:buAutoNum type="alphaLcPeriod"/>
            </a:pPr>
            <a:r>
              <a:rPr lang="en-US" sz="2200" b="1" dirty="0"/>
              <a:t>Creation Date</a:t>
            </a:r>
          </a:p>
          <a:p>
            <a:pPr marL="800100" lvl="1" indent="-457200">
              <a:buFont typeface="+mj-lt"/>
              <a:buAutoNum type="arabicPeriod"/>
            </a:pPr>
            <a:r>
              <a:rPr lang="en-US" sz="2500" dirty="0"/>
              <a:t>Click the </a:t>
            </a:r>
            <a:r>
              <a:rPr lang="en-US" sz="2500" b="1" dirty="0"/>
              <a:t>Search</a:t>
            </a:r>
            <a:r>
              <a:rPr lang="en-US" sz="2500" dirty="0"/>
              <a:t> button</a:t>
            </a:r>
          </a:p>
        </p:txBody>
      </p:sp>
      <p:sp>
        <p:nvSpPr>
          <p:cNvPr id="14" name="Flowchart: Connector 13">
            <a:extLst>
              <a:ext uri="{FF2B5EF4-FFF2-40B4-BE49-F238E27FC236}">
                <a16:creationId xmlns:a16="http://schemas.microsoft.com/office/drawing/2014/main" id="{572BF0BE-76DD-4B2D-8A37-8E021DD01425}"/>
              </a:ext>
            </a:extLst>
          </p:cNvPr>
          <p:cNvSpPr/>
          <p:nvPr/>
        </p:nvSpPr>
        <p:spPr>
          <a:xfrm>
            <a:off x="7876504" y="73385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15" name="Flowchart: Alternate Process 14">
            <a:extLst>
              <a:ext uri="{FF2B5EF4-FFF2-40B4-BE49-F238E27FC236}">
                <a16:creationId xmlns:a16="http://schemas.microsoft.com/office/drawing/2014/main" id="{1F4D5362-C088-4522-BEA0-D83EAF2A2C25}"/>
              </a:ext>
            </a:extLst>
          </p:cNvPr>
          <p:cNvSpPr/>
          <p:nvPr/>
        </p:nvSpPr>
        <p:spPr>
          <a:xfrm>
            <a:off x="8989830" y="132103"/>
            <a:ext cx="1693038"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Alternate Process 16">
            <a:extLst>
              <a:ext uri="{FF2B5EF4-FFF2-40B4-BE49-F238E27FC236}">
                <a16:creationId xmlns:a16="http://schemas.microsoft.com/office/drawing/2014/main" id="{B2F307DA-DDCF-4CC7-A878-34ADCF1C31A2}"/>
              </a:ext>
            </a:extLst>
          </p:cNvPr>
          <p:cNvSpPr/>
          <p:nvPr/>
        </p:nvSpPr>
        <p:spPr>
          <a:xfrm>
            <a:off x="9099395" y="1474896"/>
            <a:ext cx="1501698"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18" name="Straight Arrow Connector 17">
            <a:extLst>
              <a:ext uri="{FF2B5EF4-FFF2-40B4-BE49-F238E27FC236}">
                <a16:creationId xmlns:a16="http://schemas.microsoft.com/office/drawing/2014/main" id="{ACC34C0D-D546-42B1-BCD0-1B1A8235DE32}"/>
              </a:ext>
            </a:extLst>
          </p:cNvPr>
          <p:cNvCxnSpPr>
            <a:cxnSpLocks/>
            <a:stCxn id="14" idx="5"/>
            <a:endCxn id="17" idx="1"/>
          </p:cNvCxnSpPr>
          <p:nvPr/>
        </p:nvCxnSpPr>
        <p:spPr>
          <a:xfrm>
            <a:off x="8179544" y="998211"/>
            <a:ext cx="919851" cy="62250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1" name="Straight Arrow Connector 20">
            <a:extLst>
              <a:ext uri="{FF2B5EF4-FFF2-40B4-BE49-F238E27FC236}">
                <a16:creationId xmlns:a16="http://schemas.microsoft.com/office/drawing/2014/main" id="{0B39C22E-4F56-4432-A84E-D43F6C6C9D4C}"/>
              </a:ext>
            </a:extLst>
          </p:cNvPr>
          <p:cNvCxnSpPr>
            <a:cxnSpLocks/>
            <a:stCxn id="14" idx="7"/>
            <a:endCxn id="15" idx="1"/>
          </p:cNvCxnSpPr>
          <p:nvPr/>
        </p:nvCxnSpPr>
        <p:spPr>
          <a:xfrm flipV="1">
            <a:off x="8179544" y="277925"/>
            <a:ext cx="810286" cy="50129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5" name="Flowchart: Connector 24">
            <a:extLst>
              <a:ext uri="{FF2B5EF4-FFF2-40B4-BE49-F238E27FC236}">
                <a16:creationId xmlns:a16="http://schemas.microsoft.com/office/drawing/2014/main" id="{4A8EE2CD-C9CC-4F66-80C3-3C7B49C2058A}"/>
              </a:ext>
            </a:extLst>
          </p:cNvPr>
          <p:cNvSpPr/>
          <p:nvPr/>
        </p:nvSpPr>
        <p:spPr>
          <a:xfrm>
            <a:off x="5653740" y="287530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26" name="Flowchart: Connector 25">
            <a:extLst>
              <a:ext uri="{FF2B5EF4-FFF2-40B4-BE49-F238E27FC236}">
                <a16:creationId xmlns:a16="http://schemas.microsoft.com/office/drawing/2014/main" id="{8E01D7DC-CAC5-439F-834F-514825F124E7}"/>
              </a:ext>
            </a:extLst>
          </p:cNvPr>
          <p:cNvSpPr/>
          <p:nvPr/>
        </p:nvSpPr>
        <p:spPr>
          <a:xfrm>
            <a:off x="5653740" y="326280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27" name="Flowchart: Connector 26">
            <a:extLst>
              <a:ext uri="{FF2B5EF4-FFF2-40B4-BE49-F238E27FC236}">
                <a16:creationId xmlns:a16="http://schemas.microsoft.com/office/drawing/2014/main" id="{22660AD3-CA3F-4DEF-8521-4D3E54939ECE}"/>
              </a:ext>
            </a:extLst>
          </p:cNvPr>
          <p:cNvSpPr/>
          <p:nvPr/>
        </p:nvSpPr>
        <p:spPr>
          <a:xfrm>
            <a:off x="9322446" y="322199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
        <p:nvSpPr>
          <p:cNvPr id="28" name="Flowchart: Connector 27">
            <a:extLst>
              <a:ext uri="{FF2B5EF4-FFF2-40B4-BE49-F238E27FC236}">
                <a16:creationId xmlns:a16="http://schemas.microsoft.com/office/drawing/2014/main" id="{5D219C52-940B-4D1D-99C2-B669C3F4A4C9}"/>
              </a:ext>
            </a:extLst>
          </p:cNvPr>
          <p:cNvSpPr/>
          <p:nvPr/>
        </p:nvSpPr>
        <p:spPr>
          <a:xfrm>
            <a:off x="5653740" y="396319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29" name="Flowchart: Connector 28">
            <a:extLst>
              <a:ext uri="{FF2B5EF4-FFF2-40B4-BE49-F238E27FC236}">
                <a16:creationId xmlns:a16="http://schemas.microsoft.com/office/drawing/2014/main" id="{2E39E694-4088-4F14-B46A-24D348DE8CD6}"/>
              </a:ext>
            </a:extLst>
          </p:cNvPr>
          <p:cNvSpPr/>
          <p:nvPr/>
        </p:nvSpPr>
        <p:spPr>
          <a:xfrm>
            <a:off x="5653740" y="465707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31" name="Flowchart: Alternate Process 30">
            <a:extLst>
              <a:ext uri="{FF2B5EF4-FFF2-40B4-BE49-F238E27FC236}">
                <a16:creationId xmlns:a16="http://schemas.microsoft.com/office/drawing/2014/main" id="{64947398-7CE8-4BD4-9196-4DD09AFC1768}"/>
              </a:ext>
            </a:extLst>
          </p:cNvPr>
          <p:cNvSpPr/>
          <p:nvPr/>
        </p:nvSpPr>
        <p:spPr>
          <a:xfrm>
            <a:off x="6008773" y="5419735"/>
            <a:ext cx="681959"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32" name="Flowchart: Connector 31">
            <a:extLst>
              <a:ext uri="{FF2B5EF4-FFF2-40B4-BE49-F238E27FC236}">
                <a16:creationId xmlns:a16="http://schemas.microsoft.com/office/drawing/2014/main" id="{0DE1870B-2BA3-4225-AC6E-54F46C6506DD}"/>
              </a:ext>
            </a:extLst>
          </p:cNvPr>
          <p:cNvSpPr/>
          <p:nvPr/>
        </p:nvSpPr>
        <p:spPr>
          <a:xfrm>
            <a:off x="5783033" y="525480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Tree>
    <p:extLst>
      <p:ext uri="{BB962C8B-B14F-4D97-AF65-F5344CB8AC3E}">
        <p14:creationId xmlns:p14="http://schemas.microsoft.com/office/powerpoint/2010/main" val="1184606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28B9C9-9BFB-4B13-B5B4-63E4C75BA21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26</a:t>
            </a:fld>
            <a:endParaRPr lang="en-US" dirty="0"/>
          </a:p>
        </p:txBody>
      </p:sp>
      <p:pic>
        <p:nvPicPr>
          <p:cNvPr id="10" name="Picture 9">
            <a:extLst>
              <a:ext uri="{FF2B5EF4-FFF2-40B4-BE49-F238E27FC236}">
                <a16:creationId xmlns:a16="http://schemas.microsoft.com/office/drawing/2014/main" id="{163E3ABD-5677-4D2B-80B7-CBE2A9B599C2}"/>
              </a:ext>
            </a:extLst>
          </p:cNvPr>
          <p:cNvPicPr>
            <a:picLocks noChangeAspect="1"/>
          </p:cNvPicPr>
          <p:nvPr/>
        </p:nvPicPr>
        <p:blipFill rotWithShape="1">
          <a:blip r:embed="rId3"/>
          <a:srcRect r="52811"/>
          <a:stretch/>
        </p:blipFill>
        <p:spPr>
          <a:xfrm>
            <a:off x="7568955" y="755556"/>
            <a:ext cx="4243039" cy="50875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itle 1">
            <a:extLst>
              <a:ext uri="{FF2B5EF4-FFF2-40B4-BE49-F238E27FC236}">
                <a16:creationId xmlns:a16="http://schemas.microsoft.com/office/drawing/2014/main" id="{31DA1E41-7A06-4B57-8066-F84EA9BDBEC9}"/>
              </a:ext>
            </a:extLst>
          </p:cNvPr>
          <p:cNvSpPr>
            <a:spLocks noGrp="1"/>
          </p:cNvSpPr>
          <p:nvPr>
            <p:ph type="title"/>
          </p:nvPr>
        </p:nvSpPr>
        <p:spPr>
          <a:xfrm>
            <a:off x="0" y="-86343"/>
            <a:ext cx="7828280" cy="1325563"/>
          </a:xfrm>
        </p:spPr>
        <p:txBody>
          <a:bodyPr>
            <a:normAutofit/>
          </a:bodyPr>
          <a:lstStyle/>
          <a:p>
            <a:r>
              <a:rPr lang="en-US" sz="4000" dirty="0"/>
              <a:t>Seattle Services Portal navigation</a:t>
            </a:r>
          </a:p>
        </p:txBody>
      </p:sp>
      <p:sp>
        <p:nvSpPr>
          <p:cNvPr id="15" name="Flowchart: Connector 14">
            <a:extLst>
              <a:ext uri="{FF2B5EF4-FFF2-40B4-BE49-F238E27FC236}">
                <a16:creationId xmlns:a16="http://schemas.microsoft.com/office/drawing/2014/main" id="{2A87D0DB-6A1D-4D1D-A9A6-3E298892ED14}"/>
              </a:ext>
            </a:extLst>
          </p:cNvPr>
          <p:cNvSpPr/>
          <p:nvPr/>
        </p:nvSpPr>
        <p:spPr>
          <a:xfrm>
            <a:off x="7100327" y="286037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16" name="Flowchart: Alternate Process 15">
            <a:extLst>
              <a:ext uri="{FF2B5EF4-FFF2-40B4-BE49-F238E27FC236}">
                <a16:creationId xmlns:a16="http://schemas.microsoft.com/office/drawing/2014/main" id="{A3C92338-90BF-49EC-A29F-C9165D1C2C9B}"/>
              </a:ext>
            </a:extLst>
          </p:cNvPr>
          <p:cNvSpPr/>
          <p:nvPr/>
        </p:nvSpPr>
        <p:spPr>
          <a:xfrm>
            <a:off x="8365749" y="1634384"/>
            <a:ext cx="1001535"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Alternate Process 16">
            <a:extLst>
              <a:ext uri="{FF2B5EF4-FFF2-40B4-BE49-F238E27FC236}">
                <a16:creationId xmlns:a16="http://schemas.microsoft.com/office/drawing/2014/main" id="{B22F99CE-5962-43A4-82F3-C804D6AE937D}"/>
              </a:ext>
            </a:extLst>
          </p:cNvPr>
          <p:cNvSpPr/>
          <p:nvPr/>
        </p:nvSpPr>
        <p:spPr>
          <a:xfrm>
            <a:off x="8284233" y="3945193"/>
            <a:ext cx="1391395"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9" name="Content Placeholder 2">
            <a:extLst>
              <a:ext uri="{FF2B5EF4-FFF2-40B4-BE49-F238E27FC236}">
                <a16:creationId xmlns:a16="http://schemas.microsoft.com/office/drawing/2014/main" id="{3D40F338-C04F-488C-B157-A3501303B179}"/>
              </a:ext>
            </a:extLst>
          </p:cNvPr>
          <p:cNvSpPr txBox="1">
            <a:spLocks/>
          </p:cNvSpPr>
          <p:nvPr/>
        </p:nvSpPr>
        <p:spPr>
          <a:xfrm>
            <a:off x="-2154" y="1163052"/>
            <a:ext cx="5653740" cy="4889633"/>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u="sng" dirty="0"/>
              <a:t>Option 2: </a:t>
            </a:r>
            <a:r>
              <a:rPr lang="en-US" sz="2800" b="1" dirty="0"/>
              <a:t>Find your existing records in the My Records page</a:t>
            </a:r>
          </a:p>
          <a:p>
            <a:pPr marL="800100" lvl="1" indent="-457200">
              <a:buFont typeface="+mj-lt"/>
              <a:buAutoNum type="arabicPeriod"/>
            </a:pPr>
            <a:r>
              <a:rPr lang="en-US" sz="2500" dirty="0"/>
              <a:t>Under the </a:t>
            </a:r>
            <a:r>
              <a:rPr lang="en-US" sz="2500" b="1" dirty="0"/>
              <a:t>My Records </a:t>
            </a:r>
            <a:r>
              <a:rPr lang="en-US" sz="2500" dirty="0"/>
              <a:t>section, click on the </a:t>
            </a:r>
            <a:r>
              <a:rPr lang="en-US" sz="2500" b="1" dirty="0"/>
              <a:t>Permits – Street Use </a:t>
            </a:r>
            <a:r>
              <a:rPr lang="en-US" sz="2500" dirty="0"/>
              <a:t>link</a:t>
            </a:r>
          </a:p>
        </p:txBody>
      </p:sp>
      <p:cxnSp>
        <p:nvCxnSpPr>
          <p:cNvPr id="20" name="Straight Arrow Connector 19">
            <a:extLst>
              <a:ext uri="{FF2B5EF4-FFF2-40B4-BE49-F238E27FC236}">
                <a16:creationId xmlns:a16="http://schemas.microsoft.com/office/drawing/2014/main" id="{66E8FCE9-8028-4DF2-BE33-7D36EA3D1E1C}"/>
              </a:ext>
            </a:extLst>
          </p:cNvPr>
          <p:cNvCxnSpPr>
            <a:cxnSpLocks/>
            <a:stCxn id="15" idx="5"/>
            <a:endCxn id="17" idx="1"/>
          </p:cNvCxnSpPr>
          <p:nvPr/>
        </p:nvCxnSpPr>
        <p:spPr>
          <a:xfrm>
            <a:off x="7403367" y="3124723"/>
            <a:ext cx="880866" cy="96629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1" name="Straight Arrow Connector 20">
            <a:extLst>
              <a:ext uri="{FF2B5EF4-FFF2-40B4-BE49-F238E27FC236}">
                <a16:creationId xmlns:a16="http://schemas.microsoft.com/office/drawing/2014/main" id="{6E029F76-84FA-4833-9214-42C7E7B10821}"/>
              </a:ext>
            </a:extLst>
          </p:cNvPr>
          <p:cNvCxnSpPr>
            <a:cxnSpLocks/>
            <a:stCxn id="15" idx="7"/>
            <a:endCxn id="16" idx="1"/>
          </p:cNvCxnSpPr>
          <p:nvPr/>
        </p:nvCxnSpPr>
        <p:spPr>
          <a:xfrm flipV="1">
            <a:off x="7403367" y="1780206"/>
            <a:ext cx="962382" cy="112552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557261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8FCA28A-4D0A-49A4-9011-1FFD26C6797C}"/>
              </a:ext>
            </a:extLst>
          </p:cNvPr>
          <p:cNvPicPr>
            <a:picLocks noChangeAspect="1"/>
          </p:cNvPicPr>
          <p:nvPr/>
        </p:nvPicPr>
        <p:blipFill rotWithShape="1">
          <a:blip r:embed="rId3"/>
          <a:srcRect b="30000"/>
          <a:stretch/>
        </p:blipFill>
        <p:spPr>
          <a:xfrm>
            <a:off x="6018570" y="179082"/>
            <a:ext cx="6173430" cy="59819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B328B9C9-9BFB-4B13-B5B4-63E4C75BA21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27</a:t>
            </a:fld>
            <a:endParaRPr lang="en-US" dirty="0"/>
          </a:p>
        </p:txBody>
      </p:sp>
      <p:sp>
        <p:nvSpPr>
          <p:cNvPr id="14" name="Title 1">
            <a:extLst>
              <a:ext uri="{FF2B5EF4-FFF2-40B4-BE49-F238E27FC236}">
                <a16:creationId xmlns:a16="http://schemas.microsoft.com/office/drawing/2014/main" id="{31DA1E41-7A06-4B57-8066-F84EA9BDBEC9}"/>
              </a:ext>
            </a:extLst>
          </p:cNvPr>
          <p:cNvSpPr>
            <a:spLocks noGrp="1"/>
          </p:cNvSpPr>
          <p:nvPr>
            <p:ph type="title"/>
          </p:nvPr>
        </p:nvSpPr>
        <p:spPr>
          <a:xfrm>
            <a:off x="0" y="-86343"/>
            <a:ext cx="6096000" cy="1325563"/>
          </a:xfrm>
        </p:spPr>
        <p:txBody>
          <a:bodyPr>
            <a:normAutofit/>
          </a:bodyPr>
          <a:lstStyle/>
          <a:p>
            <a:r>
              <a:rPr lang="en-US" sz="4000" dirty="0"/>
              <a:t>Seattle Services Portal navigation</a:t>
            </a:r>
          </a:p>
        </p:txBody>
      </p:sp>
      <p:sp>
        <p:nvSpPr>
          <p:cNvPr id="15" name="Flowchart: Connector 14">
            <a:extLst>
              <a:ext uri="{FF2B5EF4-FFF2-40B4-BE49-F238E27FC236}">
                <a16:creationId xmlns:a16="http://schemas.microsoft.com/office/drawing/2014/main" id="{2A87D0DB-6A1D-4D1D-A9A6-3E298892ED14}"/>
              </a:ext>
            </a:extLst>
          </p:cNvPr>
          <p:cNvSpPr/>
          <p:nvPr/>
        </p:nvSpPr>
        <p:spPr>
          <a:xfrm>
            <a:off x="5050732" y="134979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16" name="Flowchart: Alternate Process 15">
            <a:extLst>
              <a:ext uri="{FF2B5EF4-FFF2-40B4-BE49-F238E27FC236}">
                <a16:creationId xmlns:a16="http://schemas.microsoft.com/office/drawing/2014/main" id="{A3C92338-90BF-49EC-A29F-C9165D1C2C9B}"/>
              </a:ext>
            </a:extLst>
          </p:cNvPr>
          <p:cNvSpPr/>
          <p:nvPr/>
        </p:nvSpPr>
        <p:spPr>
          <a:xfrm>
            <a:off x="6098792" y="1939435"/>
            <a:ext cx="1546017"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9" name="Content Placeholder 2">
            <a:extLst>
              <a:ext uri="{FF2B5EF4-FFF2-40B4-BE49-F238E27FC236}">
                <a16:creationId xmlns:a16="http://schemas.microsoft.com/office/drawing/2014/main" id="{3D40F338-C04F-488C-B157-A3501303B179}"/>
              </a:ext>
            </a:extLst>
          </p:cNvPr>
          <p:cNvSpPr txBox="1">
            <a:spLocks/>
          </p:cNvSpPr>
          <p:nvPr/>
        </p:nvSpPr>
        <p:spPr>
          <a:xfrm>
            <a:off x="-2154" y="1614143"/>
            <a:ext cx="5653740" cy="443854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u="sng" dirty="0"/>
              <a:t>Option 2: </a:t>
            </a:r>
            <a:r>
              <a:rPr lang="en-US" sz="2800" b="1" dirty="0"/>
              <a:t>Find your existing records in the My Records page </a:t>
            </a:r>
          </a:p>
          <a:p>
            <a:pPr marL="800100" lvl="1" indent="-457200">
              <a:buFont typeface="+mj-lt"/>
              <a:buAutoNum type="arabicPeriod" startAt="2"/>
            </a:pPr>
            <a:r>
              <a:rPr lang="en-US" sz="2500" dirty="0"/>
              <a:t>Next to the </a:t>
            </a:r>
            <a:r>
              <a:rPr lang="en-US" sz="2500" b="1" dirty="0"/>
              <a:t>Permits – Street Use </a:t>
            </a:r>
            <a:r>
              <a:rPr lang="en-US" sz="2500" dirty="0"/>
              <a:t>section, click on the </a:t>
            </a:r>
            <a:r>
              <a:rPr lang="en-US" sz="2500" b="1" dirty="0"/>
              <a:t>Show</a:t>
            </a:r>
            <a:r>
              <a:rPr lang="en-US" sz="2500" dirty="0"/>
              <a:t> button to expand your list</a:t>
            </a:r>
          </a:p>
        </p:txBody>
      </p:sp>
      <p:cxnSp>
        <p:nvCxnSpPr>
          <p:cNvPr id="20" name="Straight Arrow Connector 19">
            <a:extLst>
              <a:ext uri="{FF2B5EF4-FFF2-40B4-BE49-F238E27FC236}">
                <a16:creationId xmlns:a16="http://schemas.microsoft.com/office/drawing/2014/main" id="{66E8FCE9-8028-4DF2-BE33-7D36EA3D1E1C}"/>
              </a:ext>
            </a:extLst>
          </p:cNvPr>
          <p:cNvCxnSpPr>
            <a:cxnSpLocks/>
            <a:stCxn id="15" idx="5"/>
            <a:endCxn id="16" idx="1"/>
          </p:cNvCxnSpPr>
          <p:nvPr/>
        </p:nvCxnSpPr>
        <p:spPr>
          <a:xfrm>
            <a:off x="5353772" y="1614143"/>
            <a:ext cx="745020" cy="47111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41943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28B9C9-9BFB-4B13-B5B4-63E4C75BA21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28</a:t>
            </a:fld>
            <a:endParaRPr lang="en-US" dirty="0"/>
          </a:p>
        </p:txBody>
      </p:sp>
      <p:sp>
        <p:nvSpPr>
          <p:cNvPr id="12" name="Title 1">
            <a:extLst>
              <a:ext uri="{FF2B5EF4-FFF2-40B4-BE49-F238E27FC236}">
                <a16:creationId xmlns:a16="http://schemas.microsoft.com/office/drawing/2014/main" id="{239F1DAA-B360-448A-9C72-40F6AF749275}"/>
              </a:ext>
            </a:extLst>
          </p:cNvPr>
          <p:cNvSpPr txBox="1">
            <a:spLocks/>
          </p:cNvSpPr>
          <p:nvPr/>
        </p:nvSpPr>
        <p:spPr>
          <a:xfrm>
            <a:off x="0" y="-86343"/>
            <a:ext cx="782828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Seattle Services Portal navigation</a:t>
            </a:r>
          </a:p>
        </p:txBody>
      </p:sp>
      <p:pic>
        <p:nvPicPr>
          <p:cNvPr id="15" name="Picture 14">
            <a:extLst>
              <a:ext uri="{FF2B5EF4-FFF2-40B4-BE49-F238E27FC236}">
                <a16:creationId xmlns:a16="http://schemas.microsoft.com/office/drawing/2014/main" id="{9885F16B-97EB-4230-BFF4-E2BC7F736D91}"/>
              </a:ext>
            </a:extLst>
          </p:cNvPr>
          <p:cNvPicPr>
            <a:picLocks noChangeAspect="1"/>
          </p:cNvPicPr>
          <p:nvPr/>
        </p:nvPicPr>
        <p:blipFill rotWithShape="1">
          <a:blip r:embed="rId3"/>
          <a:srcRect l="1354" r="2591" b="26271"/>
          <a:stretch/>
        </p:blipFill>
        <p:spPr>
          <a:xfrm>
            <a:off x="3685883" y="1154159"/>
            <a:ext cx="8403213" cy="4297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Content Placeholder 2">
            <a:extLst>
              <a:ext uri="{FF2B5EF4-FFF2-40B4-BE49-F238E27FC236}">
                <a16:creationId xmlns:a16="http://schemas.microsoft.com/office/drawing/2014/main" id="{1D2B9100-5E2C-43DE-A04C-8CA761DCFFCC}"/>
              </a:ext>
            </a:extLst>
          </p:cNvPr>
          <p:cNvSpPr txBox="1">
            <a:spLocks/>
          </p:cNvSpPr>
          <p:nvPr/>
        </p:nvSpPr>
        <p:spPr>
          <a:xfrm>
            <a:off x="0" y="998211"/>
            <a:ext cx="3774557" cy="4889633"/>
          </a:xfrm>
          <a:prstGeom prst="rect">
            <a:avLst/>
          </a:prstGeom>
        </p:spPr>
        <p:txBody>
          <a:bodyPr anchor="t">
            <a:normAutofit fontScale="925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u="sng" dirty="0"/>
              <a:t>Option 2:</a:t>
            </a:r>
            <a:r>
              <a:rPr lang="en-US" sz="2800" b="1" dirty="0"/>
              <a:t> Find your existing records in the My Records page</a:t>
            </a:r>
          </a:p>
          <a:p>
            <a:pPr marL="800100" lvl="1" indent="-457200">
              <a:buFont typeface="+mj-lt"/>
              <a:buAutoNum type="arabicPeriod" startAt="3"/>
            </a:pPr>
            <a:r>
              <a:rPr lang="en-US" sz="2500" dirty="0"/>
              <a:t>Find the status of a completed application</a:t>
            </a:r>
          </a:p>
          <a:p>
            <a:pPr marL="800100" lvl="1" indent="-457200">
              <a:buAutoNum type="arabicPeriod" startAt="3"/>
            </a:pPr>
            <a:endParaRPr lang="en-US" sz="2500" dirty="0"/>
          </a:p>
          <a:p>
            <a:pPr marL="800100" lvl="1" indent="-457200">
              <a:buAutoNum type="arabicPeriod" startAt="3"/>
            </a:pPr>
            <a:r>
              <a:rPr lang="en-US" sz="2500" dirty="0"/>
              <a:t>Apply for amendment to an initiated or issued permit</a:t>
            </a:r>
          </a:p>
          <a:p>
            <a:pPr marL="800100" lvl="1" indent="-457200">
              <a:buAutoNum type="arabicPeriod" startAt="3"/>
            </a:pPr>
            <a:endParaRPr lang="en-US" sz="2500" dirty="0"/>
          </a:p>
          <a:p>
            <a:pPr marL="800100" lvl="1" indent="-457200">
              <a:buAutoNum type="arabicPeriod" startAt="3"/>
            </a:pPr>
            <a:r>
              <a:rPr lang="en-US" sz="2500" dirty="0"/>
              <a:t>Resume an incomplete application</a:t>
            </a:r>
          </a:p>
          <a:p>
            <a:pPr marL="342900" lvl="1" indent="0">
              <a:buNone/>
            </a:pPr>
            <a:endParaRPr lang="en-US" sz="2500" dirty="0"/>
          </a:p>
        </p:txBody>
      </p:sp>
      <p:sp>
        <p:nvSpPr>
          <p:cNvPr id="18" name="Flowchart: Connector 17">
            <a:extLst>
              <a:ext uri="{FF2B5EF4-FFF2-40B4-BE49-F238E27FC236}">
                <a16:creationId xmlns:a16="http://schemas.microsoft.com/office/drawing/2014/main" id="{8EB0472C-35B2-4C4C-B233-32523E63C688}"/>
              </a:ext>
            </a:extLst>
          </p:cNvPr>
          <p:cNvSpPr/>
          <p:nvPr/>
        </p:nvSpPr>
        <p:spPr>
          <a:xfrm>
            <a:off x="9404137" y="260034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
        <p:nvSpPr>
          <p:cNvPr id="20" name="Flowchart: Alternate Process 19">
            <a:extLst>
              <a:ext uri="{FF2B5EF4-FFF2-40B4-BE49-F238E27FC236}">
                <a16:creationId xmlns:a16="http://schemas.microsoft.com/office/drawing/2014/main" id="{1A11769C-99BC-4BDF-B3C4-10AE6EA8EFFE}"/>
              </a:ext>
            </a:extLst>
          </p:cNvPr>
          <p:cNvSpPr/>
          <p:nvPr/>
        </p:nvSpPr>
        <p:spPr>
          <a:xfrm>
            <a:off x="10098856" y="1850065"/>
            <a:ext cx="916665" cy="192449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21" name="Straight Arrow Connector 20">
            <a:extLst>
              <a:ext uri="{FF2B5EF4-FFF2-40B4-BE49-F238E27FC236}">
                <a16:creationId xmlns:a16="http://schemas.microsoft.com/office/drawing/2014/main" id="{3376F72C-A016-4350-BC70-8FCD1A89BF44}"/>
              </a:ext>
            </a:extLst>
          </p:cNvPr>
          <p:cNvCxnSpPr>
            <a:cxnSpLocks/>
            <a:stCxn id="18" idx="7"/>
          </p:cNvCxnSpPr>
          <p:nvPr/>
        </p:nvCxnSpPr>
        <p:spPr>
          <a:xfrm flipV="1">
            <a:off x="9707177" y="2437175"/>
            <a:ext cx="391680" cy="20852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2" name="Straight Arrow Connector 21">
            <a:extLst>
              <a:ext uri="{FF2B5EF4-FFF2-40B4-BE49-F238E27FC236}">
                <a16:creationId xmlns:a16="http://schemas.microsoft.com/office/drawing/2014/main" id="{780E1DC2-D0C7-45C2-A886-42EFDCFD135B}"/>
              </a:ext>
            </a:extLst>
          </p:cNvPr>
          <p:cNvCxnSpPr>
            <a:cxnSpLocks/>
            <a:stCxn id="18" idx="7"/>
          </p:cNvCxnSpPr>
          <p:nvPr/>
        </p:nvCxnSpPr>
        <p:spPr>
          <a:xfrm flipV="1">
            <a:off x="9707177" y="1988289"/>
            <a:ext cx="376648" cy="65741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6" name="Flowchart: Connector 25">
            <a:extLst>
              <a:ext uri="{FF2B5EF4-FFF2-40B4-BE49-F238E27FC236}">
                <a16:creationId xmlns:a16="http://schemas.microsoft.com/office/drawing/2014/main" id="{0B3E997F-C983-454C-AD1A-2A6539B2C7C2}"/>
              </a:ext>
            </a:extLst>
          </p:cNvPr>
          <p:cNvSpPr/>
          <p:nvPr/>
        </p:nvSpPr>
        <p:spPr>
          <a:xfrm>
            <a:off x="10606928" y="258172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
        <p:nvSpPr>
          <p:cNvPr id="27" name="Flowchart: Alternate Process 26">
            <a:extLst>
              <a:ext uri="{FF2B5EF4-FFF2-40B4-BE49-F238E27FC236}">
                <a16:creationId xmlns:a16="http://schemas.microsoft.com/office/drawing/2014/main" id="{3E77B895-5129-41B4-A2D2-F11F68ECE58D}"/>
              </a:ext>
            </a:extLst>
          </p:cNvPr>
          <p:cNvSpPr/>
          <p:nvPr/>
        </p:nvSpPr>
        <p:spPr>
          <a:xfrm>
            <a:off x="11100462" y="1850064"/>
            <a:ext cx="903695" cy="192449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28" name="Straight Arrow Connector 27">
            <a:extLst>
              <a:ext uri="{FF2B5EF4-FFF2-40B4-BE49-F238E27FC236}">
                <a16:creationId xmlns:a16="http://schemas.microsoft.com/office/drawing/2014/main" id="{DE39FFA9-D509-4140-B156-EF43C1FA743E}"/>
              </a:ext>
            </a:extLst>
          </p:cNvPr>
          <p:cNvCxnSpPr>
            <a:cxnSpLocks/>
            <a:stCxn id="26" idx="5"/>
          </p:cNvCxnSpPr>
          <p:nvPr/>
        </p:nvCxnSpPr>
        <p:spPr>
          <a:xfrm>
            <a:off x="10909968" y="2846072"/>
            <a:ext cx="303294" cy="66199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9" name="Straight Arrow Connector 28">
            <a:extLst>
              <a:ext uri="{FF2B5EF4-FFF2-40B4-BE49-F238E27FC236}">
                <a16:creationId xmlns:a16="http://schemas.microsoft.com/office/drawing/2014/main" id="{4066EBBF-4E10-4762-886B-6A22946B55CC}"/>
              </a:ext>
            </a:extLst>
          </p:cNvPr>
          <p:cNvCxnSpPr>
            <a:cxnSpLocks/>
            <a:stCxn id="26" idx="7"/>
          </p:cNvCxnSpPr>
          <p:nvPr/>
        </p:nvCxnSpPr>
        <p:spPr>
          <a:xfrm flipV="1">
            <a:off x="10909968" y="2048744"/>
            <a:ext cx="289525" cy="57833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37" name="Straight Arrow Connector 36">
            <a:extLst>
              <a:ext uri="{FF2B5EF4-FFF2-40B4-BE49-F238E27FC236}">
                <a16:creationId xmlns:a16="http://schemas.microsoft.com/office/drawing/2014/main" id="{E3CA1F0B-E76C-45E9-94A6-CC14AA0EAE6B}"/>
              </a:ext>
            </a:extLst>
          </p:cNvPr>
          <p:cNvCxnSpPr>
            <a:cxnSpLocks/>
            <a:stCxn id="18" idx="5"/>
          </p:cNvCxnSpPr>
          <p:nvPr/>
        </p:nvCxnSpPr>
        <p:spPr>
          <a:xfrm>
            <a:off x="9707177" y="2864695"/>
            <a:ext cx="422060" cy="657411"/>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46" name="Straight Arrow Connector 45">
            <a:extLst>
              <a:ext uri="{FF2B5EF4-FFF2-40B4-BE49-F238E27FC236}">
                <a16:creationId xmlns:a16="http://schemas.microsoft.com/office/drawing/2014/main" id="{AAEBA73A-447E-4672-AA88-FAFC852EE424}"/>
              </a:ext>
            </a:extLst>
          </p:cNvPr>
          <p:cNvCxnSpPr>
            <a:cxnSpLocks/>
            <a:stCxn id="26" idx="6"/>
          </p:cNvCxnSpPr>
          <p:nvPr/>
        </p:nvCxnSpPr>
        <p:spPr>
          <a:xfrm flipV="1">
            <a:off x="10961962" y="2581720"/>
            <a:ext cx="251300" cy="15485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55" name="Flowchart: Connector 54">
            <a:extLst>
              <a:ext uri="{FF2B5EF4-FFF2-40B4-BE49-F238E27FC236}">
                <a16:creationId xmlns:a16="http://schemas.microsoft.com/office/drawing/2014/main" id="{31BF55B9-EBE2-4E05-A422-1340B68F4696}"/>
              </a:ext>
            </a:extLst>
          </p:cNvPr>
          <p:cNvSpPr/>
          <p:nvPr/>
        </p:nvSpPr>
        <p:spPr>
          <a:xfrm>
            <a:off x="8151083" y="558545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5</a:t>
            </a:r>
          </a:p>
        </p:txBody>
      </p:sp>
      <p:sp>
        <p:nvSpPr>
          <p:cNvPr id="56" name="Flowchart: Alternate Process 55">
            <a:extLst>
              <a:ext uri="{FF2B5EF4-FFF2-40B4-BE49-F238E27FC236}">
                <a16:creationId xmlns:a16="http://schemas.microsoft.com/office/drawing/2014/main" id="{52AED729-2C15-4663-A916-315DEAA7CA41}"/>
              </a:ext>
            </a:extLst>
          </p:cNvPr>
          <p:cNvSpPr/>
          <p:nvPr/>
        </p:nvSpPr>
        <p:spPr>
          <a:xfrm>
            <a:off x="11130021" y="4747551"/>
            <a:ext cx="959076" cy="38797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57" name="Flowchart: Alternate Process 56">
            <a:extLst>
              <a:ext uri="{FF2B5EF4-FFF2-40B4-BE49-F238E27FC236}">
                <a16:creationId xmlns:a16="http://schemas.microsoft.com/office/drawing/2014/main" id="{C875047D-A4A8-4328-899F-D3D32962E6A7}"/>
              </a:ext>
            </a:extLst>
          </p:cNvPr>
          <p:cNvSpPr/>
          <p:nvPr/>
        </p:nvSpPr>
        <p:spPr>
          <a:xfrm>
            <a:off x="4552012" y="4708417"/>
            <a:ext cx="959076" cy="38797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59" name="Straight Arrow Connector 58">
            <a:extLst>
              <a:ext uri="{FF2B5EF4-FFF2-40B4-BE49-F238E27FC236}">
                <a16:creationId xmlns:a16="http://schemas.microsoft.com/office/drawing/2014/main" id="{C80D2E05-580C-49C5-8D61-B7234368513C}"/>
              </a:ext>
            </a:extLst>
          </p:cNvPr>
          <p:cNvCxnSpPr>
            <a:cxnSpLocks/>
            <a:stCxn id="55" idx="6"/>
            <a:endCxn id="56" idx="1"/>
          </p:cNvCxnSpPr>
          <p:nvPr/>
        </p:nvCxnSpPr>
        <p:spPr>
          <a:xfrm flipV="1">
            <a:off x="8506117" y="4941539"/>
            <a:ext cx="2623904" cy="79877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62" name="Straight Arrow Connector 61">
            <a:extLst>
              <a:ext uri="{FF2B5EF4-FFF2-40B4-BE49-F238E27FC236}">
                <a16:creationId xmlns:a16="http://schemas.microsoft.com/office/drawing/2014/main" id="{7D667D44-5639-4635-96C7-5E2CD1E9BE7E}"/>
              </a:ext>
            </a:extLst>
          </p:cNvPr>
          <p:cNvCxnSpPr>
            <a:cxnSpLocks/>
            <a:stCxn id="55" idx="2"/>
          </p:cNvCxnSpPr>
          <p:nvPr/>
        </p:nvCxnSpPr>
        <p:spPr>
          <a:xfrm flipH="1" flipV="1">
            <a:off x="5527179" y="4894298"/>
            <a:ext cx="2623904" cy="84601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85222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5CE64DA6-8524-4CC2-AEB4-8606538BB533}"/>
              </a:ext>
            </a:extLst>
          </p:cNvPr>
          <p:cNvPicPr>
            <a:picLocks noChangeAspect="1"/>
          </p:cNvPicPr>
          <p:nvPr/>
        </p:nvPicPr>
        <p:blipFill rotWithShape="1">
          <a:blip r:embed="rId3"/>
          <a:srcRect l="833" r="2054" b="22450"/>
          <a:stretch/>
        </p:blipFill>
        <p:spPr>
          <a:xfrm>
            <a:off x="3572835" y="1534072"/>
            <a:ext cx="8619165" cy="4206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B328B9C9-9BFB-4B13-B5B4-63E4C75BA21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29</a:t>
            </a:fld>
            <a:endParaRPr lang="en-US" dirty="0"/>
          </a:p>
        </p:txBody>
      </p:sp>
      <p:sp>
        <p:nvSpPr>
          <p:cNvPr id="12" name="Title 1">
            <a:extLst>
              <a:ext uri="{FF2B5EF4-FFF2-40B4-BE49-F238E27FC236}">
                <a16:creationId xmlns:a16="http://schemas.microsoft.com/office/drawing/2014/main" id="{239F1DAA-B360-448A-9C72-40F6AF749275}"/>
              </a:ext>
            </a:extLst>
          </p:cNvPr>
          <p:cNvSpPr txBox="1">
            <a:spLocks/>
          </p:cNvSpPr>
          <p:nvPr/>
        </p:nvSpPr>
        <p:spPr>
          <a:xfrm>
            <a:off x="0" y="-86343"/>
            <a:ext cx="86868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find the status of your permit</a:t>
            </a:r>
          </a:p>
        </p:txBody>
      </p:sp>
      <p:sp>
        <p:nvSpPr>
          <p:cNvPr id="17" name="Content Placeholder 2">
            <a:extLst>
              <a:ext uri="{FF2B5EF4-FFF2-40B4-BE49-F238E27FC236}">
                <a16:creationId xmlns:a16="http://schemas.microsoft.com/office/drawing/2014/main" id="{1D2B9100-5E2C-43DE-A04C-8CA761DCFFCC}"/>
              </a:ext>
            </a:extLst>
          </p:cNvPr>
          <p:cNvSpPr txBox="1">
            <a:spLocks/>
          </p:cNvSpPr>
          <p:nvPr/>
        </p:nvSpPr>
        <p:spPr>
          <a:xfrm>
            <a:off x="1" y="998211"/>
            <a:ext cx="3469932" cy="4889633"/>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Find the status of your permit</a:t>
            </a:r>
          </a:p>
          <a:p>
            <a:pPr marL="800100" lvl="1" indent="-457200">
              <a:buFont typeface="+mj-lt"/>
              <a:buAutoNum type="arabicPeriod"/>
            </a:pPr>
            <a:r>
              <a:rPr lang="en-US" sz="2500" dirty="0"/>
              <a:t>The record status will show on your </a:t>
            </a:r>
            <a:r>
              <a:rPr lang="en-US" sz="2500" b="1" dirty="0"/>
              <a:t>My Records </a:t>
            </a:r>
            <a:r>
              <a:rPr lang="en-US" sz="2500" dirty="0"/>
              <a:t>list</a:t>
            </a:r>
          </a:p>
          <a:p>
            <a:pPr marL="800100" lvl="1" indent="-457200">
              <a:buFont typeface="+mj-lt"/>
              <a:buAutoNum type="arabicPeriod"/>
            </a:pPr>
            <a:endParaRPr lang="en-US" sz="2500" dirty="0"/>
          </a:p>
          <a:p>
            <a:pPr marL="800100" lvl="1" indent="-457200">
              <a:buFont typeface="+mj-lt"/>
              <a:buAutoNum type="arabicPeriod"/>
            </a:pPr>
            <a:r>
              <a:rPr lang="en-US" sz="2500" dirty="0"/>
              <a:t>Open the permit by clicking on the permit number hyperlink</a:t>
            </a:r>
          </a:p>
          <a:p>
            <a:pPr marL="800100" lvl="1" indent="-457200">
              <a:buAutoNum type="arabicPeriod"/>
            </a:pPr>
            <a:endParaRPr lang="en-US" sz="2500" dirty="0"/>
          </a:p>
          <a:p>
            <a:pPr marL="342900" lvl="1" indent="0">
              <a:buNone/>
            </a:pPr>
            <a:endParaRPr lang="en-US" sz="2500" dirty="0"/>
          </a:p>
        </p:txBody>
      </p:sp>
      <p:sp>
        <p:nvSpPr>
          <p:cNvPr id="20" name="Flowchart: Alternate Process 19">
            <a:extLst>
              <a:ext uri="{FF2B5EF4-FFF2-40B4-BE49-F238E27FC236}">
                <a16:creationId xmlns:a16="http://schemas.microsoft.com/office/drawing/2014/main" id="{1A11769C-99BC-4BDF-B3C4-10AE6EA8EFFE}"/>
              </a:ext>
            </a:extLst>
          </p:cNvPr>
          <p:cNvSpPr/>
          <p:nvPr/>
        </p:nvSpPr>
        <p:spPr>
          <a:xfrm>
            <a:off x="10010775" y="2228850"/>
            <a:ext cx="1181099" cy="3879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55" name="Flowchart: Connector 54">
            <a:extLst>
              <a:ext uri="{FF2B5EF4-FFF2-40B4-BE49-F238E27FC236}">
                <a16:creationId xmlns:a16="http://schemas.microsoft.com/office/drawing/2014/main" id="{31BF55B9-EBE2-4E05-A422-1340B68F4696}"/>
              </a:ext>
            </a:extLst>
          </p:cNvPr>
          <p:cNvSpPr/>
          <p:nvPr/>
        </p:nvSpPr>
        <p:spPr>
          <a:xfrm>
            <a:off x="8246333" y="338977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57" name="Flowchart: Alternate Process 56">
            <a:extLst>
              <a:ext uri="{FF2B5EF4-FFF2-40B4-BE49-F238E27FC236}">
                <a16:creationId xmlns:a16="http://schemas.microsoft.com/office/drawing/2014/main" id="{C875047D-A4A8-4328-899F-D3D32962E6A7}"/>
              </a:ext>
            </a:extLst>
          </p:cNvPr>
          <p:cNvSpPr/>
          <p:nvPr/>
        </p:nvSpPr>
        <p:spPr>
          <a:xfrm>
            <a:off x="4524206" y="4506323"/>
            <a:ext cx="951371" cy="38797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59" name="Straight Arrow Connector 58">
            <a:extLst>
              <a:ext uri="{FF2B5EF4-FFF2-40B4-BE49-F238E27FC236}">
                <a16:creationId xmlns:a16="http://schemas.microsoft.com/office/drawing/2014/main" id="{C80D2E05-580C-49C5-8D61-B7234368513C}"/>
              </a:ext>
            </a:extLst>
          </p:cNvPr>
          <p:cNvCxnSpPr>
            <a:cxnSpLocks/>
            <a:stCxn id="55" idx="5"/>
            <a:endCxn id="31" idx="1"/>
          </p:cNvCxnSpPr>
          <p:nvPr/>
        </p:nvCxnSpPr>
        <p:spPr>
          <a:xfrm>
            <a:off x="8549373" y="3654123"/>
            <a:ext cx="1461401" cy="104462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62" name="Straight Arrow Connector 61">
            <a:extLst>
              <a:ext uri="{FF2B5EF4-FFF2-40B4-BE49-F238E27FC236}">
                <a16:creationId xmlns:a16="http://schemas.microsoft.com/office/drawing/2014/main" id="{7D667D44-5639-4635-96C7-5E2CD1E9BE7E}"/>
              </a:ext>
            </a:extLst>
          </p:cNvPr>
          <p:cNvCxnSpPr>
            <a:cxnSpLocks/>
            <a:stCxn id="55" idx="7"/>
            <a:endCxn id="20" idx="1"/>
          </p:cNvCxnSpPr>
          <p:nvPr/>
        </p:nvCxnSpPr>
        <p:spPr>
          <a:xfrm flipV="1">
            <a:off x="8549373" y="2422838"/>
            <a:ext cx="1461402" cy="101228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0" name="Flowchart: Connector 29">
            <a:extLst>
              <a:ext uri="{FF2B5EF4-FFF2-40B4-BE49-F238E27FC236}">
                <a16:creationId xmlns:a16="http://schemas.microsoft.com/office/drawing/2014/main" id="{68E7A50F-02B5-4A30-9865-6689E3559057}"/>
              </a:ext>
            </a:extLst>
          </p:cNvPr>
          <p:cNvSpPr/>
          <p:nvPr/>
        </p:nvSpPr>
        <p:spPr>
          <a:xfrm>
            <a:off x="4346689" y="431086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31" name="Flowchart: Alternate Process 30">
            <a:extLst>
              <a:ext uri="{FF2B5EF4-FFF2-40B4-BE49-F238E27FC236}">
                <a16:creationId xmlns:a16="http://schemas.microsoft.com/office/drawing/2014/main" id="{871CB538-4C87-45D2-8A3C-343AC2570768}"/>
              </a:ext>
            </a:extLst>
          </p:cNvPr>
          <p:cNvSpPr/>
          <p:nvPr/>
        </p:nvSpPr>
        <p:spPr>
          <a:xfrm>
            <a:off x="10010774" y="4504757"/>
            <a:ext cx="1181099" cy="38797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626181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15">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19F100-32AE-4693-A7DC-BD55703B4A6E}"/>
              </a:ext>
            </a:extLst>
          </p:cNvPr>
          <p:cNvSpPr>
            <a:spLocks noGrp="1"/>
          </p:cNvSpPr>
          <p:nvPr>
            <p:ph type="title"/>
          </p:nvPr>
        </p:nvSpPr>
        <p:spPr>
          <a:xfrm>
            <a:off x="524256" y="583616"/>
            <a:ext cx="3722141" cy="5520579"/>
          </a:xfrm>
        </p:spPr>
        <p:txBody>
          <a:bodyPr>
            <a:normAutofit/>
          </a:bodyPr>
          <a:lstStyle/>
          <a:p>
            <a:r>
              <a:rPr lang="en-US">
                <a:solidFill>
                  <a:srgbClr val="FFFFFF"/>
                </a:solidFill>
              </a:rPr>
              <a:t>Workshop overview</a:t>
            </a:r>
          </a:p>
        </p:txBody>
      </p:sp>
      <p:sp>
        <p:nvSpPr>
          <p:cNvPr id="50" name="Rectangle 17">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EDC5F4D-08A3-46F5-B1FD-E9BFA727C4F9}"/>
              </a:ext>
            </a:extLst>
          </p:cNvPr>
          <p:cNvGraphicFramePr>
            <a:graphicFrameLocks noGrp="1"/>
          </p:cNvGraphicFramePr>
          <p:nvPr>
            <p:ph idx="1"/>
            <p:extLst>
              <p:ext uri="{D42A27DB-BD31-4B8C-83A1-F6EECF244321}">
                <p14:modId xmlns:p14="http://schemas.microsoft.com/office/powerpoint/2010/main" val="1720625061"/>
              </p:ext>
            </p:extLst>
          </p:nvPr>
        </p:nvGraphicFramePr>
        <p:xfrm>
          <a:off x="4933950" y="439271"/>
          <a:ext cx="6733794" cy="5979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26134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0544270-54E7-493F-8D81-9B3123A81887}"/>
              </a:ext>
            </a:extLst>
          </p:cNvPr>
          <p:cNvGrpSpPr/>
          <p:nvPr/>
        </p:nvGrpSpPr>
        <p:grpSpPr>
          <a:xfrm>
            <a:off x="6641240" y="136525"/>
            <a:ext cx="5369062" cy="6126480"/>
            <a:chOff x="3666236" y="760340"/>
            <a:chExt cx="5369062" cy="5943600"/>
          </a:xfrm>
        </p:grpSpPr>
        <p:pic>
          <p:nvPicPr>
            <p:cNvPr id="6" name="Picture 5">
              <a:extLst>
                <a:ext uri="{FF2B5EF4-FFF2-40B4-BE49-F238E27FC236}">
                  <a16:creationId xmlns:a16="http://schemas.microsoft.com/office/drawing/2014/main" id="{C76F7B36-4F94-4D08-A7C1-AAF55550A085}"/>
                </a:ext>
              </a:extLst>
            </p:cNvPr>
            <p:cNvPicPr>
              <a:picLocks noChangeAspect="1"/>
            </p:cNvPicPr>
            <p:nvPr/>
          </p:nvPicPr>
          <p:blipFill rotWithShape="1">
            <a:blip r:embed="rId3"/>
            <a:srcRect r="38627" b="66685"/>
            <a:stretch/>
          </p:blipFill>
          <p:spPr>
            <a:xfrm>
              <a:off x="3666236" y="760340"/>
              <a:ext cx="5369062"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FA5F8968-F87A-4EAF-9D42-B00331A0AD3C}"/>
                </a:ext>
              </a:extLst>
            </p:cNvPr>
            <p:cNvPicPr>
              <a:picLocks noChangeAspect="1"/>
            </p:cNvPicPr>
            <p:nvPr/>
          </p:nvPicPr>
          <p:blipFill>
            <a:blip r:embed="rId4"/>
            <a:stretch>
              <a:fillRect/>
            </a:stretch>
          </p:blipFill>
          <p:spPr>
            <a:xfrm>
              <a:off x="4662700" y="1397387"/>
              <a:ext cx="1049096" cy="177421"/>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grpSp>
      <p:sp>
        <p:nvSpPr>
          <p:cNvPr id="4" name="Slide Number Placeholder 3">
            <a:extLst>
              <a:ext uri="{FF2B5EF4-FFF2-40B4-BE49-F238E27FC236}">
                <a16:creationId xmlns:a16="http://schemas.microsoft.com/office/drawing/2014/main" id="{B328B9C9-9BFB-4B13-B5B4-63E4C75BA21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30</a:t>
            </a:fld>
            <a:endParaRPr lang="en-US" dirty="0"/>
          </a:p>
        </p:txBody>
      </p:sp>
      <p:pic>
        <p:nvPicPr>
          <p:cNvPr id="19" name="Picture 18">
            <a:extLst>
              <a:ext uri="{FF2B5EF4-FFF2-40B4-BE49-F238E27FC236}">
                <a16:creationId xmlns:a16="http://schemas.microsoft.com/office/drawing/2014/main" id="{82485BB1-AA19-42F6-A344-A854EACF9D10}"/>
              </a:ext>
            </a:extLst>
          </p:cNvPr>
          <p:cNvPicPr>
            <a:picLocks noChangeAspect="1"/>
          </p:cNvPicPr>
          <p:nvPr/>
        </p:nvPicPr>
        <p:blipFill rotWithShape="1">
          <a:blip r:embed="rId5"/>
          <a:srcRect t="47939" b="4075"/>
          <a:stretch/>
        </p:blipFill>
        <p:spPr>
          <a:xfrm>
            <a:off x="6709650" y="2253426"/>
            <a:ext cx="910350" cy="187706"/>
          </a:xfrm>
          <a:prstGeom prst="rect">
            <a:avLst/>
          </a:prstGeom>
        </p:spPr>
      </p:pic>
      <p:sp>
        <p:nvSpPr>
          <p:cNvPr id="12" name="Title 1">
            <a:extLst>
              <a:ext uri="{FF2B5EF4-FFF2-40B4-BE49-F238E27FC236}">
                <a16:creationId xmlns:a16="http://schemas.microsoft.com/office/drawing/2014/main" id="{27C89CBB-3ACB-45C9-A9F8-83EB3A45D338}"/>
              </a:ext>
            </a:extLst>
          </p:cNvPr>
          <p:cNvSpPr txBox="1">
            <a:spLocks/>
          </p:cNvSpPr>
          <p:nvPr/>
        </p:nvSpPr>
        <p:spPr>
          <a:xfrm>
            <a:off x="0" y="-86343"/>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find the status of your permit</a:t>
            </a:r>
          </a:p>
        </p:txBody>
      </p:sp>
      <p:sp>
        <p:nvSpPr>
          <p:cNvPr id="14" name="Content Placeholder 2">
            <a:extLst>
              <a:ext uri="{FF2B5EF4-FFF2-40B4-BE49-F238E27FC236}">
                <a16:creationId xmlns:a16="http://schemas.microsoft.com/office/drawing/2014/main" id="{FD60D0D0-3541-4429-833B-8E90BB157A5A}"/>
              </a:ext>
            </a:extLst>
          </p:cNvPr>
          <p:cNvSpPr txBox="1">
            <a:spLocks/>
          </p:cNvSpPr>
          <p:nvPr/>
        </p:nvSpPr>
        <p:spPr>
          <a:xfrm>
            <a:off x="0" y="1466850"/>
            <a:ext cx="5543549" cy="442099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Find the status of your permit</a:t>
            </a:r>
          </a:p>
          <a:p>
            <a:pPr marL="800100" lvl="1" indent="-457200">
              <a:buFont typeface="+mj-lt"/>
              <a:buAutoNum type="arabicPeriod" startAt="3"/>
            </a:pPr>
            <a:r>
              <a:rPr lang="en-US" sz="2500" dirty="0"/>
              <a:t>The </a:t>
            </a:r>
            <a:r>
              <a:rPr lang="en-US" sz="2500" b="1" dirty="0"/>
              <a:t>Record Details </a:t>
            </a:r>
            <a:r>
              <a:rPr lang="en-US" sz="2500" dirty="0"/>
              <a:t>page shows the following:</a:t>
            </a:r>
          </a:p>
          <a:p>
            <a:pPr marL="1143000" lvl="2" indent="-457200">
              <a:buFont typeface="+mj-lt"/>
              <a:buAutoNum type="alphaLcPeriod"/>
            </a:pPr>
            <a:r>
              <a:rPr lang="en-US" sz="2200" dirty="0"/>
              <a:t>Record Status and Expiration Date</a:t>
            </a:r>
          </a:p>
          <a:p>
            <a:pPr marL="1143000" lvl="2" indent="-457200">
              <a:buFont typeface="+mj-lt"/>
              <a:buAutoNum type="alphaLcPeriod"/>
            </a:pPr>
            <a:r>
              <a:rPr lang="en-US" sz="2200" dirty="0"/>
              <a:t>Other available pages</a:t>
            </a:r>
          </a:p>
          <a:p>
            <a:pPr marL="1143000" lvl="2" indent="-457200">
              <a:buFont typeface="+mj-lt"/>
              <a:buAutoNum type="alphaLcPeriod"/>
            </a:pPr>
            <a:r>
              <a:rPr lang="en-US" sz="2200" dirty="0"/>
              <a:t>Fees page</a:t>
            </a:r>
          </a:p>
          <a:p>
            <a:pPr marL="1143000" lvl="2" indent="-457200">
              <a:buFont typeface="+mj-lt"/>
              <a:buAutoNum type="alphaLcPeriod"/>
            </a:pPr>
            <a:r>
              <a:rPr lang="en-US" sz="2200" dirty="0"/>
              <a:t>Make Changes button where you can apply for an amendment</a:t>
            </a:r>
          </a:p>
          <a:p>
            <a:pPr marL="1143000" lvl="2" indent="-457200">
              <a:buFont typeface="+mj-lt"/>
              <a:buAutoNum type="alphaLcPeriod"/>
            </a:pPr>
            <a:r>
              <a:rPr lang="en-US" sz="2200" dirty="0"/>
              <a:t>Application information summary</a:t>
            </a:r>
          </a:p>
          <a:p>
            <a:pPr marL="800100" lvl="1" indent="-457200">
              <a:buAutoNum type="arabicPeriod" startAt="3"/>
            </a:pPr>
            <a:endParaRPr lang="en-US" sz="2500" dirty="0"/>
          </a:p>
          <a:p>
            <a:pPr marL="342900" lvl="1" indent="0">
              <a:buNone/>
            </a:pPr>
            <a:endParaRPr lang="en-US" sz="2500" dirty="0"/>
          </a:p>
        </p:txBody>
      </p:sp>
      <p:sp>
        <p:nvSpPr>
          <p:cNvPr id="15" name="Flowchart: Alternate Process 14">
            <a:extLst>
              <a:ext uri="{FF2B5EF4-FFF2-40B4-BE49-F238E27FC236}">
                <a16:creationId xmlns:a16="http://schemas.microsoft.com/office/drawing/2014/main" id="{A06D20B0-3DFC-4E51-9BA8-5BD20A951ADF}"/>
              </a:ext>
            </a:extLst>
          </p:cNvPr>
          <p:cNvSpPr/>
          <p:nvPr/>
        </p:nvSpPr>
        <p:spPr>
          <a:xfrm>
            <a:off x="6832177" y="1438714"/>
            <a:ext cx="910350"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17" name="Straight Arrow Connector 16">
            <a:extLst>
              <a:ext uri="{FF2B5EF4-FFF2-40B4-BE49-F238E27FC236}">
                <a16:creationId xmlns:a16="http://schemas.microsoft.com/office/drawing/2014/main" id="{0F7145D3-91F9-47FA-BF6D-C51EE7C34ACC}"/>
              </a:ext>
            </a:extLst>
          </p:cNvPr>
          <p:cNvCxnSpPr>
            <a:cxnSpLocks/>
            <a:stCxn id="29" idx="6"/>
          </p:cNvCxnSpPr>
          <p:nvPr/>
        </p:nvCxnSpPr>
        <p:spPr>
          <a:xfrm>
            <a:off x="6281248" y="2003298"/>
            <a:ext cx="550929" cy="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8" name="Flowchart: Connector 17">
            <a:extLst>
              <a:ext uri="{FF2B5EF4-FFF2-40B4-BE49-F238E27FC236}">
                <a16:creationId xmlns:a16="http://schemas.microsoft.com/office/drawing/2014/main" id="{F1109AAE-6745-4E55-95D9-D872B8B9432E}"/>
              </a:ext>
            </a:extLst>
          </p:cNvPr>
          <p:cNvSpPr/>
          <p:nvPr/>
        </p:nvSpPr>
        <p:spPr>
          <a:xfrm>
            <a:off x="6553200" y="141431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
        <p:nvSpPr>
          <p:cNvPr id="20" name="Flowchart: Connector 19">
            <a:extLst>
              <a:ext uri="{FF2B5EF4-FFF2-40B4-BE49-F238E27FC236}">
                <a16:creationId xmlns:a16="http://schemas.microsoft.com/office/drawing/2014/main" id="{9A83ACBB-97F3-4D2F-B37A-984E69462101}"/>
              </a:ext>
            </a:extLst>
          </p:cNvPr>
          <p:cNvSpPr/>
          <p:nvPr/>
        </p:nvSpPr>
        <p:spPr>
          <a:xfrm>
            <a:off x="9081990" y="77825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21" name="Left Brace 20">
            <a:extLst>
              <a:ext uri="{FF2B5EF4-FFF2-40B4-BE49-F238E27FC236}">
                <a16:creationId xmlns:a16="http://schemas.microsoft.com/office/drawing/2014/main" id="{2261A85C-8E2A-4B11-A155-7BC49785917A}"/>
              </a:ext>
            </a:extLst>
          </p:cNvPr>
          <p:cNvSpPr/>
          <p:nvPr/>
        </p:nvSpPr>
        <p:spPr>
          <a:xfrm rot="10800000">
            <a:off x="8774840" y="778252"/>
            <a:ext cx="307150" cy="352424"/>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22" name="Left Brace 21">
            <a:extLst>
              <a:ext uri="{FF2B5EF4-FFF2-40B4-BE49-F238E27FC236}">
                <a16:creationId xmlns:a16="http://schemas.microsoft.com/office/drawing/2014/main" id="{DC6CF8B5-0134-4D76-A2C5-0196A5279905}"/>
              </a:ext>
            </a:extLst>
          </p:cNvPr>
          <p:cNvSpPr/>
          <p:nvPr/>
        </p:nvSpPr>
        <p:spPr>
          <a:xfrm rot="16200000">
            <a:off x="9025665" y="522888"/>
            <a:ext cx="285311" cy="2675508"/>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23" name="Flowchart: Connector 22">
            <a:extLst>
              <a:ext uri="{FF2B5EF4-FFF2-40B4-BE49-F238E27FC236}">
                <a16:creationId xmlns:a16="http://schemas.microsoft.com/office/drawing/2014/main" id="{E400091B-62B7-47D0-B587-1B535086BC2E}"/>
              </a:ext>
            </a:extLst>
          </p:cNvPr>
          <p:cNvSpPr/>
          <p:nvPr/>
        </p:nvSpPr>
        <p:spPr>
          <a:xfrm>
            <a:off x="8990803" y="205821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
        <p:nvSpPr>
          <p:cNvPr id="25" name="Left Brace 24">
            <a:extLst>
              <a:ext uri="{FF2B5EF4-FFF2-40B4-BE49-F238E27FC236}">
                <a16:creationId xmlns:a16="http://schemas.microsoft.com/office/drawing/2014/main" id="{325EEEA9-41AC-47DA-81F6-24C1DAA25FA5}"/>
              </a:ext>
            </a:extLst>
          </p:cNvPr>
          <p:cNvSpPr/>
          <p:nvPr/>
        </p:nvSpPr>
        <p:spPr>
          <a:xfrm>
            <a:off x="6390083" y="2884354"/>
            <a:ext cx="285311" cy="2982888"/>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26" name="Flowchart: Connector 25">
            <a:extLst>
              <a:ext uri="{FF2B5EF4-FFF2-40B4-BE49-F238E27FC236}">
                <a16:creationId xmlns:a16="http://schemas.microsoft.com/office/drawing/2014/main" id="{C8C0F3E8-D707-452C-84E1-E555A7999AB6}"/>
              </a:ext>
            </a:extLst>
          </p:cNvPr>
          <p:cNvSpPr/>
          <p:nvPr/>
        </p:nvSpPr>
        <p:spPr>
          <a:xfrm>
            <a:off x="5955743" y="419661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e</a:t>
            </a:r>
          </a:p>
        </p:txBody>
      </p:sp>
      <p:sp>
        <p:nvSpPr>
          <p:cNvPr id="27" name="Flowchart: Alternate Process 26">
            <a:extLst>
              <a:ext uri="{FF2B5EF4-FFF2-40B4-BE49-F238E27FC236}">
                <a16:creationId xmlns:a16="http://schemas.microsoft.com/office/drawing/2014/main" id="{9226220A-EF6E-4E4E-A83D-EAA669DA8A70}"/>
              </a:ext>
            </a:extLst>
          </p:cNvPr>
          <p:cNvSpPr/>
          <p:nvPr/>
        </p:nvSpPr>
        <p:spPr>
          <a:xfrm>
            <a:off x="6727354" y="2186687"/>
            <a:ext cx="910350"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8" name="Flowchart: Connector 27">
            <a:extLst>
              <a:ext uri="{FF2B5EF4-FFF2-40B4-BE49-F238E27FC236}">
                <a16:creationId xmlns:a16="http://schemas.microsoft.com/office/drawing/2014/main" id="{A4A0C994-EDFF-468E-B66F-5793FFFDE55C}"/>
              </a:ext>
            </a:extLst>
          </p:cNvPr>
          <p:cNvSpPr/>
          <p:nvPr/>
        </p:nvSpPr>
        <p:spPr>
          <a:xfrm>
            <a:off x="6363468" y="224039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d</a:t>
            </a:r>
          </a:p>
        </p:txBody>
      </p:sp>
      <p:sp>
        <p:nvSpPr>
          <p:cNvPr id="29" name="Flowchart: Connector 28">
            <a:extLst>
              <a:ext uri="{FF2B5EF4-FFF2-40B4-BE49-F238E27FC236}">
                <a16:creationId xmlns:a16="http://schemas.microsoft.com/office/drawing/2014/main" id="{CB9C9492-E0B4-4B7F-B552-1C81BA353B22}"/>
              </a:ext>
            </a:extLst>
          </p:cNvPr>
          <p:cNvSpPr/>
          <p:nvPr/>
        </p:nvSpPr>
        <p:spPr>
          <a:xfrm>
            <a:off x="5926214" y="184844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Tree>
    <p:extLst>
      <p:ext uri="{BB962C8B-B14F-4D97-AF65-F5344CB8AC3E}">
        <p14:creationId xmlns:p14="http://schemas.microsoft.com/office/powerpoint/2010/main" val="941232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28B9C9-9BFB-4B13-B5B4-63E4C75BA21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31</a:t>
            </a:fld>
            <a:endParaRPr lang="en-US" dirty="0"/>
          </a:p>
        </p:txBody>
      </p:sp>
      <p:grpSp>
        <p:nvGrpSpPr>
          <p:cNvPr id="5" name="Group 4">
            <a:extLst>
              <a:ext uri="{FF2B5EF4-FFF2-40B4-BE49-F238E27FC236}">
                <a16:creationId xmlns:a16="http://schemas.microsoft.com/office/drawing/2014/main" id="{B71D290F-E6D5-4E2F-9ED5-91A2792A05CB}"/>
              </a:ext>
            </a:extLst>
          </p:cNvPr>
          <p:cNvGrpSpPr/>
          <p:nvPr/>
        </p:nvGrpSpPr>
        <p:grpSpPr>
          <a:xfrm>
            <a:off x="5668667" y="136525"/>
            <a:ext cx="6454052" cy="5754756"/>
            <a:chOff x="1344974" y="946246"/>
            <a:chExt cx="6454052" cy="5754756"/>
          </a:xfrm>
        </p:grpSpPr>
        <p:pic>
          <p:nvPicPr>
            <p:cNvPr id="10" name="Picture 9">
              <a:extLst>
                <a:ext uri="{FF2B5EF4-FFF2-40B4-BE49-F238E27FC236}">
                  <a16:creationId xmlns:a16="http://schemas.microsoft.com/office/drawing/2014/main" id="{EDD4DEBE-F366-4E3E-B4B0-C5599E2F70FD}"/>
                </a:ext>
              </a:extLst>
            </p:cNvPr>
            <p:cNvPicPr>
              <a:picLocks noChangeAspect="1"/>
            </p:cNvPicPr>
            <p:nvPr/>
          </p:nvPicPr>
          <p:blipFill rotWithShape="1">
            <a:blip r:embed="rId3"/>
            <a:srcRect r="26063" b="8248"/>
            <a:stretch/>
          </p:blipFill>
          <p:spPr>
            <a:xfrm>
              <a:off x="1344974" y="946246"/>
              <a:ext cx="6454052" cy="5754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8E1403B6-6D75-4CCB-BC9E-42EC6F49A726}"/>
                </a:ext>
              </a:extLst>
            </p:cNvPr>
            <p:cNvSpPr/>
            <p:nvPr/>
          </p:nvSpPr>
          <p:spPr>
            <a:xfrm>
              <a:off x="2085975" y="2971800"/>
              <a:ext cx="276225" cy="2020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8" name="Title 1">
            <a:extLst>
              <a:ext uri="{FF2B5EF4-FFF2-40B4-BE49-F238E27FC236}">
                <a16:creationId xmlns:a16="http://schemas.microsoft.com/office/drawing/2014/main" id="{93527045-C406-4A58-A41D-7DD5ED539531}"/>
              </a:ext>
            </a:extLst>
          </p:cNvPr>
          <p:cNvSpPr txBox="1">
            <a:spLocks/>
          </p:cNvSpPr>
          <p:nvPr/>
        </p:nvSpPr>
        <p:spPr>
          <a:xfrm>
            <a:off x="0" y="-86343"/>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find the status of your permit</a:t>
            </a:r>
          </a:p>
        </p:txBody>
      </p:sp>
      <p:sp>
        <p:nvSpPr>
          <p:cNvPr id="19" name="Content Placeholder 2">
            <a:extLst>
              <a:ext uri="{FF2B5EF4-FFF2-40B4-BE49-F238E27FC236}">
                <a16:creationId xmlns:a16="http://schemas.microsoft.com/office/drawing/2014/main" id="{264A88E2-1465-47C6-8942-F9D0242C61E6}"/>
              </a:ext>
            </a:extLst>
          </p:cNvPr>
          <p:cNvSpPr txBox="1">
            <a:spLocks/>
          </p:cNvSpPr>
          <p:nvPr/>
        </p:nvSpPr>
        <p:spPr>
          <a:xfrm>
            <a:off x="0" y="1466850"/>
            <a:ext cx="5543549" cy="442099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Find the status of your permit</a:t>
            </a:r>
          </a:p>
          <a:p>
            <a:pPr marL="800100" lvl="1" indent="-457200">
              <a:buFont typeface="+mj-lt"/>
              <a:buAutoNum type="arabicPeriod" startAt="4"/>
            </a:pPr>
            <a:r>
              <a:rPr lang="en-US" sz="2500" dirty="0"/>
              <a:t>Click on the </a:t>
            </a:r>
            <a:r>
              <a:rPr lang="en-US" sz="2500" b="1" dirty="0"/>
              <a:t>Status</a:t>
            </a:r>
            <a:r>
              <a:rPr lang="en-US" sz="2500" dirty="0"/>
              <a:t> tab</a:t>
            </a:r>
          </a:p>
          <a:p>
            <a:pPr marL="800100" lvl="1" indent="-457200">
              <a:buFont typeface="+mj-lt"/>
              <a:buAutoNum type="arabicPeriod" startAt="4"/>
            </a:pPr>
            <a:r>
              <a:rPr lang="en-US" sz="2500" dirty="0"/>
              <a:t>The status of each workflow step will show:</a:t>
            </a:r>
          </a:p>
          <a:p>
            <a:pPr marL="1143000" lvl="2" indent="-457200">
              <a:buFont typeface="+mj-lt"/>
              <a:buAutoNum type="alphaLcPeriod"/>
            </a:pPr>
            <a:r>
              <a:rPr lang="en-US" sz="2200" dirty="0"/>
              <a:t>Complete steps will show a green check mark</a:t>
            </a:r>
          </a:p>
          <a:p>
            <a:pPr marL="1143000" lvl="2" indent="-457200">
              <a:buFont typeface="+mj-lt"/>
              <a:buAutoNum type="alphaLcPeriod"/>
            </a:pPr>
            <a:r>
              <a:rPr lang="en-US" sz="2200" dirty="0"/>
              <a:t>In Process steps will show an hourglass</a:t>
            </a:r>
          </a:p>
          <a:p>
            <a:pPr marL="1143000" lvl="2" indent="-457200">
              <a:buFont typeface="+mj-lt"/>
              <a:buAutoNum type="alphaLcPeriod"/>
            </a:pPr>
            <a:r>
              <a:rPr lang="en-US" sz="2200" dirty="0"/>
              <a:t>Upcoming steps will be blank</a:t>
            </a:r>
          </a:p>
          <a:p>
            <a:pPr marL="800100" lvl="1" indent="-457200">
              <a:buFont typeface="+mj-lt"/>
              <a:buAutoNum type="arabicPeriod" startAt="4"/>
            </a:pPr>
            <a:r>
              <a:rPr lang="en-US" sz="2500" dirty="0"/>
              <a:t>Required documents will show in the red banner</a:t>
            </a:r>
          </a:p>
          <a:p>
            <a:pPr marL="800100" lvl="1" indent="-457200">
              <a:buAutoNum type="arabicPeriod" startAt="4"/>
            </a:pPr>
            <a:endParaRPr lang="en-US" sz="2500" dirty="0"/>
          </a:p>
          <a:p>
            <a:pPr marL="342900" lvl="1" indent="0">
              <a:buNone/>
            </a:pPr>
            <a:endParaRPr lang="en-US" sz="2500" dirty="0"/>
          </a:p>
        </p:txBody>
      </p:sp>
      <p:sp>
        <p:nvSpPr>
          <p:cNvPr id="20" name="Flowchart: Alternate Process 19">
            <a:extLst>
              <a:ext uri="{FF2B5EF4-FFF2-40B4-BE49-F238E27FC236}">
                <a16:creationId xmlns:a16="http://schemas.microsoft.com/office/drawing/2014/main" id="{CEBCCB5C-D870-4CE9-8FDB-A0DDB2735C4C}"/>
              </a:ext>
            </a:extLst>
          </p:cNvPr>
          <p:cNvSpPr/>
          <p:nvPr/>
        </p:nvSpPr>
        <p:spPr>
          <a:xfrm>
            <a:off x="6663216" y="1387278"/>
            <a:ext cx="528159" cy="20205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1" name="Flowchart: Connector 20">
            <a:extLst>
              <a:ext uri="{FF2B5EF4-FFF2-40B4-BE49-F238E27FC236}">
                <a16:creationId xmlns:a16="http://schemas.microsoft.com/office/drawing/2014/main" id="{58908CAC-A93F-4BFE-A310-3A3C6A10C76A}"/>
              </a:ext>
            </a:extLst>
          </p:cNvPr>
          <p:cNvSpPr/>
          <p:nvPr/>
        </p:nvSpPr>
        <p:spPr>
          <a:xfrm>
            <a:off x="6409668" y="108436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
        <p:nvSpPr>
          <p:cNvPr id="22" name="Flowchart: Connector 21">
            <a:extLst>
              <a:ext uri="{FF2B5EF4-FFF2-40B4-BE49-F238E27FC236}">
                <a16:creationId xmlns:a16="http://schemas.microsoft.com/office/drawing/2014/main" id="{8FD8D3BE-FE31-48E4-9C5A-AA555BF71A35}"/>
              </a:ext>
            </a:extLst>
          </p:cNvPr>
          <p:cNvSpPr/>
          <p:nvPr/>
        </p:nvSpPr>
        <p:spPr>
          <a:xfrm>
            <a:off x="5127435" y="350113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31" name="Flowchart: Connector 30">
            <a:extLst>
              <a:ext uri="{FF2B5EF4-FFF2-40B4-BE49-F238E27FC236}">
                <a16:creationId xmlns:a16="http://schemas.microsoft.com/office/drawing/2014/main" id="{9D2955E2-E2E4-45A4-A2EB-1575D3A80738}"/>
              </a:ext>
            </a:extLst>
          </p:cNvPr>
          <p:cNvSpPr/>
          <p:nvPr/>
        </p:nvSpPr>
        <p:spPr>
          <a:xfrm>
            <a:off x="5127435" y="414585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
        <p:nvSpPr>
          <p:cNvPr id="32" name="Left Brace 31">
            <a:extLst>
              <a:ext uri="{FF2B5EF4-FFF2-40B4-BE49-F238E27FC236}">
                <a16:creationId xmlns:a16="http://schemas.microsoft.com/office/drawing/2014/main" id="{775490BE-BE9B-49BC-9E45-5E3E15FF5BFC}"/>
              </a:ext>
            </a:extLst>
          </p:cNvPr>
          <p:cNvSpPr/>
          <p:nvPr/>
        </p:nvSpPr>
        <p:spPr>
          <a:xfrm>
            <a:off x="5550725" y="4000843"/>
            <a:ext cx="307150" cy="599731"/>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33" name="Left Brace 32">
            <a:extLst>
              <a:ext uri="{FF2B5EF4-FFF2-40B4-BE49-F238E27FC236}">
                <a16:creationId xmlns:a16="http://schemas.microsoft.com/office/drawing/2014/main" id="{9A505395-10FD-4A1C-8389-0278716FC2F2}"/>
              </a:ext>
            </a:extLst>
          </p:cNvPr>
          <p:cNvSpPr/>
          <p:nvPr/>
        </p:nvSpPr>
        <p:spPr>
          <a:xfrm>
            <a:off x="5550725" y="3501135"/>
            <a:ext cx="307150" cy="352424"/>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34" name="Left Brace 33">
            <a:extLst>
              <a:ext uri="{FF2B5EF4-FFF2-40B4-BE49-F238E27FC236}">
                <a16:creationId xmlns:a16="http://schemas.microsoft.com/office/drawing/2014/main" id="{4237B3F3-94DC-4B01-B9B8-F8F3E5EBE043}"/>
              </a:ext>
            </a:extLst>
          </p:cNvPr>
          <p:cNvSpPr/>
          <p:nvPr/>
        </p:nvSpPr>
        <p:spPr>
          <a:xfrm>
            <a:off x="5575766" y="4747858"/>
            <a:ext cx="307150" cy="1024292"/>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35" name="Flowchart: Connector 34">
            <a:extLst>
              <a:ext uri="{FF2B5EF4-FFF2-40B4-BE49-F238E27FC236}">
                <a16:creationId xmlns:a16="http://schemas.microsoft.com/office/drawing/2014/main" id="{CA9520A2-96A1-4C64-87E7-16717F1F1FD0}"/>
              </a:ext>
            </a:extLst>
          </p:cNvPr>
          <p:cNvSpPr/>
          <p:nvPr/>
        </p:nvSpPr>
        <p:spPr>
          <a:xfrm>
            <a:off x="5127435" y="507822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c</a:t>
            </a:r>
          </a:p>
        </p:txBody>
      </p:sp>
      <p:sp>
        <p:nvSpPr>
          <p:cNvPr id="36" name="Flowchart: Connector 35">
            <a:extLst>
              <a:ext uri="{FF2B5EF4-FFF2-40B4-BE49-F238E27FC236}">
                <a16:creationId xmlns:a16="http://schemas.microsoft.com/office/drawing/2014/main" id="{972E25F1-D4DE-4DCF-B833-391941B2D8A6}"/>
              </a:ext>
            </a:extLst>
          </p:cNvPr>
          <p:cNvSpPr/>
          <p:nvPr/>
        </p:nvSpPr>
        <p:spPr>
          <a:xfrm>
            <a:off x="8127810" y="183146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6</a:t>
            </a:r>
          </a:p>
        </p:txBody>
      </p:sp>
      <p:cxnSp>
        <p:nvCxnSpPr>
          <p:cNvPr id="37" name="Straight Arrow Connector 36">
            <a:extLst>
              <a:ext uri="{FF2B5EF4-FFF2-40B4-BE49-F238E27FC236}">
                <a16:creationId xmlns:a16="http://schemas.microsoft.com/office/drawing/2014/main" id="{8DC8CF74-B3EE-419D-BD8D-40EDC9FC7E02}"/>
              </a:ext>
            </a:extLst>
          </p:cNvPr>
          <p:cNvCxnSpPr>
            <a:cxnSpLocks/>
            <a:stCxn id="36" idx="3"/>
          </p:cNvCxnSpPr>
          <p:nvPr/>
        </p:nvCxnSpPr>
        <p:spPr>
          <a:xfrm flipH="1">
            <a:off x="7732608" y="2095813"/>
            <a:ext cx="447196" cy="42831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972771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C2A2694-3A94-4948-B4D6-DB85FC5DC67C}"/>
              </a:ext>
            </a:extLst>
          </p:cNvPr>
          <p:cNvPicPr/>
          <p:nvPr/>
        </p:nvPicPr>
        <p:blipFill rotWithShape="1">
          <a:blip r:embed="rId3">
            <a:extLst>
              <a:ext uri="{28A0092B-C50C-407E-A947-70E740481C1C}">
                <a14:useLocalDpi xmlns:a14="http://schemas.microsoft.com/office/drawing/2010/main" val="0"/>
              </a:ext>
            </a:extLst>
          </a:blip>
          <a:srcRect t="25136"/>
          <a:stretch/>
        </p:blipFill>
        <p:spPr bwMode="auto">
          <a:xfrm>
            <a:off x="6217069" y="154235"/>
            <a:ext cx="5939790" cy="59703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B328B9C9-9BFB-4B13-B5B4-63E4C75BA21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32</a:t>
            </a:fld>
            <a:endParaRPr lang="en-US" dirty="0"/>
          </a:p>
        </p:txBody>
      </p:sp>
      <p:sp>
        <p:nvSpPr>
          <p:cNvPr id="18" name="Title 1">
            <a:extLst>
              <a:ext uri="{FF2B5EF4-FFF2-40B4-BE49-F238E27FC236}">
                <a16:creationId xmlns:a16="http://schemas.microsoft.com/office/drawing/2014/main" id="{93527045-C406-4A58-A41D-7DD5ED539531}"/>
              </a:ext>
            </a:extLst>
          </p:cNvPr>
          <p:cNvSpPr txBox="1">
            <a:spLocks/>
          </p:cNvSpPr>
          <p:nvPr/>
        </p:nvSpPr>
        <p:spPr>
          <a:xfrm>
            <a:off x="0" y="-86343"/>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find the status of your permit</a:t>
            </a:r>
          </a:p>
        </p:txBody>
      </p:sp>
      <p:sp>
        <p:nvSpPr>
          <p:cNvPr id="19" name="Content Placeholder 2">
            <a:extLst>
              <a:ext uri="{FF2B5EF4-FFF2-40B4-BE49-F238E27FC236}">
                <a16:creationId xmlns:a16="http://schemas.microsoft.com/office/drawing/2014/main" id="{264A88E2-1465-47C6-8942-F9D0242C61E6}"/>
              </a:ext>
            </a:extLst>
          </p:cNvPr>
          <p:cNvSpPr txBox="1">
            <a:spLocks/>
          </p:cNvSpPr>
          <p:nvPr/>
        </p:nvSpPr>
        <p:spPr>
          <a:xfrm>
            <a:off x="0" y="1466850"/>
            <a:ext cx="5543549" cy="442099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Find the status of your permit</a:t>
            </a:r>
          </a:p>
          <a:p>
            <a:pPr marL="800100" lvl="1" indent="-457200">
              <a:buFont typeface="+mj-lt"/>
              <a:buAutoNum type="arabicPeriod" startAt="7"/>
            </a:pPr>
            <a:r>
              <a:rPr lang="en-US" sz="2500" dirty="0"/>
              <a:t>Click on a review stop to find the additional information</a:t>
            </a:r>
          </a:p>
          <a:p>
            <a:pPr marL="1143000" lvl="2" indent="-457200">
              <a:buFont typeface="+mj-lt"/>
              <a:buAutoNum type="alphaLcPeriod"/>
            </a:pPr>
            <a:r>
              <a:rPr lang="en-US" sz="2200" dirty="0"/>
              <a:t>Status</a:t>
            </a:r>
          </a:p>
          <a:p>
            <a:pPr marL="1143000" lvl="2" indent="-457200">
              <a:buFont typeface="+mj-lt"/>
              <a:buAutoNum type="alphaLcPeriod"/>
            </a:pPr>
            <a:r>
              <a:rPr lang="en-US" sz="2200" dirty="0"/>
              <a:t>Due date</a:t>
            </a:r>
          </a:p>
          <a:p>
            <a:pPr marL="342900" lvl="1" indent="0">
              <a:buNone/>
            </a:pPr>
            <a:endParaRPr lang="en-US" sz="2500" dirty="0"/>
          </a:p>
          <a:p>
            <a:pPr marL="342900" lvl="1" indent="0">
              <a:buNone/>
            </a:pPr>
            <a:endParaRPr lang="en-US" sz="2500" dirty="0"/>
          </a:p>
        </p:txBody>
      </p:sp>
      <p:sp>
        <p:nvSpPr>
          <p:cNvPr id="20" name="Flowchart: Alternate Process 19">
            <a:extLst>
              <a:ext uri="{FF2B5EF4-FFF2-40B4-BE49-F238E27FC236}">
                <a16:creationId xmlns:a16="http://schemas.microsoft.com/office/drawing/2014/main" id="{CEBCCB5C-D870-4CE9-8FDB-A0DDB2735C4C}"/>
              </a:ext>
            </a:extLst>
          </p:cNvPr>
          <p:cNvSpPr/>
          <p:nvPr/>
        </p:nvSpPr>
        <p:spPr>
          <a:xfrm>
            <a:off x="7355920" y="2691447"/>
            <a:ext cx="528159" cy="20205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31" name="Flowchart: Connector 30">
            <a:extLst>
              <a:ext uri="{FF2B5EF4-FFF2-40B4-BE49-F238E27FC236}">
                <a16:creationId xmlns:a16="http://schemas.microsoft.com/office/drawing/2014/main" id="{9D2955E2-E2E4-45A4-A2EB-1575D3A80738}"/>
              </a:ext>
            </a:extLst>
          </p:cNvPr>
          <p:cNvSpPr/>
          <p:nvPr/>
        </p:nvSpPr>
        <p:spPr>
          <a:xfrm>
            <a:off x="5495665" y="269144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7</a:t>
            </a:r>
          </a:p>
        </p:txBody>
      </p:sp>
      <p:sp>
        <p:nvSpPr>
          <p:cNvPr id="32" name="Left Brace 31">
            <a:extLst>
              <a:ext uri="{FF2B5EF4-FFF2-40B4-BE49-F238E27FC236}">
                <a16:creationId xmlns:a16="http://schemas.microsoft.com/office/drawing/2014/main" id="{775490BE-BE9B-49BC-9E45-5E3E15FF5BFC}"/>
              </a:ext>
            </a:extLst>
          </p:cNvPr>
          <p:cNvSpPr/>
          <p:nvPr/>
        </p:nvSpPr>
        <p:spPr>
          <a:xfrm>
            <a:off x="5909919" y="2339803"/>
            <a:ext cx="307150" cy="1012997"/>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36" name="Flowchart: Connector 35">
            <a:extLst>
              <a:ext uri="{FF2B5EF4-FFF2-40B4-BE49-F238E27FC236}">
                <a16:creationId xmlns:a16="http://schemas.microsoft.com/office/drawing/2014/main" id="{972E25F1-D4DE-4DCF-B833-391941B2D8A6}"/>
              </a:ext>
            </a:extLst>
          </p:cNvPr>
          <p:cNvSpPr/>
          <p:nvPr/>
        </p:nvSpPr>
        <p:spPr>
          <a:xfrm>
            <a:off x="7884079" y="203009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cxnSp>
        <p:nvCxnSpPr>
          <p:cNvPr id="37" name="Straight Arrow Connector 36">
            <a:extLst>
              <a:ext uri="{FF2B5EF4-FFF2-40B4-BE49-F238E27FC236}">
                <a16:creationId xmlns:a16="http://schemas.microsoft.com/office/drawing/2014/main" id="{8DC8CF74-B3EE-419D-BD8D-40EDC9FC7E02}"/>
              </a:ext>
            </a:extLst>
          </p:cNvPr>
          <p:cNvCxnSpPr>
            <a:cxnSpLocks/>
            <a:stCxn id="36" idx="3"/>
            <a:endCxn id="20" idx="0"/>
          </p:cNvCxnSpPr>
          <p:nvPr/>
        </p:nvCxnSpPr>
        <p:spPr>
          <a:xfrm flipH="1">
            <a:off x="7620000" y="2294447"/>
            <a:ext cx="316073" cy="39700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5" name="Flowchart: Alternate Process 24">
            <a:extLst>
              <a:ext uri="{FF2B5EF4-FFF2-40B4-BE49-F238E27FC236}">
                <a16:creationId xmlns:a16="http://schemas.microsoft.com/office/drawing/2014/main" id="{CB4CE498-251C-4B09-B9DB-107C9C778392}"/>
              </a:ext>
            </a:extLst>
          </p:cNvPr>
          <p:cNvSpPr/>
          <p:nvPr/>
        </p:nvSpPr>
        <p:spPr>
          <a:xfrm>
            <a:off x="6890589" y="3001155"/>
            <a:ext cx="887448" cy="21714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6" name="Flowchart: Connector 25">
            <a:extLst>
              <a:ext uri="{FF2B5EF4-FFF2-40B4-BE49-F238E27FC236}">
                <a16:creationId xmlns:a16="http://schemas.microsoft.com/office/drawing/2014/main" id="{1A10246C-0EF7-4BB8-A549-EEBE0B9D8046}"/>
              </a:ext>
            </a:extLst>
          </p:cNvPr>
          <p:cNvSpPr/>
          <p:nvPr/>
        </p:nvSpPr>
        <p:spPr>
          <a:xfrm>
            <a:off x="8115129" y="335279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cxnSp>
        <p:nvCxnSpPr>
          <p:cNvPr id="27" name="Straight Arrow Connector 26">
            <a:extLst>
              <a:ext uri="{FF2B5EF4-FFF2-40B4-BE49-F238E27FC236}">
                <a16:creationId xmlns:a16="http://schemas.microsoft.com/office/drawing/2014/main" id="{517EE0FD-6B50-47E2-97BC-59CA911E96FA}"/>
              </a:ext>
            </a:extLst>
          </p:cNvPr>
          <p:cNvCxnSpPr>
            <a:cxnSpLocks/>
            <a:stCxn id="26" idx="2"/>
          </p:cNvCxnSpPr>
          <p:nvPr/>
        </p:nvCxnSpPr>
        <p:spPr>
          <a:xfrm flipH="1" flipV="1">
            <a:off x="7696200" y="3290504"/>
            <a:ext cx="418929" cy="21714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0868313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328B9C9-9BFB-4B13-B5B4-63E4C75BA21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33</a:t>
            </a:fld>
            <a:endParaRPr lang="en-US" dirty="0"/>
          </a:p>
        </p:txBody>
      </p:sp>
      <p:grpSp>
        <p:nvGrpSpPr>
          <p:cNvPr id="5" name="Group 4">
            <a:extLst>
              <a:ext uri="{FF2B5EF4-FFF2-40B4-BE49-F238E27FC236}">
                <a16:creationId xmlns:a16="http://schemas.microsoft.com/office/drawing/2014/main" id="{4AEEE52A-C2A2-479B-AB5B-9C17B3EFEA5A}"/>
              </a:ext>
            </a:extLst>
          </p:cNvPr>
          <p:cNvGrpSpPr/>
          <p:nvPr/>
        </p:nvGrpSpPr>
        <p:grpSpPr>
          <a:xfrm>
            <a:off x="5430520" y="136525"/>
            <a:ext cx="6594536" cy="5943600"/>
            <a:chOff x="1752600" y="787769"/>
            <a:chExt cx="6594536" cy="5943600"/>
          </a:xfrm>
        </p:grpSpPr>
        <p:pic>
          <p:nvPicPr>
            <p:cNvPr id="6" name="Picture 5">
              <a:extLst>
                <a:ext uri="{FF2B5EF4-FFF2-40B4-BE49-F238E27FC236}">
                  <a16:creationId xmlns:a16="http://schemas.microsoft.com/office/drawing/2014/main" id="{CFD95300-B2AE-4FFB-B209-7C0B498C5B50}"/>
                </a:ext>
              </a:extLst>
            </p:cNvPr>
            <p:cNvPicPr>
              <a:picLocks noChangeAspect="1"/>
            </p:cNvPicPr>
            <p:nvPr/>
          </p:nvPicPr>
          <p:blipFill rotWithShape="1">
            <a:blip r:embed="rId3"/>
            <a:srcRect l="1" r="33646"/>
            <a:stretch/>
          </p:blipFill>
          <p:spPr>
            <a:xfrm>
              <a:off x="2139884" y="787769"/>
              <a:ext cx="6207252" cy="594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1A8943DF-9CE2-4BD9-B168-224488AE2882}"/>
                </a:ext>
              </a:extLst>
            </p:cNvPr>
            <p:cNvSpPr/>
            <p:nvPr/>
          </p:nvSpPr>
          <p:spPr>
            <a:xfrm>
              <a:off x="1752600" y="3048000"/>
              <a:ext cx="276225" cy="20205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 name="Content Placeholder 2">
            <a:extLst>
              <a:ext uri="{FF2B5EF4-FFF2-40B4-BE49-F238E27FC236}">
                <a16:creationId xmlns:a16="http://schemas.microsoft.com/office/drawing/2014/main" id="{D2E0AF79-661C-4239-8E0E-E89EB9B56D5F}"/>
              </a:ext>
            </a:extLst>
          </p:cNvPr>
          <p:cNvSpPr txBox="1">
            <a:spLocks/>
          </p:cNvSpPr>
          <p:nvPr/>
        </p:nvSpPr>
        <p:spPr>
          <a:xfrm>
            <a:off x="0" y="1466850"/>
            <a:ext cx="5543549" cy="4420994"/>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Find the status of your permit</a:t>
            </a:r>
          </a:p>
          <a:p>
            <a:pPr marL="800100" lvl="1" indent="-457200">
              <a:buFont typeface="+mj-lt"/>
              <a:buAutoNum type="arabicPeriod" startAt="8"/>
            </a:pPr>
            <a:r>
              <a:rPr lang="en-US" sz="2500" dirty="0"/>
              <a:t>Click on the </a:t>
            </a:r>
            <a:r>
              <a:rPr lang="en-US" sz="2500" b="1" dirty="0"/>
              <a:t>Attachments</a:t>
            </a:r>
            <a:r>
              <a:rPr lang="en-US" sz="2500" dirty="0"/>
              <a:t> tab</a:t>
            </a:r>
          </a:p>
          <a:p>
            <a:pPr marL="800100" lvl="1" indent="-457200">
              <a:buFont typeface="+mj-lt"/>
              <a:buAutoNum type="arabicPeriod" startAt="8"/>
            </a:pPr>
            <a:endParaRPr lang="en-US" sz="2500" dirty="0"/>
          </a:p>
          <a:p>
            <a:pPr marL="800100" lvl="1" indent="-457200">
              <a:buFont typeface="+mj-lt"/>
              <a:buAutoNum type="arabicPeriod" startAt="8"/>
            </a:pPr>
            <a:r>
              <a:rPr lang="en-US" sz="2500" dirty="0"/>
              <a:t>The status of each document will show in the </a:t>
            </a:r>
            <a:r>
              <a:rPr lang="en-US" sz="2500" b="1" dirty="0"/>
              <a:t>Document Status </a:t>
            </a:r>
            <a:r>
              <a:rPr lang="en-US" sz="2500" dirty="0"/>
              <a:t>column</a:t>
            </a:r>
          </a:p>
          <a:p>
            <a:pPr marL="342900" lvl="1" indent="0">
              <a:buNone/>
            </a:pPr>
            <a:endParaRPr lang="en-US" sz="2500" dirty="0"/>
          </a:p>
          <a:p>
            <a:pPr marL="342900" lvl="1" indent="0">
              <a:buNone/>
            </a:pPr>
            <a:endParaRPr lang="en-US" sz="2500" dirty="0"/>
          </a:p>
        </p:txBody>
      </p:sp>
      <p:sp>
        <p:nvSpPr>
          <p:cNvPr id="14" name="Title 1">
            <a:extLst>
              <a:ext uri="{FF2B5EF4-FFF2-40B4-BE49-F238E27FC236}">
                <a16:creationId xmlns:a16="http://schemas.microsoft.com/office/drawing/2014/main" id="{4B7F7187-C97C-4156-A65E-C5C87B9FC8C0}"/>
              </a:ext>
            </a:extLst>
          </p:cNvPr>
          <p:cNvSpPr txBox="1">
            <a:spLocks/>
          </p:cNvSpPr>
          <p:nvPr/>
        </p:nvSpPr>
        <p:spPr>
          <a:xfrm>
            <a:off x="0" y="-86343"/>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find the status of your permit</a:t>
            </a:r>
          </a:p>
        </p:txBody>
      </p:sp>
      <p:sp>
        <p:nvSpPr>
          <p:cNvPr id="15" name="Flowchart: Alternate Process 14">
            <a:extLst>
              <a:ext uri="{FF2B5EF4-FFF2-40B4-BE49-F238E27FC236}">
                <a16:creationId xmlns:a16="http://schemas.microsoft.com/office/drawing/2014/main" id="{1D54EE48-C29A-475D-B636-EA847427A738}"/>
              </a:ext>
            </a:extLst>
          </p:cNvPr>
          <p:cNvSpPr/>
          <p:nvPr/>
        </p:nvSpPr>
        <p:spPr>
          <a:xfrm>
            <a:off x="8466255" y="1466850"/>
            <a:ext cx="812357"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Connector 16">
            <a:extLst>
              <a:ext uri="{FF2B5EF4-FFF2-40B4-BE49-F238E27FC236}">
                <a16:creationId xmlns:a16="http://schemas.microsoft.com/office/drawing/2014/main" id="{17E48A66-6BD6-4179-9AB1-EE84435D6D37}"/>
              </a:ext>
            </a:extLst>
          </p:cNvPr>
          <p:cNvSpPr/>
          <p:nvPr/>
        </p:nvSpPr>
        <p:spPr>
          <a:xfrm>
            <a:off x="8233209" y="119062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8</a:t>
            </a:r>
          </a:p>
        </p:txBody>
      </p:sp>
      <p:sp>
        <p:nvSpPr>
          <p:cNvPr id="18" name="Flowchart: Alternate Process 17">
            <a:extLst>
              <a:ext uri="{FF2B5EF4-FFF2-40B4-BE49-F238E27FC236}">
                <a16:creationId xmlns:a16="http://schemas.microsoft.com/office/drawing/2014/main" id="{5A6BFAAC-8903-429E-8CE8-4D33E7FC6DAB}"/>
              </a:ext>
            </a:extLst>
          </p:cNvPr>
          <p:cNvSpPr/>
          <p:nvPr/>
        </p:nvSpPr>
        <p:spPr>
          <a:xfrm>
            <a:off x="9590204" y="3810000"/>
            <a:ext cx="1001595" cy="163830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9" name="Flowchart: Connector 18">
            <a:extLst>
              <a:ext uri="{FF2B5EF4-FFF2-40B4-BE49-F238E27FC236}">
                <a16:creationId xmlns:a16="http://schemas.microsoft.com/office/drawing/2014/main" id="{1232A959-A0C3-4D07-B051-A45C98C6D21E}"/>
              </a:ext>
            </a:extLst>
          </p:cNvPr>
          <p:cNvSpPr/>
          <p:nvPr/>
        </p:nvSpPr>
        <p:spPr>
          <a:xfrm>
            <a:off x="9412687" y="365514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9</a:t>
            </a:r>
          </a:p>
        </p:txBody>
      </p:sp>
    </p:spTree>
    <p:extLst>
      <p:ext uri="{BB962C8B-B14F-4D97-AF65-F5344CB8AC3E}">
        <p14:creationId xmlns:p14="http://schemas.microsoft.com/office/powerpoint/2010/main" val="1548549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82D1-9125-4A91-9DD7-7F70269A499A}"/>
              </a:ext>
            </a:extLst>
          </p:cNvPr>
          <p:cNvSpPr>
            <a:spLocks noGrp="1"/>
          </p:cNvSpPr>
          <p:nvPr>
            <p:ph type="title"/>
          </p:nvPr>
        </p:nvSpPr>
        <p:spPr>
          <a:xfrm>
            <a:off x="-1" y="95543"/>
            <a:ext cx="10228521" cy="808224"/>
          </a:xfrm>
        </p:spPr>
        <p:txBody>
          <a:bodyPr>
            <a:normAutofit/>
          </a:bodyPr>
          <a:lstStyle/>
          <a:p>
            <a:r>
              <a:rPr lang="en-US" dirty="0"/>
              <a:t>How to create a new application</a:t>
            </a:r>
          </a:p>
        </p:txBody>
      </p:sp>
      <p:sp>
        <p:nvSpPr>
          <p:cNvPr id="4" name="Slide Number Placeholder 3">
            <a:extLst>
              <a:ext uri="{FF2B5EF4-FFF2-40B4-BE49-F238E27FC236}">
                <a16:creationId xmlns:a16="http://schemas.microsoft.com/office/drawing/2014/main" id="{E86DCC96-A395-488C-8539-7CA1EF44E25A}"/>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pic>
        <p:nvPicPr>
          <p:cNvPr id="15" name="Picture 14">
            <a:extLst>
              <a:ext uri="{FF2B5EF4-FFF2-40B4-BE49-F238E27FC236}">
                <a16:creationId xmlns:a16="http://schemas.microsoft.com/office/drawing/2014/main" id="{9DBE1ED8-FA06-4B13-A61A-DEB08B612FCD}"/>
              </a:ext>
            </a:extLst>
          </p:cNvPr>
          <p:cNvPicPr>
            <a:picLocks noChangeAspect="1"/>
          </p:cNvPicPr>
          <p:nvPr/>
        </p:nvPicPr>
        <p:blipFill rotWithShape="1">
          <a:blip r:embed="rId3"/>
          <a:srcRect r="35483" b="782"/>
          <a:stretch/>
        </p:blipFill>
        <p:spPr>
          <a:xfrm>
            <a:off x="6447333" y="1126658"/>
            <a:ext cx="5652519" cy="5006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9" name="Flowchart: Connector 18">
            <a:extLst>
              <a:ext uri="{FF2B5EF4-FFF2-40B4-BE49-F238E27FC236}">
                <a16:creationId xmlns:a16="http://schemas.microsoft.com/office/drawing/2014/main" id="{47A7CF4A-A836-47F1-9094-B02213BCB1EE}"/>
              </a:ext>
            </a:extLst>
          </p:cNvPr>
          <p:cNvSpPr/>
          <p:nvPr/>
        </p:nvSpPr>
        <p:spPr>
          <a:xfrm>
            <a:off x="5838825" y="411191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20" name="Flowchart: Alternate Process 19">
            <a:extLst>
              <a:ext uri="{FF2B5EF4-FFF2-40B4-BE49-F238E27FC236}">
                <a16:creationId xmlns:a16="http://schemas.microsoft.com/office/drawing/2014/main" id="{EFA09DA0-DE56-4E90-BA73-E210CC0DE6A1}"/>
              </a:ext>
            </a:extLst>
          </p:cNvPr>
          <p:cNvSpPr/>
          <p:nvPr/>
        </p:nvSpPr>
        <p:spPr>
          <a:xfrm>
            <a:off x="6938191" y="3484236"/>
            <a:ext cx="1391395"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1" name="Flowchart: Alternate Process 20">
            <a:extLst>
              <a:ext uri="{FF2B5EF4-FFF2-40B4-BE49-F238E27FC236}">
                <a16:creationId xmlns:a16="http://schemas.microsoft.com/office/drawing/2014/main" id="{808CDEDE-A92E-465C-B766-93326459C5A7}"/>
              </a:ext>
            </a:extLst>
          </p:cNvPr>
          <p:cNvSpPr/>
          <p:nvPr/>
        </p:nvSpPr>
        <p:spPr>
          <a:xfrm>
            <a:off x="7050855" y="5086350"/>
            <a:ext cx="1391395" cy="2000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cxnSp>
        <p:nvCxnSpPr>
          <p:cNvPr id="22" name="Straight Arrow Connector 21">
            <a:extLst>
              <a:ext uri="{FF2B5EF4-FFF2-40B4-BE49-F238E27FC236}">
                <a16:creationId xmlns:a16="http://schemas.microsoft.com/office/drawing/2014/main" id="{A06D92F0-C6A5-494B-AF29-AEE5DFD32CDD}"/>
              </a:ext>
            </a:extLst>
          </p:cNvPr>
          <p:cNvCxnSpPr>
            <a:cxnSpLocks/>
            <a:stCxn id="19" idx="5"/>
            <a:endCxn id="21" idx="1"/>
          </p:cNvCxnSpPr>
          <p:nvPr/>
        </p:nvCxnSpPr>
        <p:spPr>
          <a:xfrm>
            <a:off x="6141865" y="4376263"/>
            <a:ext cx="908990" cy="81010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3" name="Straight Arrow Connector 22">
            <a:extLst>
              <a:ext uri="{FF2B5EF4-FFF2-40B4-BE49-F238E27FC236}">
                <a16:creationId xmlns:a16="http://schemas.microsoft.com/office/drawing/2014/main" id="{AD8D8F40-E671-4FA7-97E8-57BEBD9EE7DD}"/>
              </a:ext>
            </a:extLst>
          </p:cNvPr>
          <p:cNvCxnSpPr>
            <a:cxnSpLocks/>
            <a:stCxn id="19" idx="7"/>
            <a:endCxn id="20" idx="1"/>
          </p:cNvCxnSpPr>
          <p:nvPr/>
        </p:nvCxnSpPr>
        <p:spPr>
          <a:xfrm flipV="1">
            <a:off x="6141865" y="3630058"/>
            <a:ext cx="796326" cy="52720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7" name="Content Placeholder 2">
            <a:extLst>
              <a:ext uri="{FF2B5EF4-FFF2-40B4-BE49-F238E27FC236}">
                <a16:creationId xmlns:a16="http://schemas.microsoft.com/office/drawing/2014/main" id="{65C03853-AB03-4B5A-848F-BCE34F009CCE}"/>
              </a:ext>
            </a:extLst>
          </p:cNvPr>
          <p:cNvSpPr txBox="1">
            <a:spLocks/>
          </p:cNvSpPr>
          <p:nvPr/>
        </p:nvSpPr>
        <p:spPr>
          <a:xfrm>
            <a:off x="-2154" y="1163052"/>
            <a:ext cx="5653740" cy="4889633"/>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Create a new Street Use permit application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Under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Create New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section,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Permits – Street Use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link</a:t>
            </a:r>
          </a:p>
        </p:txBody>
      </p:sp>
    </p:spTree>
    <p:extLst>
      <p:ext uri="{BB962C8B-B14F-4D97-AF65-F5344CB8AC3E}">
        <p14:creationId xmlns:p14="http://schemas.microsoft.com/office/powerpoint/2010/main" val="1283599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86DCC96-A395-488C-8539-7CA1EF44E25A}"/>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59ED83C-2D8A-42B0-BBF1-CDE43C1054AA}" type="slidenum">
              <a:rPr kumimoji="0" lang="en-US" sz="1200" b="0" i="0" u="none" strike="noStrike" kern="1200" cap="none" spc="0" normalizeH="0" baseline="0" noProof="0" smtClean="0">
                <a:ln>
                  <a:noFill/>
                </a:ln>
                <a:solidFill>
                  <a:srgbClr val="003DA5">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003DA5">
                  <a:tint val="75000"/>
                </a:srgbClr>
              </a:solidFill>
              <a:effectLst/>
              <a:uLnTx/>
              <a:uFillTx/>
              <a:latin typeface="Calibri"/>
              <a:ea typeface="+mn-ea"/>
              <a:cs typeface="+mn-cs"/>
            </a:endParaRPr>
          </a:p>
        </p:txBody>
      </p:sp>
      <p:pic>
        <p:nvPicPr>
          <p:cNvPr id="11" name="Picture 10">
            <a:extLst>
              <a:ext uri="{FF2B5EF4-FFF2-40B4-BE49-F238E27FC236}">
                <a16:creationId xmlns:a16="http://schemas.microsoft.com/office/drawing/2014/main" id="{B880322E-4EE7-47F8-8651-559785707AF3}"/>
              </a:ext>
            </a:extLst>
          </p:cNvPr>
          <p:cNvPicPr>
            <a:picLocks noChangeAspect="1"/>
          </p:cNvPicPr>
          <p:nvPr/>
        </p:nvPicPr>
        <p:blipFill rotWithShape="1">
          <a:blip r:embed="rId3"/>
          <a:srcRect t="1479" b="7315"/>
          <a:stretch/>
        </p:blipFill>
        <p:spPr>
          <a:xfrm>
            <a:off x="4807441" y="95542"/>
            <a:ext cx="7384559" cy="58902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itle 1">
            <a:extLst>
              <a:ext uri="{FF2B5EF4-FFF2-40B4-BE49-F238E27FC236}">
                <a16:creationId xmlns:a16="http://schemas.microsoft.com/office/drawing/2014/main" id="{F6345F3C-DBB3-401B-967B-8844757F4143}"/>
              </a:ext>
            </a:extLst>
          </p:cNvPr>
          <p:cNvSpPr>
            <a:spLocks noGrp="1"/>
          </p:cNvSpPr>
          <p:nvPr>
            <p:ph type="title"/>
          </p:nvPr>
        </p:nvSpPr>
        <p:spPr>
          <a:xfrm>
            <a:off x="0" y="95543"/>
            <a:ext cx="6677026" cy="808224"/>
          </a:xfrm>
        </p:spPr>
        <p:txBody>
          <a:bodyPr>
            <a:normAutofit fontScale="90000"/>
          </a:bodyPr>
          <a:lstStyle/>
          <a:p>
            <a:r>
              <a:rPr lang="en-US" dirty="0"/>
              <a:t>How to create a new application</a:t>
            </a:r>
          </a:p>
        </p:txBody>
      </p:sp>
      <p:sp>
        <p:nvSpPr>
          <p:cNvPr id="17" name="Content Placeholder 2">
            <a:extLst>
              <a:ext uri="{FF2B5EF4-FFF2-40B4-BE49-F238E27FC236}">
                <a16:creationId xmlns:a16="http://schemas.microsoft.com/office/drawing/2014/main" id="{DA8566ED-761B-4C66-A133-931A69D855E4}"/>
              </a:ext>
            </a:extLst>
          </p:cNvPr>
          <p:cNvSpPr txBox="1">
            <a:spLocks/>
          </p:cNvSpPr>
          <p:nvPr/>
        </p:nvSpPr>
        <p:spPr>
          <a:xfrm>
            <a:off x="-2155" y="1163052"/>
            <a:ext cx="4685961" cy="4889633"/>
          </a:xfrm>
          <a:prstGeom prst="rect">
            <a:avLst/>
          </a:prstGeom>
        </p:spPr>
        <p:txBody>
          <a:bodyPr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003DA5">
                    <a:lumMod val="50000"/>
                  </a:srgbClr>
                </a:solidFill>
                <a:effectLst/>
                <a:uLnTx/>
                <a:uFillTx/>
                <a:latin typeface="Calibri"/>
                <a:ea typeface="+mn-ea"/>
                <a:cs typeface="+mn-cs"/>
              </a:rPr>
              <a:t>Create a new Street Use permit application</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2"/>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Determine the appropriate permit type:</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Go to our permit website and click on the permit webpage button</a:t>
            </a:r>
          </a:p>
          <a:p>
            <a:pPr marL="1143000" marR="0" lvl="2" indent="-457200" algn="l" defTabSz="685800" rtl="0" eaLnBrk="1" fontAlgn="auto" latinLnBrk="0" hangingPunct="1">
              <a:lnSpc>
                <a:spcPct val="90000"/>
              </a:lnSpc>
              <a:spcBef>
                <a:spcPts val="375"/>
              </a:spcBef>
              <a:spcAft>
                <a:spcPts val="0"/>
              </a:spcAft>
              <a:buClrTx/>
              <a:buSzTx/>
              <a:buFont typeface="+mj-lt"/>
              <a:buAutoNum type="alphaLcPeriod"/>
              <a:tabLst/>
              <a:defRPr/>
            </a:pPr>
            <a:r>
              <a:rPr kumimoji="0" lang="en-US" sz="2200" b="0" i="0" u="none" strike="noStrike" kern="1200" cap="none" spc="0" normalizeH="0" baseline="0" noProof="0" dirty="0">
                <a:ln>
                  <a:noFill/>
                </a:ln>
                <a:solidFill>
                  <a:srgbClr val="003DA5">
                    <a:lumMod val="50000"/>
                  </a:srgbClr>
                </a:solidFill>
                <a:effectLst/>
                <a:uLnTx/>
                <a:uFillTx/>
                <a:latin typeface="Calibri"/>
                <a:ea typeface="+mn-ea"/>
                <a:cs typeface="+mn-cs"/>
              </a:rPr>
              <a:t>Click on any permit section to expand the help text</a:t>
            </a:r>
          </a:p>
          <a:p>
            <a:pPr marL="800100" marR="0" lvl="1" indent="-457200" algn="l" defTabSz="685800" rtl="0" eaLnBrk="1" fontAlgn="auto" latinLnBrk="0" hangingPunct="1">
              <a:lnSpc>
                <a:spcPct val="90000"/>
              </a:lnSpc>
              <a:spcBef>
                <a:spcPts val="375"/>
              </a:spcBef>
              <a:spcAft>
                <a:spcPts val="0"/>
              </a:spcAft>
              <a:buClrTx/>
              <a:buSzTx/>
              <a:buFont typeface="+mj-lt"/>
              <a:buAutoNum type="arabicPeriod" startAt="2"/>
              <a:tabLst/>
              <a:defRPr/>
            </a:pP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Once the right permit type is determined, click on the circle next to that permit type and click on the </a:t>
            </a:r>
            <a:r>
              <a:rPr kumimoji="0" lang="en-US" sz="2500" b="1" i="0" u="none" strike="noStrike" kern="1200" cap="none" spc="0" normalizeH="0" baseline="0" noProof="0" dirty="0">
                <a:ln>
                  <a:noFill/>
                </a:ln>
                <a:solidFill>
                  <a:srgbClr val="003DA5">
                    <a:lumMod val="50000"/>
                  </a:srgbClr>
                </a:solidFill>
                <a:effectLst/>
                <a:uLnTx/>
                <a:uFillTx/>
                <a:latin typeface="Calibri"/>
                <a:ea typeface="+mn-ea"/>
                <a:cs typeface="+mn-cs"/>
              </a:rPr>
              <a:t>Continue Application </a:t>
            </a:r>
            <a:r>
              <a:rPr kumimoji="0" lang="en-US" sz="2500" b="0" i="0" u="none" strike="noStrike" kern="1200" cap="none" spc="0" normalizeH="0" baseline="0" noProof="0" dirty="0">
                <a:ln>
                  <a:noFill/>
                </a:ln>
                <a:solidFill>
                  <a:srgbClr val="003DA5">
                    <a:lumMod val="50000"/>
                  </a:srgbClr>
                </a:solidFill>
                <a:effectLst/>
                <a:uLnTx/>
                <a:uFillTx/>
                <a:latin typeface="Calibri"/>
                <a:ea typeface="+mn-ea"/>
                <a:cs typeface="+mn-cs"/>
              </a:rPr>
              <a:t>button</a:t>
            </a:r>
          </a:p>
        </p:txBody>
      </p:sp>
      <p:sp>
        <p:nvSpPr>
          <p:cNvPr id="20" name="Flowchart: Connector 19">
            <a:extLst>
              <a:ext uri="{FF2B5EF4-FFF2-40B4-BE49-F238E27FC236}">
                <a16:creationId xmlns:a16="http://schemas.microsoft.com/office/drawing/2014/main" id="{A736F62F-3241-4AAF-B0E4-4D795F9B7C9C}"/>
              </a:ext>
            </a:extLst>
          </p:cNvPr>
          <p:cNvSpPr/>
          <p:nvPr/>
        </p:nvSpPr>
        <p:spPr>
          <a:xfrm>
            <a:off x="6874367" y="0"/>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a</a:t>
            </a:r>
          </a:p>
        </p:txBody>
      </p:sp>
      <p:cxnSp>
        <p:nvCxnSpPr>
          <p:cNvPr id="22" name="Straight Arrow Connector 21">
            <a:extLst>
              <a:ext uri="{FF2B5EF4-FFF2-40B4-BE49-F238E27FC236}">
                <a16:creationId xmlns:a16="http://schemas.microsoft.com/office/drawing/2014/main" id="{D7FFA9F9-5BED-4BC5-A09E-6D96F6C3D0E2}"/>
              </a:ext>
            </a:extLst>
          </p:cNvPr>
          <p:cNvCxnSpPr>
            <a:cxnSpLocks/>
          </p:cNvCxnSpPr>
          <p:nvPr/>
        </p:nvCxnSpPr>
        <p:spPr>
          <a:xfrm>
            <a:off x="7141454" y="226007"/>
            <a:ext cx="154696" cy="27364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3" name="Straight Arrow Connector 22">
            <a:extLst>
              <a:ext uri="{FF2B5EF4-FFF2-40B4-BE49-F238E27FC236}">
                <a16:creationId xmlns:a16="http://schemas.microsoft.com/office/drawing/2014/main" id="{5FFFFFF2-AF47-424D-ABD4-5D5FEABE26FF}"/>
              </a:ext>
            </a:extLst>
          </p:cNvPr>
          <p:cNvCxnSpPr>
            <a:cxnSpLocks/>
            <a:stCxn id="27" idx="2"/>
            <a:endCxn id="26" idx="3"/>
          </p:cNvCxnSpPr>
          <p:nvPr/>
        </p:nvCxnSpPr>
        <p:spPr>
          <a:xfrm flipH="1">
            <a:off x="6213922" y="1367380"/>
            <a:ext cx="927532" cy="88672"/>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6" name="Flowchart: Alternate Process 25">
            <a:extLst>
              <a:ext uri="{FF2B5EF4-FFF2-40B4-BE49-F238E27FC236}">
                <a16:creationId xmlns:a16="http://schemas.microsoft.com/office/drawing/2014/main" id="{DB0AF29D-46B2-4096-8CA0-BE0C151AF84F}"/>
              </a:ext>
            </a:extLst>
          </p:cNvPr>
          <p:cNvSpPr/>
          <p:nvPr/>
        </p:nvSpPr>
        <p:spPr>
          <a:xfrm>
            <a:off x="4822527" y="1310230"/>
            <a:ext cx="1391395"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27" name="Flowchart: Connector 26">
            <a:extLst>
              <a:ext uri="{FF2B5EF4-FFF2-40B4-BE49-F238E27FC236}">
                <a16:creationId xmlns:a16="http://schemas.microsoft.com/office/drawing/2014/main" id="{387C8EAC-3FB1-4D27-827B-DEA4B8EF9CC0}"/>
              </a:ext>
            </a:extLst>
          </p:cNvPr>
          <p:cNvSpPr/>
          <p:nvPr/>
        </p:nvSpPr>
        <p:spPr>
          <a:xfrm>
            <a:off x="7141454" y="121252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b</a:t>
            </a:r>
          </a:p>
        </p:txBody>
      </p:sp>
      <p:cxnSp>
        <p:nvCxnSpPr>
          <p:cNvPr id="32" name="Straight Arrow Connector 31">
            <a:extLst>
              <a:ext uri="{FF2B5EF4-FFF2-40B4-BE49-F238E27FC236}">
                <a16:creationId xmlns:a16="http://schemas.microsoft.com/office/drawing/2014/main" id="{F49223F6-35D8-42B9-AF07-587CA2929BEA}"/>
              </a:ext>
            </a:extLst>
          </p:cNvPr>
          <p:cNvCxnSpPr>
            <a:cxnSpLocks/>
            <a:stCxn id="27" idx="5"/>
          </p:cNvCxnSpPr>
          <p:nvPr/>
        </p:nvCxnSpPr>
        <p:spPr>
          <a:xfrm>
            <a:off x="7444494" y="1476878"/>
            <a:ext cx="394581" cy="54387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35" name="Flowchart: Connector 34">
            <a:extLst>
              <a:ext uri="{FF2B5EF4-FFF2-40B4-BE49-F238E27FC236}">
                <a16:creationId xmlns:a16="http://schemas.microsoft.com/office/drawing/2014/main" id="{D254CF69-E224-447E-9458-55DC7B9A878F}"/>
              </a:ext>
            </a:extLst>
          </p:cNvPr>
          <p:cNvSpPr/>
          <p:nvPr/>
        </p:nvSpPr>
        <p:spPr>
          <a:xfrm>
            <a:off x="4942248" y="2752724"/>
            <a:ext cx="172487" cy="169989"/>
          </a:xfrm>
          <a:prstGeom prst="flowChartConnector">
            <a:avLst/>
          </a:prstGeom>
          <a:noFill/>
          <a:ln w="38100" cap="flat" cmpd="sng">
            <a:solidFill>
              <a:srgbClr val="FF6600"/>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37" name="Flowchart: Alternate Process 36">
            <a:extLst>
              <a:ext uri="{FF2B5EF4-FFF2-40B4-BE49-F238E27FC236}">
                <a16:creationId xmlns:a16="http://schemas.microsoft.com/office/drawing/2014/main" id="{47E6AE1B-080B-4BBF-9450-124C99AFD1A5}"/>
              </a:ext>
            </a:extLst>
          </p:cNvPr>
          <p:cNvSpPr/>
          <p:nvPr/>
        </p:nvSpPr>
        <p:spPr>
          <a:xfrm>
            <a:off x="4942249" y="5651447"/>
            <a:ext cx="1077552" cy="291643"/>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a:ea typeface="Calibri"/>
              <a:cs typeface="Calibri"/>
              <a:sym typeface="Calibri"/>
            </a:endParaRPr>
          </a:p>
        </p:txBody>
      </p:sp>
      <p:sp>
        <p:nvSpPr>
          <p:cNvPr id="39" name="Flowchart: Connector 38">
            <a:extLst>
              <a:ext uri="{FF2B5EF4-FFF2-40B4-BE49-F238E27FC236}">
                <a16:creationId xmlns:a16="http://schemas.microsoft.com/office/drawing/2014/main" id="{4135618B-99DB-4D32-B592-CAC230C39C90}"/>
              </a:ext>
            </a:extLst>
          </p:cNvPr>
          <p:cNvSpPr/>
          <p:nvPr/>
        </p:nvSpPr>
        <p:spPr>
          <a:xfrm>
            <a:off x="6986602" y="375570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Calibri"/>
                <a:ea typeface="+mn-ea"/>
                <a:cs typeface="+mn-cs"/>
              </a:rPr>
              <a:t>3</a:t>
            </a:r>
          </a:p>
        </p:txBody>
      </p:sp>
      <p:cxnSp>
        <p:nvCxnSpPr>
          <p:cNvPr id="40" name="Straight Arrow Connector 39">
            <a:extLst>
              <a:ext uri="{FF2B5EF4-FFF2-40B4-BE49-F238E27FC236}">
                <a16:creationId xmlns:a16="http://schemas.microsoft.com/office/drawing/2014/main" id="{C598D24D-9ADA-4E34-8C3F-B3DE8B41DBEA}"/>
              </a:ext>
            </a:extLst>
          </p:cNvPr>
          <p:cNvCxnSpPr>
            <a:cxnSpLocks/>
            <a:stCxn id="39" idx="2"/>
            <a:endCxn id="35" idx="5"/>
          </p:cNvCxnSpPr>
          <p:nvPr/>
        </p:nvCxnSpPr>
        <p:spPr>
          <a:xfrm flipH="1" flipV="1">
            <a:off x="5089475" y="2897819"/>
            <a:ext cx="1897127" cy="101273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43" name="Straight Arrow Connector 42">
            <a:extLst>
              <a:ext uri="{FF2B5EF4-FFF2-40B4-BE49-F238E27FC236}">
                <a16:creationId xmlns:a16="http://schemas.microsoft.com/office/drawing/2014/main" id="{AA69D8C5-5442-4139-A73F-AA583849E0BA}"/>
              </a:ext>
            </a:extLst>
          </p:cNvPr>
          <p:cNvCxnSpPr>
            <a:cxnSpLocks/>
            <a:stCxn id="39" idx="3"/>
          </p:cNvCxnSpPr>
          <p:nvPr/>
        </p:nvCxnSpPr>
        <p:spPr>
          <a:xfrm flipH="1">
            <a:off x="6019802" y="4020053"/>
            <a:ext cx="1018794" cy="163139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55760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DC8FF9-7165-4508-BA74-C2112C5C6DC9}"/>
              </a:ext>
            </a:extLst>
          </p:cNvPr>
          <p:cNvPicPr>
            <a:picLocks noChangeAspect="1"/>
          </p:cNvPicPr>
          <p:nvPr/>
        </p:nvPicPr>
        <p:blipFill rotWithShape="1">
          <a:blip r:embed="rId3"/>
          <a:srcRect l="2706" r="5379" b="15835"/>
          <a:stretch/>
        </p:blipFill>
        <p:spPr>
          <a:xfrm>
            <a:off x="4629149" y="136525"/>
            <a:ext cx="7441625" cy="2968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36</a:t>
            </a:fld>
            <a:endParaRPr lang="en-US" dirty="0"/>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pay fees</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10476030" y="2033513"/>
            <a:ext cx="887295"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3A926D3E-24C6-45C5-9738-3E16605AC16B}"/>
              </a:ext>
            </a:extLst>
          </p:cNvPr>
          <p:cNvSpPr/>
          <p:nvPr/>
        </p:nvSpPr>
        <p:spPr>
          <a:xfrm>
            <a:off x="10214409" y="1745253"/>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0" y="1500333"/>
            <a:ext cx="4210049"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How to pay fees that are due before issuance</a:t>
            </a:r>
          </a:p>
          <a:p>
            <a:pPr marL="800100" lvl="1" indent="-457200">
              <a:buFont typeface="+mj-lt"/>
              <a:buAutoNum type="arabicPeriod"/>
            </a:pPr>
            <a:r>
              <a:rPr lang="en-US" sz="2500" dirty="0"/>
              <a:t>From your </a:t>
            </a:r>
            <a:r>
              <a:rPr lang="en-US" sz="2500" b="1" dirty="0"/>
              <a:t>My Records:</a:t>
            </a:r>
          </a:p>
          <a:p>
            <a:pPr marL="1143000" lvl="2" indent="-457200">
              <a:buFont typeface="+mj-lt"/>
              <a:buAutoNum type="alphaLcPeriod"/>
            </a:pPr>
            <a:r>
              <a:rPr lang="en-US" sz="2200" dirty="0"/>
              <a:t>The status will show as </a:t>
            </a:r>
            <a:r>
              <a:rPr lang="en-US" sz="2200" b="1" dirty="0"/>
              <a:t>Waiting for Payment</a:t>
            </a:r>
          </a:p>
          <a:p>
            <a:pPr marL="1143000" lvl="2" indent="-457200">
              <a:buFont typeface="+mj-lt"/>
              <a:buAutoNum type="alphaLcPeriod"/>
            </a:pPr>
            <a:r>
              <a:rPr lang="en-US" sz="2200" dirty="0"/>
              <a:t>Click the </a:t>
            </a:r>
            <a:r>
              <a:rPr lang="en-US" sz="2200" b="1" dirty="0"/>
              <a:t>Pay Fees Due</a:t>
            </a:r>
            <a:r>
              <a:rPr lang="en-US" sz="2200" dirty="0"/>
              <a:t> link</a:t>
            </a:r>
          </a:p>
          <a:p>
            <a:pPr marL="800100" lvl="1" indent="-457200">
              <a:buFont typeface="+mj-lt"/>
              <a:buAutoNum type="arabicPeriod"/>
            </a:pPr>
            <a:endParaRPr lang="en-US" sz="2500" dirty="0"/>
          </a:p>
          <a:p>
            <a:pPr marL="800100" lvl="1" indent="-457200">
              <a:buFont typeface="+mj-lt"/>
              <a:buAutoNum type="arabicPeriod"/>
            </a:pPr>
            <a:r>
              <a:rPr lang="en-US" sz="2500" dirty="0"/>
              <a:t>From the permit:</a:t>
            </a:r>
          </a:p>
          <a:p>
            <a:pPr marL="1143000" lvl="2" indent="-457200">
              <a:buFont typeface="+mj-lt"/>
              <a:buAutoNum type="alphaLcPeriod"/>
            </a:pPr>
            <a:r>
              <a:rPr lang="en-US" sz="2200" dirty="0"/>
              <a:t>Click on the </a:t>
            </a:r>
            <a:r>
              <a:rPr lang="en-US" sz="2200" b="1" dirty="0"/>
              <a:t>Fees</a:t>
            </a:r>
            <a:r>
              <a:rPr lang="en-US" sz="2200" dirty="0"/>
              <a:t> tab</a:t>
            </a:r>
          </a:p>
          <a:p>
            <a:pPr marL="1143000" lvl="2" indent="-457200">
              <a:buFont typeface="+mj-lt"/>
              <a:buAutoNum type="alphaLcPeriod"/>
            </a:pPr>
            <a:r>
              <a:rPr lang="en-US" sz="2200" dirty="0"/>
              <a:t>Click the </a:t>
            </a:r>
            <a:r>
              <a:rPr lang="en-US" sz="2200" b="1" dirty="0"/>
              <a:t>Pay Fees </a:t>
            </a:r>
            <a:r>
              <a:rPr lang="en-US" sz="2200" dirty="0"/>
              <a:t>link</a:t>
            </a:r>
          </a:p>
          <a:p>
            <a:pPr marL="685800" lvl="2" indent="0">
              <a:buNone/>
            </a:pPr>
            <a:endParaRPr lang="en-US" sz="2800" b="1" dirty="0"/>
          </a:p>
          <a:p>
            <a:pPr marL="800100" lvl="1" indent="-457200">
              <a:buFont typeface="+mj-lt"/>
              <a:buAutoNum type="arabicPeriod"/>
            </a:pPr>
            <a:endParaRPr lang="en-US" sz="2500" dirty="0"/>
          </a:p>
          <a:p>
            <a:pPr marL="800100" lvl="1" indent="-457200">
              <a:buAutoNum type="arabicPeriod"/>
            </a:pPr>
            <a:endParaRPr lang="en-US" sz="2500" dirty="0"/>
          </a:p>
          <a:p>
            <a:pPr marL="342900" lvl="1" indent="0">
              <a:buNone/>
            </a:pPr>
            <a:endParaRPr lang="en-US" sz="2500" dirty="0"/>
          </a:p>
        </p:txBody>
      </p:sp>
      <p:pic>
        <p:nvPicPr>
          <p:cNvPr id="14" name="Picture 13">
            <a:extLst>
              <a:ext uri="{FF2B5EF4-FFF2-40B4-BE49-F238E27FC236}">
                <a16:creationId xmlns:a16="http://schemas.microsoft.com/office/drawing/2014/main" id="{EB0CBF31-ADCE-45A9-B144-D8E7ADC78BB3}"/>
              </a:ext>
            </a:extLst>
          </p:cNvPr>
          <p:cNvPicPr>
            <a:picLocks noChangeAspect="1"/>
          </p:cNvPicPr>
          <p:nvPr/>
        </p:nvPicPr>
        <p:blipFill rotWithShape="1">
          <a:blip r:embed="rId4"/>
          <a:srcRect t="1674" r="27371" b="2591"/>
          <a:stretch/>
        </p:blipFill>
        <p:spPr>
          <a:xfrm>
            <a:off x="5450169" y="2673555"/>
            <a:ext cx="6000750" cy="41143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Flowchart: Alternate Process 14">
            <a:extLst>
              <a:ext uri="{FF2B5EF4-FFF2-40B4-BE49-F238E27FC236}">
                <a16:creationId xmlns:a16="http://schemas.microsoft.com/office/drawing/2014/main" id="{B33EF220-6C06-4047-82FA-FA164798A17F}"/>
              </a:ext>
            </a:extLst>
          </p:cNvPr>
          <p:cNvSpPr/>
          <p:nvPr/>
        </p:nvSpPr>
        <p:spPr>
          <a:xfrm>
            <a:off x="5580180" y="4214738"/>
            <a:ext cx="449145" cy="23343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Alternate Process 15">
            <a:extLst>
              <a:ext uri="{FF2B5EF4-FFF2-40B4-BE49-F238E27FC236}">
                <a16:creationId xmlns:a16="http://schemas.microsoft.com/office/drawing/2014/main" id="{7A3C84D3-B909-476D-A549-9C785C2C84DD}"/>
              </a:ext>
            </a:extLst>
          </p:cNvPr>
          <p:cNvSpPr/>
          <p:nvPr/>
        </p:nvSpPr>
        <p:spPr>
          <a:xfrm>
            <a:off x="10485555" y="5467350"/>
            <a:ext cx="534870" cy="24765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Connector 16">
            <a:extLst>
              <a:ext uri="{FF2B5EF4-FFF2-40B4-BE49-F238E27FC236}">
                <a16:creationId xmlns:a16="http://schemas.microsoft.com/office/drawing/2014/main" id="{D88E6D1D-A9FF-41DA-BFA6-7737372B5A1B}"/>
              </a:ext>
            </a:extLst>
          </p:cNvPr>
          <p:cNvSpPr/>
          <p:nvPr/>
        </p:nvSpPr>
        <p:spPr>
          <a:xfrm>
            <a:off x="8172444" y="342846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19" name="Flowchart: Connector 18">
            <a:extLst>
              <a:ext uri="{FF2B5EF4-FFF2-40B4-BE49-F238E27FC236}">
                <a16:creationId xmlns:a16="http://schemas.microsoft.com/office/drawing/2014/main" id="{635569A7-D4E8-47F8-AFEF-084029082285}"/>
              </a:ext>
            </a:extLst>
          </p:cNvPr>
          <p:cNvSpPr/>
          <p:nvPr/>
        </p:nvSpPr>
        <p:spPr>
          <a:xfrm>
            <a:off x="10742665" y="129090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20" name="Flowchart: Connector 19">
            <a:extLst>
              <a:ext uri="{FF2B5EF4-FFF2-40B4-BE49-F238E27FC236}">
                <a16:creationId xmlns:a16="http://schemas.microsoft.com/office/drawing/2014/main" id="{C38C70BC-7F7F-44B7-808C-57083DC85504}"/>
              </a:ext>
            </a:extLst>
          </p:cNvPr>
          <p:cNvSpPr/>
          <p:nvPr/>
        </p:nvSpPr>
        <p:spPr>
          <a:xfrm>
            <a:off x="10130521" y="543632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sp>
        <p:nvSpPr>
          <p:cNvPr id="21" name="Flowchart: Alternate Process 20">
            <a:extLst>
              <a:ext uri="{FF2B5EF4-FFF2-40B4-BE49-F238E27FC236}">
                <a16:creationId xmlns:a16="http://schemas.microsoft.com/office/drawing/2014/main" id="{34996759-9A52-4725-9363-97EC7A28F476}"/>
              </a:ext>
            </a:extLst>
          </p:cNvPr>
          <p:cNvSpPr/>
          <p:nvPr/>
        </p:nvSpPr>
        <p:spPr>
          <a:xfrm>
            <a:off x="11445101" y="2026535"/>
            <a:ext cx="622184"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4E4ECD64-6373-46F1-8A3B-9FDF1C30E283}"/>
              </a:ext>
            </a:extLst>
          </p:cNvPr>
          <p:cNvSpPr/>
          <p:nvPr/>
        </p:nvSpPr>
        <p:spPr>
          <a:xfrm>
            <a:off x="11273402" y="174287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b</a:t>
            </a:r>
          </a:p>
        </p:txBody>
      </p:sp>
      <p:cxnSp>
        <p:nvCxnSpPr>
          <p:cNvPr id="22" name="Straight Arrow Connector 21">
            <a:extLst>
              <a:ext uri="{FF2B5EF4-FFF2-40B4-BE49-F238E27FC236}">
                <a16:creationId xmlns:a16="http://schemas.microsoft.com/office/drawing/2014/main" id="{59489D51-38D5-4BD6-ACF6-C3610CDECED8}"/>
              </a:ext>
            </a:extLst>
          </p:cNvPr>
          <p:cNvCxnSpPr>
            <a:cxnSpLocks/>
            <a:endCxn id="10" idx="6"/>
          </p:cNvCxnSpPr>
          <p:nvPr/>
        </p:nvCxnSpPr>
        <p:spPr>
          <a:xfrm flipH="1">
            <a:off x="10569443" y="1600610"/>
            <a:ext cx="350234" cy="29949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6" name="Straight Arrow Connector 25">
            <a:extLst>
              <a:ext uri="{FF2B5EF4-FFF2-40B4-BE49-F238E27FC236}">
                <a16:creationId xmlns:a16="http://schemas.microsoft.com/office/drawing/2014/main" id="{D6A37206-03E7-4865-B35E-48CC18883222}"/>
              </a:ext>
            </a:extLst>
          </p:cNvPr>
          <p:cNvCxnSpPr>
            <a:cxnSpLocks/>
            <a:stCxn id="19" idx="4"/>
            <a:endCxn id="13" idx="2"/>
          </p:cNvCxnSpPr>
          <p:nvPr/>
        </p:nvCxnSpPr>
        <p:spPr>
          <a:xfrm>
            <a:off x="10920182" y="1600610"/>
            <a:ext cx="353220" cy="297118"/>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9" name="Straight Arrow Connector 28">
            <a:extLst>
              <a:ext uri="{FF2B5EF4-FFF2-40B4-BE49-F238E27FC236}">
                <a16:creationId xmlns:a16="http://schemas.microsoft.com/office/drawing/2014/main" id="{255C41E6-AA48-4607-A772-9E2E2B515DBD}"/>
              </a:ext>
            </a:extLst>
          </p:cNvPr>
          <p:cNvCxnSpPr>
            <a:cxnSpLocks/>
            <a:stCxn id="17" idx="4"/>
            <a:endCxn id="18" idx="6"/>
          </p:cNvCxnSpPr>
          <p:nvPr/>
        </p:nvCxnSpPr>
        <p:spPr>
          <a:xfrm flipH="1">
            <a:off x="6384359" y="3738177"/>
            <a:ext cx="1965602" cy="548073"/>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33" name="Straight Arrow Connector 32">
            <a:extLst>
              <a:ext uri="{FF2B5EF4-FFF2-40B4-BE49-F238E27FC236}">
                <a16:creationId xmlns:a16="http://schemas.microsoft.com/office/drawing/2014/main" id="{A9F20B53-8C7E-484C-AE0A-867688DDF431}"/>
              </a:ext>
            </a:extLst>
          </p:cNvPr>
          <p:cNvCxnSpPr>
            <a:cxnSpLocks/>
            <a:stCxn id="17" idx="4"/>
            <a:endCxn id="20" idx="1"/>
          </p:cNvCxnSpPr>
          <p:nvPr/>
        </p:nvCxnSpPr>
        <p:spPr>
          <a:xfrm>
            <a:off x="8349961" y="3738177"/>
            <a:ext cx="1832554" cy="174350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8" name="Flowchart: Connector 17">
            <a:extLst>
              <a:ext uri="{FF2B5EF4-FFF2-40B4-BE49-F238E27FC236}">
                <a16:creationId xmlns:a16="http://schemas.microsoft.com/office/drawing/2014/main" id="{B463BA1F-6A08-4975-A82E-DC16B42CDBFB}"/>
              </a:ext>
            </a:extLst>
          </p:cNvPr>
          <p:cNvSpPr/>
          <p:nvPr/>
        </p:nvSpPr>
        <p:spPr>
          <a:xfrm>
            <a:off x="6029325" y="4131396"/>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Tree>
    <p:extLst>
      <p:ext uri="{BB962C8B-B14F-4D97-AF65-F5344CB8AC3E}">
        <p14:creationId xmlns:p14="http://schemas.microsoft.com/office/powerpoint/2010/main" val="8004432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1FD9F7A-BCD3-46C0-8E4F-25BA06ABB6BE}"/>
              </a:ext>
            </a:extLst>
          </p:cNvPr>
          <p:cNvPicPr>
            <a:picLocks noChangeAspect="1"/>
          </p:cNvPicPr>
          <p:nvPr/>
        </p:nvPicPr>
        <p:blipFill rotWithShape="1">
          <a:blip r:embed="rId3"/>
          <a:srcRect l="2067" r="6142"/>
          <a:stretch/>
        </p:blipFill>
        <p:spPr>
          <a:xfrm>
            <a:off x="4067176" y="1293514"/>
            <a:ext cx="8124824" cy="2834640"/>
          </a:xfrm>
          <a:prstGeom prst="rect">
            <a:avLst/>
          </a:prstGeom>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37</a:t>
            </a:fld>
            <a:endParaRPr lang="en-US" dirty="0"/>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0" y="19916"/>
            <a:ext cx="574357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pay fees - Invoiced fees after issuance</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11485680" y="2815031"/>
            <a:ext cx="706320" cy="19486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3A926D3E-24C6-45C5-9738-3E16605AC16B}"/>
              </a:ext>
            </a:extLst>
          </p:cNvPr>
          <p:cNvSpPr/>
          <p:nvPr/>
        </p:nvSpPr>
        <p:spPr>
          <a:xfrm>
            <a:off x="10947683" y="2124945"/>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i</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0" y="1500333"/>
            <a:ext cx="4210049" cy="4698448"/>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How to pay fees after issuance</a:t>
            </a:r>
          </a:p>
          <a:p>
            <a:pPr marL="800100" lvl="1" indent="-457200">
              <a:buFont typeface="+mj-lt"/>
              <a:buAutoNum type="arabicPeriod" startAt="3"/>
            </a:pPr>
            <a:r>
              <a:rPr lang="en-US" sz="2500" dirty="0"/>
              <a:t>From your </a:t>
            </a:r>
            <a:r>
              <a:rPr lang="en-US" sz="2500" b="1" dirty="0"/>
              <a:t>My Records </a:t>
            </a:r>
            <a:r>
              <a:rPr lang="en-US" sz="2500" dirty="0"/>
              <a:t>list:</a:t>
            </a:r>
          </a:p>
          <a:p>
            <a:pPr marL="1143000" lvl="2" indent="-457200">
              <a:buFont typeface="+mj-lt"/>
              <a:buAutoNum type="alphaLcPeriod"/>
            </a:pPr>
            <a:r>
              <a:rPr lang="en-US" sz="2200" dirty="0"/>
              <a:t>The status will show as </a:t>
            </a:r>
            <a:r>
              <a:rPr lang="en-US" sz="2200" b="1" dirty="0"/>
              <a:t>Waiting for Payment </a:t>
            </a:r>
          </a:p>
          <a:p>
            <a:pPr marL="1143000" lvl="2" indent="-457200">
              <a:buFont typeface="+mj-lt"/>
              <a:buAutoNum type="alphaLcPeriod"/>
            </a:pPr>
            <a:r>
              <a:rPr lang="en-US" sz="2200" dirty="0"/>
              <a:t>You can select records to pay by either:</a:t>
            </a:r>
          </a:p>
          <a:p>
            <a:pPr marL="1543050" lvl="3" indent="-514350">
              <a:buFont typeface="+mj-lt"/>
              <a:buAutoNum type="romanLcPeriod"/>
            </a:pPr>
            <a:r>
              <a:rPr lang="en-US" sz="1900" dirty="0"/>
              <a:t>Clicking the </a:t>
            </a:r>
            <a:r>
              <a:rPr lang="en-US" sz="1900" b="1" dirty="0"/>
              <a:t>Pay Fees Due</a:t>
            </a:r>
            <a:r>
              <a:rPr lang="en-US" sz="1900" dirty="0"/>
              <a:t> link under </a:t>
            </a:r>
            <a:r>
              <a:rPr lang="en-US" sz="1900" b="1" dirty="0"/>
              <a:t>Action</a:t>
            </a:r>
            <a:r>
              <a:rPr lang="en-US" sz="1900" dirty="0"/>
              <a:t> of one permit; OR</a:t>
            </a:r>
          </a:p>
          <a:p>
            <a:pPr marL="1543050" lvl="3" indent="-514350">
              <a:buFont typeface="+mj-lt"/>
              <a:buAutoNum type="romanLcPeriod"/>
            </a:pPr>
            <a:r>
              <a:rPr lang="en-US" sz="1900" dirty="0"/>
              <a:t>Checking the boxes of multiple permits and clicking </a:t>
            </a:r>
            <a:r>
              <a:rPr lang="en-US" sz="1900" b="1" dirty="0"/>
              <a:t>Add to Cart</a:t>
            </a:r>
          </a:p>
          <a:p>
            <a:pPr marL="800100" lvl="1" indent="-457200">
              <a:buFont typeface="+mj-lt"/>
              <a:buAutoNum type="arabicPeriod" startAt="3"/>
            </a:pPr>
            <a:endParaRPr lang="en-US" sz="2500" dirty="0"/>
          </a:p>
          <a:p>
            <a:pPr marL="800100" lvl="1" indent="-457200">
              <a:buAutoNum type="arabicPeriod" startAt="3"/>
            </a:pPr>
            <a:endParaRPr lang="en-US" sz="2500" dirty="0"/>
          </a:p>
          <a:p>
            <a:pPr marL="342900" lvl="1" indent="0">
              <a:buNone/>
            </a:pPr>
            <a:endParaRPr lang="en-US" sz="2500" dirty="0"/>
          </a:p>
        </p:txBody>
      </p:sp>
      <p:cxnSp>
        <p:nvCxnSpPr>
          <p:cNvPr id="14" name="Straight Arrow Connector 13">
            <a:extLst>
              <a:ext uri="{FF2B5EF4-FFF2-40B4-BE49-F238E27FC236}">
                <a16:creationId xmlns:a16="http://schemas.microsoft.com/office/drawing/2014/main" id="{606A7205-A3AC-4C29-9892-E25807966F01}"/>
              </a:ext>
            </a:extLst>
          </p:cNvPr>
          <p:cNvCxnSpPr>
            <a:cxnSpLocks/>
            <a:stCxn id="10" idx="5"/>
          </p:cNvCxnSpPr>
          <p:nvPr/>
        </p:nvCxnSpPr>
        <p:spPr>
          <a:xfrm>
            <a:off x="11250723" y="2389297"/>
            <a:ext cx="370905" cy="42573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1" name="Straight Arrow Connector 20">
            <a:extLst>
              <a:ext uri="{FF2B5EF4-FFF2-40B4-BE49-F238E27FC236}">
                <a16:creationId xmlns:a16="http://schemas.microsoft.com/office/drawing/2014/main" id="{5B3FF39D-3EEF-4E1F-8838-AD0E38DF7064}"/>
              </a:ext>
            </a:extLst>
          </p:cNvPr>
          <p:cNvCxnSpPr>
            <a:cxnSpLocks/>
            <a:stCxn id="34" idx="2"/>
          </p:cNvCxnSpPr>
          <p:nvPr/>
        </p:nvCxnSpPr>
        <p:spPr>
          <a:xfrm flipH="1">
            <a:off x="4467008" y="1316972"/>
            <a:ext cx="994448" cy="75931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2" name="Flowchart: Alternate Process 21">
            <a:extLst>
              <a:ext uri="{FF2B5EF4-FFF2-40B4-BE49-F238E27FC236}">
                <a16:creationId xmlns:a16="http://schemas.microsoft.com/office/drawing/2014/main" id="{28466326-CD68-4757-BF8D-06BB715CFAE9}"/>
              </a:ext>
            </a:extLst>
          </p:cNvPr>
          <p:cNvSpPr/>
          <p:nvPr/>
        </p:nvSpPr>
        <p:spPr>
          <a:xfrm>
            <a:off x="4107497" y="2076289"/>
            <a:ext cx="337937" cy="1705136"/>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8" name="Rectangle 27">
            <a:extLst>
              <a:ext uri="{FF2B5EF4-FFF2-40B4-BE49-F238E27FC236}">
                <a16:creationId xmlns:a16="http://schemas.microsoft.com/office/drawing/2014/main" id="{B7150085-21D9-4F59-81C0-2801F07F88FD}"/>
              </a:ext>
            </a:extLst>
          </p:cNvPr>
          <p:cNvSpPr/>
          <p:nvPr/>
        </p:nvSpPr>
        <p:spPr>
          <a:xfrm>
            <a:off x="6667500" y="1963436"/>
            <a:ext cx="2228850" cy="112853"/>
          </a:xfrm>
          <a:prstGeom prst="rect">
            <a:avLst/>
          </a:prstGeom>
          <a:solidFill>
            <a:schemeClr val="bg1"/>
          </a:solidFill>
          <a:ln w="12700" cap="flat" cmpd="sng">
            <a:solidFill>
              <a:schemeClr val="bg1"/>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pic>
        <p:nvPicPr>
          <p:cNvPr id="27" name="Picture 26">
            <a:extLst>
              <a:ext uri="{FF2B5EF4-FFF2-40B4-BE49-F238E27FC236}">
                <a16:creationId xmlns:a16="http://schemas.microsoft.com/office/drawing/2014/main" id="{126ED5D6-3ABC-4A5D-8302-5818ABB4C4B8}"/>
              </a:ext>
            </a:extLst>
          </p:cNvPr>
          <p:cNvPicPr>
            <a:picLocks noChangeAspect="1"/>
          </p:cNvPicPr>
          <p:nvPr/>
        </p:nvPicPr>
        <p:blipFill rotWithShape="1">
          <a:blip r:embed="rId4"/>
          <a:srcRect b="11511"/>
          <a:stretch/>
        </p:blipFill>
        <p:spPr>
          <a:xfrm>
            <a:off x="6379136" y="2040630"/>
            <a:ext cx="2998741" cy="348667"/>
          </a:xfrm>
          <a:prstGeom prst="rect">
            <a:avLst/>
          </a:prstGeom>
        </p:spPr>
      </p:pic>
      <p:grpSp>
        <p:nvGrpSpPr>
          <p:cNvPr id="32" name="Group 31">
            <a:extLst>
              <a:ext uri="{FF2B5EF4-FFF2-40B4-BE49-F238E27FC236}">
                <a16:creationId xmlns:a16="http://schemas.microsoft.com/office/drawing/2014/main" id="{E60A25E2-25EA-43FC-B449-E6B9C3453DCF}"/>
              </a:ext>
            </a:extLst>
          </p:cNvPr>
          <p:cNvGrpSpPr/>
          <p:nvPr/>
        </p:nvGrpSpPr>
        <p:grpSpPr>
          <a:xfrm>
            <a:off x="5277885" y="1039973"/>
            <a:ext cx="367142" cy="276999"/>
            <a:chOff x="6888662" y="3638516"/>
            <a:chExt cx="367142" cy="276999"/>
          </a:xfrm>
        </p:grpSpPr>
        <p:sp>
          <p:nvSpPr>
            <p:cNvPr id="33" name="Flowchart: Connector 32">
              <a:extLst>
                <a:ext uri="{FF2B5EF4-FFF2-40B4-BE49-F238E27FC236}">
                  <a16:creationId xmlns:a16="http://schemas.microsoft.com/office/drawing/2014/main" id="{00E09CEE-B1FB-4AC8-A4BF-61E173D9AF58}"/>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3FDF2939-8AD9-41CF-83D0-DDC6D01B5ABD}"/>
                </a:ext>
              </a:extLst>
            </p:cNvPr>
            <p:cNvSpPr txBox="1"/>
            <p:nvPr/>
          </p:nvSpPr>
          <p:spPr>
            <a:xfrm>
              <a:off x="6888662" y="3638516"/>
              <a:ext cx="36714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b="1" kern="0" dirty="0">
                  <a:solidFill>
                    <a:prstClr val="white"/>
                  </a:solidFill>
                </a:rPr>
                <a:t>ii</a:t>
              </a:r>
              <a:endParaRPr kumimoji="0" lang="en-US" sz="1200" b="1" i="0" u="none" strike="noStrike" kern="0" cap="none" spc="0" normalizeH="0" baseline="0" noProof="0" dirty="0">
                <a:ln>
                  <a:noFill/>
                </a:ln>
                <a:solidFill>
                  <a:prstClr val="white"/>
                </a:solidFill>
                <a:effectLst/>
                <a:uLnTx/>
                <a:uFillTx/>
              </a:endParaRPr>
            </a:p>
          </p:txBody>
        </p:sp>
      </p:grpSp>
      <p:sp>
        <p:nvSpPr>
          <p:cNvPr id="36" name="Content Placeholder 2">
            <a:extLst>
              <a:ext uri="{FF2B5EF4-FFF2-40B4-BE49-F238E27FC236}">
                <a16:creationId xmlns:a16="http://schemas.microsoft.com/office/drawing/2014/main" id="{C0153F3A-71A6-41D7-B4F8-EA89FE684960}"/>
              </a:ext>
            </a:extLst>
          </p:cNvPr>
          <p:cNvSpPr txBox="1">
            <a:spLocks/>
          </p:cNvSpPr>
          <p:nvPr/>
        </p:nvSpPr>
        <p:spPr>
          <a:xfrm>
            <a:off x="4538951" y="4128154"/>
            <a:ext cx="4210049" cy="1776336"/>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lvl="1" indent="0">
              <a:buNone/>
            </a:pPr>
            <a:r>
              <a:rPr lang="en-US" sz="2400" b="1" i="1" dirty="0">
                <a:solidFill>
                  <a:srgbClr val="FF0000"/>
                </a:solidFill>
              </a:rPr>
              <a:t>Tip: </a:t>
            </a:r>
            <a:r>
              <a:rPr lang="en-US" sz="2400" i="1" dirty="0">
                <a:solidFill>
                  <a:srgbClr val="FF0000"/>
                </a:solidFill>
              </a:rPr>
              <a:t>For option b-ii, if there are records that are not ready for payment, they will not be added to the cart.  </a:t>
            </a:r>
          </a:p>
          <a:p>
            <a:pPr marL="342900" lvl="1" indent="0">
              <a:buNone/>
            </a:pPr>
            <a:endParaRPr lang="en-US" sz="2500" dirty="0"/>
          </a:p>
        </p:txBody>
      </p:sp>
      <p:sp>
        <p:nvSpPr>
          <p:cNvPr id="37" name="Flowchart: Alternate Process 36">
            <a:extLst>
              <a:ext uri="{FF2B5EF4-FFF2-40B4-BE49-F238E27FC236}">
                <a16:creationId xmlns:a16="http://schemas.microsoft.com/office/drawing/2014/main" id="{B3FEA4F4-8B1A-4F0D-815A-34B2F6FED9B5}"/>
              </a:ext>
            </a:extLst>
          </p:cNvPr>
          <p:cNvSpPr/>
          <p:nvPr/>
        </p:nvSpPr>
        <p:spPr>
          <a:xfrm>
            <a:off x="6643975" y="1824993"/>
            <a:ext cx="706320" cy="194869"/>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39" name="Straight Arrow Connector 38">
            <a:extLst>
              <a:ext uri="{FF2B5EF4-FFF2-40B4-BE49-F238E27FC236}">
                <a16:creationId xmlns:a16="http://schemas.microsoft.com/office/drawing/2014/main" id="{56B86922-D53A-461C-AC3D-EE3469EB4275}"/>
              </a:ext>
            </a:extLst>
          </p:cNvPr>
          <p:cNvCxnSpPr>
            <a:cxnSpLocks/>
            <a:stCxn id="34" idx="2"/>
            <a:endCxn id="37" idx="1"/>
          </p:cNvCxnSpPr>
          <p:nvPr/>
        </p:nvCxnSpPr>
        <p:spPr>
          <a:xfrm>
            <a:off x="5461456" y="1316972"/>
            <a:ext cx="1182519" cy="605456"/>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9" name="Flowchart: Alternate Process 18">
            <a:extLst>
              <a:ext uri="{FF2B5EF4-FFF2-40B4-BE49-F238E27FC236}">
                <a16:creationId xmlns:a16="http://schemas.microsoft.com/office/drawing/2014/main" id="{90B5E6E0-38C4-4CC3-8DD8-63E486D6A585}"/>
              </a:ext>
            </a:extLst>
          </p:cNvPr>
          <p:cNvSpPr/>
          <p:nvPr/>
        </p:nvSpPr>
        <p:spPr>
          <a:xfrm>
            <a:off x="10418879" y="2831423"/>
            <a:ext cx="993191" cy="178478"/>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20" name="Flowchart: Connector 19">
            <a:extLst>
              <a:ext uri="{FF2B5EF4-FFF2-40B4-BE49-F238E27FC236}">
                <a16:creationId xmlns:a16="http://schemas.microsoft.com/office/drawing/2014/main" id="{9A4443C0-49B9-43A5-9E8B-048F5F314A7B}"/>
              </a:ext>
            </a:extLst>
          </p:cNvPr>
          <p:cNvSpPr/>
          <p:nvPr/>
        </p:nvSpPr>
        <p:spPr>
          <a:xfrm>
            <a:off x="10172649" y="257326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a</a:t>
            </a:r>
          </a:p>
        </p:txBody>
      </p:sp>
    </p:spTree>
    <p:extLst>
      <p:ext uri="{BB962C8B-B14F-4D97-AF65-F5344CB8AC3E}">
        <p14:creationId xmlns:p14="http://schemas.microsoft.com/office/powerpoint/2010/main" val="3870159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C67214-0B86-404C-AE30-1207FC91B6F1}"/>
              </a:ext>
            </a:extLst>
          </p:cNvPr>
          <p:cNvPicPr>
            <a:picLocks noChangeAspect="1"/>
          </p:cNvPicPr>
          <p:nvPr/>
        </p:nvPicPr>
        <p:blipFill>
          <a:blip r:embed="rId3"/>
          <a:stretch>
            <a:fillRect/>
          </a:stretch>
        </p:blipFill>
        <p:spPr>
          <a:xfrm>
            <a:off x="5976937" y="834409"/>
            <a:ext cx="5654235" cy="34747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38</a:t>
            </a:fld>
            <a:endParaRPr lang="en-US" dirty="0"/>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pay fees</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6096000" y="3752850"/>
            <a:ext cx="1047750" cy="31388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0" name="Flowchart: Connector 9">
            <a:extLst>
              <a:ext uri="{FF2B5EF4-FFF2-40B4-BE49-F238E27FC236}">
                <a16:creationId xmlns:a16="http://schemas.microsoft.com/office/drawing/2014/main" id="{3A926D3E-24C6-45C5-9738-3E16605AC16B}"/>
              </a:ext>
            </a:extLst>
          </p:cNvPr>
          <p:cNvSpPr/>
          <p:nvPr/>
        </p:nvSpPr>
        <p:spPr>
          <a:xfrm>
            <a:off x="5858952" y="351045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0" y="1500333"/>
            <a:ext cx="4924425"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How to pay fees</a:t>
            </a:r>
            <a:endParaRPr lang="en-US" sz="2500" dirty="0"/>
          </a:p>
          <a:p>
            <a:pPr marL="800100" lvl="1" indent="-457200">
              <a:buFont typeface="+mj-lt"/>
              <a:buAutoNum type="arabicPeriod" startAt="3"/>
            </a:pPr>
            <a:r>
              <a:rPr lang="en-US" sz="2500" dirty="0"/>
              <a:t>This will take you to the fees due for that application</a:t>
            </a:r>
          </a:p>
          <a:p>
            <a:pPr marL="800100" lvl="1" indent="-457200">
              <a:buFont typeface="+mj-lt"/>
              <a:buAutoNum type="arabicPeriod" startAt="3"/>
            </a:pPr>
            <a:r>
              <a:rPr lang="en-US" sz="2500" dirty="0"/>
              <a:t>To pay for these fees, click on the </a:t>
            </a:r>
            <a:r>
              <a:rPr lang="en-US" sz="2500" b="1" dirty="0"/>
              <a:t>Check Out </a:t>
            </a:r>
            <a:r>
              <a:rPr lang="en-US" sz="2500" dirty="0"/>
              <a:t>button</a:t>
            </a:r>
          </a:p>
          <a:p>
            <a:pPr marL="342900" lvl="1" indent="0">
              <a:buNone/>
            </a:pPr>
            <a:endParaRPr lang="en-US" sz="2800" i="1" dirty="0">
              <a:solidFill>
                <a:srgbClr val="FF0000"/>
              </a:solidFill>
            </a:endParaRPr>
          </a:p>
          <a:p>
            <a:pPr marL="342900" lvl="1" indent="0">
              <a:buNone/>
            </a:pPr>
            <a:r>
              <a:rPr lang="en-US" sz="2800" b="1" i="1" dirty="0">
                <a:solidFill>
                  <a:srgbClr val="FF0000"/>
                </a:solidFill>
              </a:rPr>
              <a:t>Tip: </a:t>
            </a:r>
            <a:r>
              <a:rPr lang="en-US" sz="2800" i="1" dirty="0">
                <a:solidFill>
                  <a:srgbClr val="FF0000"/>
                </a:solidFill>
              </a:rPr>
              <a:t>Partial payments are not allowed. </a:t>
            </a:r>
            <a:endParaRPr lang="en-US" sz="3200" dirty="0"/>
          </a:p>
          <a:p>
            <a:pPr marL="342900" lvl="1" indent="0">
              <a:buNone/>
            </a:pPr>
            <a:endParaRPr lang="en-US" sz="2500" dirty="0"/>
          </a:p>
          <a:p>
            <a:pPr marL="800100" lvl="1" indent="-457200">
              <a:buAutoNum type="arabicPeriod"/>
            </a:pPr>
            <a:endParaRPr lang="en-US" sz="2500" dirty="0"/>
          </a:p>
          <a:p>
            <a:pPr marL="342900" lvl="1" indent="0">
              <a:buNone/>
            </a:pPr>
            <a:endParaRPr lang="en-US" sz="2500" dirty="0"/>
          </a:p>
        </p:txBody>
      </p:sp>
    </p:spTree>
    <p:extLst>
      <p:ext uri="{BB962C8B-B14F-4D97-AF65-F5344CB8AC3E}">
        <p14:creationId xmlns:p14="http://schemas.microsoft.com/office/powerpoint/2010/main" val="3643907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39300E-CE50-42A9-8358-D215D5F30303}"/>
              </a:ext>
            </a:extLst>
          </p:cNvPr>
          <p:cNvPicPr>
            <a:picLocks noChangeAspect="1"/>
          </p:cNvPicPr>
          <p:nvPr/>
        </p:nvPicPr>
        <p:blipFill>
          <a:blip r:embed="rId3"/>
          <a:stretch>
            <a:fillRect/>
          </a:stretch>
        </p:blipFill>
        <p:spPr>
          <a:xfrm>
            <a:off x="5241735" y="682697"/>
            <a:ext cx="6890129" cy="46634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39</a:t>
            </a:fld>
            <a:endParaRPr lang="en-US" dirty="0"/>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pay fees</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5354308" y="4915952"/>
            <a:ext cx="939396"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0" y="1500333"/>
            <a:ext cx="4210049"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How to pay fees</a:t>
            </a:r>
            <a:endParaRPr lang="en-US" sz="2500" dirty="0"/>
          </a:p>
          <a:p>
            <a:pPr marL="800100" lvl="1" indent="-457200">
              <a:buFont typeface="+mj-lt"/>
              <a:buAutoNum type="arabicPeriod" startAt="5"/>
            </a:pPr>
            <a:r>
              <a:rPr lang="en-US" sz="2500" dirty="0"/>
              <a:t>This will take you to your Cart</a:t>
            </a:r>
          </a:p>
          <a:p>
            <a:pPr marL="800100" lvl="1" indent="-457200">
              <a:buFont typeface="+mj-lt"/>
              <a:buAutoNum type="arabicPeriod" startAt="5"/>
            </a:pPr>
            <a:r>
              <a:rPr lang="en-US" sz="2500" dirty="0"/>
              <a:t>To pay all fees in your cart, click the </a:t>
            </a:r>
            <a:r>
              <a:rPr lang="en-US" sz="2500" b="1" dirty="0"/>
              <a:t>Checkout</a:t>
            </a:r>
            <a:r>
              <a:rPr lang="en-US" sz="2500" dirty="0"/>
              <a:t> button</a:t>
            </a:r>
          </a:p>
          <a:p>
            <a:pPr marL="800100" lvl="1" indent="-457200">
              <a:buFont typeface="+mj-lt"/>
              <a:buAutoNum type="arabicPeriod" startAt="5"/>
            </a:pPr>
            <a:r>
              <a:rPr lang="en-US" sz="2500" dirty="0"/>
              <a:t>If you have fees in your cart for multiple permits, you can edit those fees by clicking  the </a:t>
            </a:r>
            <a:r>
              <a:rPr lang="en-US" sz="2500" b="1" dirty="0"/>
              <a:t>Edit Cart </a:t>
            </a:r>
            <a:r>
              <a:rPr lang="en-US" sz="2500" dirty="0"/>
              <a:t>button</a:t>
            </a:r>
          </a:p>
          <a:p>
            <a:pPr marL="342900" lvl="1" indent="0">
              <a:buNone/>
            </a:pPr>
            <a:endParaRPr lang="en-US" sz="2500" dirty="0"/>
          </a:p>
        </p:txBody>
      </p:sp>
      <p:sp>
        <p:nvSpPr>
          <p:cNvPr id="13" name="Flowchart: Connector 12">
            <a:extLst>
              <a:ext uri="{FF2B5EF4-FFF2-40B4-BE49-F238E27FC236}">
                <a16:creationId xmlns:a16="http://schemas.microsoft.com/office/drawing/2014/main" id="{4E4ECD64-6373-46F1-8A3B-9FDF1C30E283}"/>
              </a:ext>
            </a:extLst>
          </p:cNvPr>
          <p:cNvSpPr/>
          <p:nvPr/>
        </p:nvSpPr>
        <p:spPr>
          <a:xfrm>
            <a:off x="5174582" y="462363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6</a:t>
            </a: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6354539" y="4904590"/>
            <a:ext cx="939396"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4" name="Flowchart: Connector 13">
            <a:extLst>
              <a:ext uri="{FF2B5EF4-FFF2-40B4-BE49-F238E27FC236}">
                <a16:creationId xmlns:a16="http://schemas.microsoft.com/office/drawing/2014/main" id="{81D48BC1-8AD6-44FF-B4E6-E862ECC53004}"/>
              </a:ext>
            </a:extLst>
          </p:cNvPr>
          <p:cNvSpPr/>
          <p:nvPr/>
        </p:nvSpPr>
        <p:spPr>
          <a:xfrm>
            <a:off x="6273979" y="463379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7</a:t>
            </a:r>
          </a:p>
        </p:txBody>
      </p:sp>
    </p:spTree>
    <p:extLst>
      <p:ext uri="{BB962C8B-B14F-4D97-AF65-F5344CB8AC3E}">
        <p14:creationId xmlns:p14="http://schemas.microsoft.com/office/powerpoint/2010/main" val="435674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E33479-F3CC-46C2-AB23-F3394B1FAEDA}"/>
              </a:ext>
            </a:extLst>
          </p:cNvPr>
          <p:cNvSpPr>
            <a:spLocks noGrp="1"/>
          </p:cNvSpPr>
          <p:nvPr>
            <p:ph type="title"/>
          </p:nvPr>
        </p:nvSpPr>
        <p:spPr>
          <a:xfrm>
            <a:off x="686834" y="1153572"/>
            <a:ext cx="3200400" cy="4461163"/>
          </a:xfrm>
        </p:spPr>
        <p:txBody>
          <a:bodyPr>
            <a:normAutofit/>
          </a:bodyPr>
          <a:lstStyle/>
          <a:p>
            <a:r>
              <a:rPr lang="en-US">
                <a:solidFill>
                  <a:srgbClr val="FFFFFF"/>
                </a:solidFill>
              </a:rPr>
              <a:t>Accela launch overview</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C5F7207-065E-4309-98D1-1D3F7B79484B}"/>
              </a:ext>
            </a:extLst>
          </p:cNvPr>
          <p:cNvSpPr>
            <a:spLocks noGrp="1"/>
          </p:cNvSpPr>
          <p:nvPr>
            <p:ph idx="1"/>
          </p:nvPr>
        </p:nvSpPr>
        <p:spPr>
          <a:xfrm>
            <a:off x="4429379" y="591343"/>
            <a:ext cx="6906491" cy="5585619"/>
          </a:xfrm>
        </p:spPr>
        <p:txBody>
          <a:bodyPr anchor="ctr">
            <a:normAutofit/>
          </a:bodyPr>
          <a:lstStyle/>
          <a:p>
            <a:pPr marL="0" indent="0">
              <a:buNone/>
            </a:pPr>
            <a:r>
              <a:rPr lang="en-US" sz="3200" b="1" dirty="0">
                <a:solidFill>
                  <a:schemeClr val="tx1"/>
                </a:solidFill>
              </a:rPr>
              <a:t>Accela is a new permit system that will replace Hansen 7</a:t>
            </a:r>
          </a:p>
          <a:p>
            <a:pPr marL="0" indent="0">
              <a:buNone/>
            </a:pPr>
            <a:endParaRPr lang="en-US" sz="3200" dirty="0">
              <a:solidFill>
                <a:schemeClr val="tx1"/>
              </a:solidFill>
            </a:endParaRPr>
          </a:p>
          <a:p>
            <a:pPr marL="0" indent="0">
              <a:buNone/>
            </a:pPr>
            <a:r>
              <a:rPr lang="en-US" sz="3200" b="1" dirty="0">
                <a:solidFill>
                  <a:schemeClr val="tx1"/>
                </a:solidFill>
              </a:rPr>
              <a:t>Accela meets the following city, department, and division goals:</a:t>
            </a:r>
          </a:p>
          <a:p>
            <a:pPr lvl="2"/>
            <a:r>
              <a:rPr lang="en-US" sz="2400" dirty="0">
                <a:solidFill>
                  <a:schemeClr val="tx1"/>
                </a:solidFill>
              </a:rPr>
              <a:t>Improved consistent, predictable, and transparent permitting and inspections</a:t>
            </a:r>
          </a:p>
          <a:p>
            <a:pPr lvl="2"/>
            <a:r>
              <a:rPr lang="en-US" sz="2400" dirty="0">
                <a:solidFill>
                  <a:schemeClr val="tx1"/>
                </a:solidFill>
              </a:rPr>
              <a:t>Improved online user experience</a:t>
            </a:r>
          </a:p>
          <a:p>
            <a:pPr lvl="2"/>
            <a:r>
              <a:rPr lang="en-US" sz="2400" dirty="0">
                <a:solidFill>
                  <a:schemeClr val="tx1"/>
                </a:solidFill>
              </a:rPr>
              <a:t>Integrate systems for users across departments </a:t>
            </a:r>
          </a:p>
        </p:txBody>
      </p:sp>
    </p:spTree>
    <p:extLst>
      <p:ext uri="{BB962C8B-B14F-4D97-AF65-F5344CB8AC3E}">
        <p14:creationId xmlns:p14="http://schemas.microsoft.com/office/powerpoint/2010/main" val="19799469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B85E2C-0524-4292-BB45-844112BE1149}"/>
              </a:ext>
            </a:extLst>
          </p:cNvPr>
          <p:cNvPicPr>
            <a:picLocks noChangeAspect="1"/>
          </p:cNvPicPr>
          <p:nvPr/>
        </p:nvPicPr>
        <p:blipFill>
          <a:blip r:embed="rId3"/>
          <a:stretch>
            <a:fillRect/>
          </a:stretch>
        </p:blipFill>
        <p:spPr>
          <a:xfrm>
            <a:off x="6381095" y="0"/>
            <a:ext cx="5810905" cy="6858000"/>
          </a:xfrm>
          <a:prstGeom prst="rect">
            <a:avLst/>
          </a:prstGeom>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40</a:t>
            </a:fld>
            <a:endParaRPr lang="en-US" dirty="0"/>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188223" y="0"/>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pay fees</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6553200" y="6436163"/>
            <a:ext cx="942753"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188223" y="1500333"/>
            <a:ext cx="5503883"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How to edit your cart</a:t>
            </a:r>
            <a:endParaRPr lang="en-US" sz="2500" dirty="0"/>
          </a:p>
          <a:p>
            <a:pPr marL="800100" lvl="1" indent="-457200">
              <a:buFont typeface="+mj-lt"/>
              <a:buAutoNum type="arabicPeriod"/>
            </a:pPr>
            <a:r>
              <a:rPr lang="en-US" sz="2500" dirty="0"/>
              <a:t>To remove a fee from you cart, click the </a:t>
            </a:r>
            <a:r>
              <a:rPr lang="en-US" sz="2500" b="1" dirty="0"/>
              <a:t>Remove</a:t>
            </a:r>
            <a:r>
              <a:rPr lang="en-US" sz="2500" dirty="0"/>
              <a:t> link </a:t>
            </a:r>
          </a:p>
          <a:p>
            <a:pPr marL="800100" lvl="1" indent="-457200">
              <a:buFont typeface="+mj-lt"/>
              <a:buAutoNum type="arabicPeriod"/>
            </a:pPr>
            <a:r>
              <a:rPr lang="en-US" sz="2500" dirty="0"/>
              <a:t>Click the </a:t>
            </a:r>
            <a:r>
              <a:rPr lang="en-US" sz="2500" b="1" dirty="0"/>
              <a:t>Save and Close </a:t>
            </a:r>
            <a:r>
              <a:rPr lang="en-US" sz="2500" dirty="0"/>
              <a:t>button to complete payment</a:t>
            </a:r>
          </a:p>
          <a:p>
            <a:pPr marL="342900" lvl="1" indent="0">
              <a:buNone/>
            </a:pPr>
            <a:endParaRPr lang="en-US" sz="2500" dirty="0"/>
          </a:p>
        </p:txBody>
      </p:sp>
      <p:sp>
        <p:nvSpPr>
          <p:cNvPr id="13" name="Flowchart: Connector 12">
            <a:extLst>
              <a:ext uri="{FF2B5EF4-FFF2-40B4-BE49-F238E27FC236}">
                <a16:creationId xmlns:a16="http://schemas.microsoft.com/office/drawing/2014/main" id="{4E4ECD64-6373-46F1-8A3B-9FDF1C30E283}"/>
              </a:ext>
            </a:extLst>
          </p:cNvPr>
          <p:cNvSpPr/>
          <p:nvPr/>
        </p:nvSpPr>
        <p:spPr>
          <a:xfrm>
            <a:off x="6203578" y="641176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11546958" y="2343150"/>
            <a:ext cx="645042"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4" name="Flowchart: Connector 13">
            <a:extLst>
              <a:ext uri="{FF2B5EF4-FFF2-40B4-BE49-F238E27FC236}">
                <a16:creationId xmlns:a16="http://schemas.microsoft.com/office/drawing/2014/main" id="{81D48BC1-8AD6-44FF-B4E6-E862ECC53004}"/>
              </a:ext>
            </a:extLst>
          </p:cNvPr>
          <p:cNvSpPr/>
          <p:nvPr/>
        </p:nvSpPr>
        <p:spPr>
          <a:xfrm>
            <a:off x="11273748" y="21760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Tree>
    <p:extLst>
      <p:ext uri="{BB962C8B-B14F-4D97-AF65-F5344CB8AC3E}">
        <p14:creationId xmlns:p14="http://schemas.microsoft.com/office/powerpoint/2010/main" val="2019934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544643-17F7-417B-83E9-2C88CB041DAC}"/>
              </a:ext>
            </a:extLst>
          </p:cNvPr>
          <p:cNvPicPr>
            <a:picLocks noChangeAspect="1"/>
          </p:cNvPicPr>
          <p:nvPr/>
        </p:nvPicPr>
        <p:blipFill>
          <a:blip r:embed="rId3"/>
          <a:stretch>
            <a:fillRect/>
          </a:stretch>
        </p:blipFill>
        <p:spPr>
          <a:xfrm>
            <a:off x="7487282" y="0"/>
            <a:ext cx="4704718" cy="6858000"/>
          </a:xfrm>
          <a:prstGeom prst="rect">
            <a:avLst/>
          </a:prstGeom>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41</a:t>
            </a:fld>
            <a:endParaRPr lang="en-US" dirty="0"/>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161365" y="0"/>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pay fees</a:t>
            </a:r>
          </a:p>
        </p:txBody>
      </p:sp>
      <p:sp>
        <p:nvSpPr>
          <p:cNvPr id="9" name="Flowchart: Alternate Process 8">
            <a:extLst>
              <a:ext uri="{FF2B5EF4-FFF2-40B4-BE49-F238E27FC236}">
                <a16:creationId xmlns:a16="http://schemas.microsoft.com/office/drawing/2014/main" id="{4B05E094-662B-4A76-AD70-FC832BCCE69F}"/>
              </a:ext>
            </a:extLst>
          </p:cNvPr>
          <p:cNvSpPr/>
          <p:nvPr/>
        </p:nvSpPr>
        <p:spPr>
          <a:xfrm>
            <a:off x="7562850" y="6543820"/>
            <a:ext cx="1257300" cy="285312"/>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161365" y="1577803"/>
            <a:ext cx="6010275"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How to pay fees</a:t>
            </a:r>
            <a:endParaRPr lang="en-US" sz="2500" dirty="0"/>
          </a:p>
          <a:p>
            <a:pPr marL="800100" lvl="1" indent="-457200">
              <a:buFont typeface="+mj-lt"/>
              <a:buAutoNum type="arabicPeriod" startAt="8"/>
            </a:pPr>
            <a:r>
              <a:rPr lang="en-US" sz="2500" dirty="0"/>
              <a:t>Enter credit card information</a:t>
            </a:r>
          </a:p>
          <a:p>
            <a:pPr marL="800100" lvl="1" indent="-457200">
              <a:buFont typeface="+mj-lt"/>
              <a:buAutoNum type="arabicPeriod" startAt="8"/>
            </a:pPr>
            <a:r>
              <a:rPr lang="en-US" sz="2500" dirty="0"/>
              <a:t>If the credit card billing information is the same as the address on the Portal account, check the box next to </a:t>
            </a:r>
            <a:r>
              <a:rPr lang="en-US" sz="2500" b="1" dirty="0"/>
              <a:t>Auto-fill with</a:t>
            </a:r>
          </a:p>
          <a:p>
            <a:pPr marL="800100" lvl="1" indent="-457200">
              <a:buFont typeface="+mj-lt"/>
              <a:buAutoNum type="arabicPeriod" startAt="8"/>
            </a:pPr>
            <a:r>
              <a:rPr lang="en-US" sz="2500" dirty="0"/>
              <a:t>If you don’t use the Auto-fill with option, enter all required information</a:t>
            </a:r>
          </a:p>
          <a:p>
            <a:pPr marL="800100" lvl="1" indent="-457200">
              <a:buFont typeface="+mj-lt"/>
              <a:buAutoNum type="arabicPeriod" startAt="8"/>
            </a:pPr>
            <a:r>
              <a:rPr lang="en-US" sz="2500" dirty="0"/>
              <a:t>Click the </a:t>
            </a:r>
            <a:r>
              <a:rPr lang="en-US" sz="2500" b="1" dirty="0"/>
              <a:t>Submit Payment </a:t>
            </a:r>
            <a:r>
              <a:rPr lang="en-US" sz="2500" dirty="0"/>
              <a:t>button to make the payment</a:t>
            </a:r>
          </a:p>
          <a:p>
            <a:pPr marL="342900" lvl="1" indent="0">
              <a:buNone/>
            </a:pPr>
            <a:endParaRPr lang="en-US" sz="2500" dirty="0"/>
          </a:p>
        </p:txBody>
      </p:sp>
      <p:sp>
        <p:nvSpPr>
          <p:cNvPr id="13" name="Flowchart: Connector 12">
            <a:extLst>
              <a:ext uri="{FF2B5EF4-FFF2-40B4-BE49-F238E27FC236}">
                <a16:creationId xmlns:a16="http://schemas.microsoft.com/office/drawing/2014/main" id="{4E4ECD64-6373-46F1-8A3B-9FDF1C30E283}"/>
              </a:ext>
            </a:extLst>
          </p:cNvPr>
          <p:cNvSpPr/>
          <p:nvPr/>
        </p:nvSpPr>
        <p:spPr>
          <a:xfrm>
            <a:off x="6834042" y="209137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8</a:t>
            </a: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7562850" y="3362543"/>
            <a:ext cx="838199"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4" name="Flowchart: Connector 13">
            <a:extLst>
              <a:ext uri="{FF2B5EF4-FFF2-40B4-BE49-F238E27FC236}">
                <a16:creationId xmlns:a16="http://schemas.microsoft.com/office/drawing/2014/main" id="{81D48BC1-8AD6-44FF-B4E6-E862ECC53004}"/>
              </a:ext>
            </a:extLst>
          </p:cNvPr>
          <p:cNvSpPr/>
          <p:nvPr/>
        </p:nvSpPr>
        <p:spPr>
          <a:xfrm>
            <a:off x="7207816" y="317882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9</a:t>
            </a:r>
          </a:p>
        </p:txBody>
      </p:sp>
      <p:sp>
        <p:nvSpPr>
          <p:cNvPr id="15" name="Left Brace 14">
            <a:extLst>
              <a:ext uri="{FF2B5EF4-FFF2-40B4-BE49-F238E27FC236}">
                <a16:creationId xmlns:a16="http://schemas.microsoft.com/office/drawing/2014/main" id="{A0DE46D3-CB3B-4FA4-B2D9-D6D69DC85303}"/>
              </a:ext>
            </a:extLst>
          </p:cNvPr>
          <p:cNvSpPr/>
          <p:nvPr/>
        </p:nvSpPr>
        <p:spPr>
          <a:xfrm>
            <a:off x="7180132" y="1577803"/>
            <a:ext cx="307150" cy="1336847"/>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17" name="Left Brace 16">
            <a:extLst>
              <a:ext uri="{FF2B5EF4-FFF2-40B4-BE49-F238E27FC236}">
                <a16:creationId xmlns:a16="http://schemas.microsoft.com/office/drawing/2014/main" id="{4921C522-9D0A-4976-AF1D-70802DF605B8}"/>
              </a:ext>
            </a:extLst>
          </p:cNvPr>
          <p:cNvSpPr/>
          <p:nvPr/>
        </p:nvSpPr>
        <p:spPr>
          <a:xfrm>
            <a:off x="7180132" y="3788497"/>
            <a:ext cx="307150" cy="2412278"/>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354D2B45-AF8A-414E-A434-B4A797726A13}"/>
              </a:ext>
            </a:extLst>
          </p:cNvPr>
          <p:cNvGrpSpPr/>
          <p:nvPr/>
        </p:nvGrpSpPr>
        <p:grpSpPr>
          <a:xfrm>
            <a:off x="6880996" y="4796084"/>
            <a:ext cx="367142" cy="276999"/>
            <a:chOff x="6888662" y="3638516"/>
            <a:chExt cx="367142" cy="276999"/>
          </a:xfrm>
        </p:grpSpPr>
        <p:sp>
          <p:nvSpPr>
            <p:cNvPr id="19" name="Flowchart: Connector 18">
              <a:extLst>
                <a:ext uri="{FF2B5EF4-FFF2-40B4-BE49-F238E27FC236}">
                  <a16:creationId xmlns:a16="http://schemas.microsoft.com/office/drawing/2014/main" id="{712D87A6-BD62-4249-A5C4-DEADB85A7BB5}"/>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C43C6BFE-098F-488C-BBD8-53FE45376687}"/>
                </a:ext>
              </a:extLst>
            </p:cNvPr>
            <p:cNvSpPr txBox="1"/>
            <p:nvPr/>
          </p:nvSpPr>
          <p:spPr>
            <a:xfrm>
              <a:off x="6888662" y="3638516"/>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10</a:t>
              </a:r>
            </a:p>
          </p:txBody>
        </p:sp>
      </p:grpSp>
      <p:grpSp>
        <p:nvGrpSpPr>
          <p:cNvPr id="21" name="Group 20">
            <a:extLst>
              <a:ext uri="{FF2B5EF4-FFF2-40B4-BE49-F238E27FC236}">
                <a16:creationId xmlns:a16="http://schemas.microsoft.com/office/drawing/2014/main" id="{C4E1C45B-45B4-4B9B-A39B-046F6C44EF60}"/>
              </a:ext>
            </a:extLst>
          </p:cNvPr>
          <p:cNvGrpSpPr/>
          <p:nvPr/>
        </p:nvGrpSpPr>
        <p:grpSpPr>
          <a:xfrm>
            <a:off x="7362773" y="6362243"/>
            <a:ext cx="367142" cy="276999"/>
            <a:chOff x="6888662" y="3638516"/>
            <a:chExt cx="367142" cy="276999"/>
          </a:xfrm>
        </p:grpSpPr>
        <p:sp>
          <p:nvSpPr>
            <p:cNvPr id="22" name="Flowchart: Connector 21">
              <a:extLst>
                <a:ext uri="{FF2B5EF4-FFF2-40B4-BE49-F238E27FC236}">
                  <a16:creationId xmlns:a16="http://schemas.microsoft.com/office/drawing/2014/main" id="{9E2ECFC5-A5CF-4095-86D2-DB275075013D}"/>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03D4523D-E372-47E0-ADEC-ACCFC0A7C17D}"/>
                </a:ext>
              </a:extLst>
            </p:cNvPr>
            <p:cNvSpPr txBox="1"/>
            <p:nvPr/>
          </p:nvSpPr>
          <p:spPr>
            <a:xfrm>
              <a:off x="6888662" y="3638516"/>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11</a:t>
              </a:r>
            </a:p>
          </p:txBody>
        </p:sp>
      </p:grpSp>
    </p:spTree>
    <p:extLst>
      <p:ext uri="{BB962C8B-B14F-4D97-AF65-F5344CB8AC3E}">
        <p14:creationId xmlns:p14="http://schemas.microsoft.com/office/powerpoint/2010/main" val="533406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24E204-FEAA-49FE-8C3F-6908C41C1984}"/>
              </a:ext>
            </a:extLst>
          </p:cNvPr>
          <p:cNvPicPr>
            <a:picLocks noChangeAspect="1"/>
          </p:cNvPicPr>
          <p:nvPr/>
        </p:nvPicPr>
        <p:blipFill rotWithShape="1">
          <a:blip r:embed="rId3"/>
          <a:srcRect b="19112"/>
          <a:stretch/>
        </p:blipFill>
        <p:spPr>
          <a:xfrm>
            <a:off x="5886450" y="2191652"/>
            <a:ext cx="6210300" cy="4553406"/>
          </a:xfrm>
          <a:prstGeom prst="rect">
            <a:avLst/>
          </a:prstGeom>
        </p:spPr>
      </p:pic>
      <p:pic>
        <p:nvPicPr>
          <p:cNvPr id="3" name="Picture 2">
            <a:extLst>
              <a:ext uri="{FF2B5EF4-FFF2-40B4-BE49-F238E27FC236}">
                <a16:creationId xmlns:a16="http://schemas.microsoft.com/office/drawing/2014/main" id="{220AF19E-003E-4D52-A22C-45900CB9C93F}"/>
              </a:ext>
            </a:extLst>
          </p:cNvPr>
          <p:cNvPicPr>
            <a:picLocks noChangeAspect="1"/>
          </p:cNvPicPr>
          <p:nvPr/>
        </p:nvPicPr>
        <p:blipFill>
          <a:blip r:embed="rId4"/>
          <a:stretch>
            <a:fillRect/>
          </a:stretch>
        </p:blipFill>
        <p:spPr>
          <a:xfrm>
            <a:off x="5886450" y="19916"/>
            <a:ext cx="6210300" cy="3028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42</a:t>
            </a:fld>
            <a:endParaRPr lang="en-US" dirty="0"/>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pay fees</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116894" y="1534391"/>
            <a:ext cx="5614559"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How to pay fees</a:t>
            </a:r>
            <a:endParaRPr lang="en-US" sz="2500" dirty="0"/>
          </a:p>
          <a:p>
            <a:pPr marL="800100" lvl="1" indent="-457200">
              <a:buFont typeface="+mj-lt"/>
              <a:buAutoNum type="arabicPeriod" startAt="12"/>
            </a:pPr>
            <a:r>
              <a:rPr lang="en-US" sz="2500" dirty="0"/>
              <a:t>This confirmation will show if the payment is successful </a:t>
            </a:r>
          </a:p>
          <a:p>
            <a:pPr marL="800100" lvl="1" indent="-457200">
              <a:buFont typeface="+mj-lt"/>
              <a:buAutoNum type="arabicPeriod" startAt="12"/>
            </a:pPr>
            <a:endParaRPr lang="en-US" sz="2500" dirty="0"/>
          </a:p>
          <a:p>
            <a:pPr marL="800100" lvl="1" indent="-457200">
              <a:buFont typeface="+mj-lt"/>
              <a:buAutoNum type="arabicPeriod" startAt="12"/>
            </a:pPr>
            <a:r>
              <a:rPr lang="en-US" sz="2500" dirty="0"/>
              <a:t>To print and/or view your receipt, click the </a:t>
            </a:r>
            <a:r>
              <a:rPr lang="en-US" sz="2500" b="1" dirty="0"/>
              <a:t>Print/View Receipt </a:t>
            </a:r>
            <a:r>
              <a:rPr lang="en-US" sz="2500" dirty="0"/>
              <a:t>button</a:t>
            </a:r>
          </a:p>
          <a:p>
            <a:pPr marL="342900" lvl="1" indent="0">
              <a:buNone/>
            </a:pPr>
            <a:endParaRPr lang="en-US" sz="2500" dirty="0"/>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5915024" y="2750277"/>
            <a:ext cx="1197542"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grpSp>
        <p:nvGrpSpPr>
          <p:cNvPr id="21" name="Group 20">
            <a:extLst>
              <a:ext uri="{FF2B5EF4-FFF2-40B4-BE49-F238E27FC236}">
                <a16:creationId xmlns:a16="http://schemas.microsoft.com/office/drawing/2014/main" id="{418B8622-C5BE-406B-B202-B5A1B9FF9DE8}"/>
              </a:ext>
            </a:extLst>
          </p:cNvPr>
          <p:cNvGrpSpPr/>
          <p:nvPr/>
        </p:nvGrpSpPr>
        <p:grpSpPr>
          <a:xfrm>
            <a:off x="5731453" y="2531520"/>
            <a:ext cx="367142" cy="276999"/>
            <a:chOff x="6888662" y="3638516"/>
            <a:chExt cx="367142" cy="276999"/>
          </a:xfrm>
        </p:grpSpPr>
        <p:sp>
          <p:nvSpPr>
            <p:cNvPr id="22" name="Flowchart: Connector 21">
              <a:extLst>
                <a:ext uri="{FF2B5EF4-FFF2-40B4-BE49-F238E27FC236}">
                  <a16:creationId xmlns:a16="http://schemas.microsoft.com/office/drawing/2014/main" id="{1D52D9DD-CB36-40B6-A0CD-637A0BDFE612}"/>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13E01071-670D-40FB-980B-4105F5D62C99}"/>
                </a:ext>
              </a:extLst>
            </p:cNvPr>
            <p:cNvSpPr txBox="1"/>
            <p:nvPr/>
          </p:nvSpPr>
          <p:spPr>
            <a:xfrm>
              <a:off x="6888662" y="3638516"/>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13</a:t>
              </a:r>
            </a:p>
          </p:txBody>
        </p:sp>
      </p:grpSp>
      <p:grpSp>
        <p:nvGrpSpPr>
          <p:cNvPr id="13" name="Group 12">
            <a:extLst>
              <a:ext uri="{FF2B5EF4-FFF2-40B4-BE49-F238E27FC236}">
                <a16:creationId xmlns:a16="http://schemas.microsoft.com/office/drawing/2014/main" id="{F9270F7B-A9EB-4E7A-8703-43E922F8051C}"/>
              </a:ext>
            </a:extLst>
          </p:cNvPr>
          <p:cNvGrpSpPr/>
          <p:nvPr/>
        </p:nvGrpSpPr>
        <p:grpSpPr>
          <a:xfrm>
            <a:off x="7865053" y="191732"/>
            <a:ext cx="367142" cy="276999"/>
            <a:chOff x="6888662" y="3638516"/>
            <a:chExt cx="367142" cy="276999"/>
          </a:xfrm>
        </p:grpSpPr>
        <p:sp>
          <p:nvSpPr>
            <p:cNvPr id="14" name="Flowchart: Connector 13">
              <a:extLst>
                <a:ext uri="{FF2B5EF4-FFF2-40B4-BE49-F238E27FC236}">
                  <a16:creationId xmlns:a16="http://schemas.microsoft.com/office/drawing/2014/main" id="{5B3C9F06-E7E6-4F3C-86E9-0197F5F5C9A1}"/>
                </a:ext>
              </a:extLst>
            </p:cNvPr>
            <p:cNvSpPr/>
            <p:nvPr/>
          </p:nvSpPr>
          <p:spPr>
            <a:xfrm>
              <a:off x="6934200" y="3666221"/>
              <a:ext cx="248771" cy="248886"/>
            </a:xfrm>
            <a:prstGeom prst="flowChartConnector">
              <a:avLst/>
            </a:prstGeom>
            <a:solidFill>
              <a:srgbClr val="FF6C2C"/>
            </a:solidFill>
            <a:ln w="25400" cap="flat" cmpd="sng" algn="ctr">
              <a:solidFill>
                <a:srgbClr val="FF6C2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C1717AB4-251D-4B4E-B438-86C6E672C7D6}"/>
                </a:ext>
              </a:extLst>
            </p:cNvPr>
            <p:cNvSpPr txBox="1"/>
            <p:nvPr/>
          </p:nvSpPr>
          <p:spPr>
            <a:xfrm>
              <a:off x="6888662" y="3638516"/>
              <a:ext cx="36714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rPr>
                <a:t>12</a:t>
              </a:r>
            </a:p>
          </p:txBody>
        </p:sp>
      </p:grpSp>
    </p:spTree>
    <p:extLst>
      <p:ext uri="{BB962C8B-B14F-4D97-AF65-F5344CB8AC3E}">
        <p14:creationId xmlns:p14="http://schemas.microsoft.com/office/powerpoint/2010/main" val="19216970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EC85CDB-1431-49D6-BE08-9435B213399B}"/>
              </a:ext>
            </a:extLst>
          </p:cNvPr>
          <p:cNvPicPr>
            <a:picLocks noChangeAspect="1"/>
          </p:cNvPicPr>
          <p:nvPr/>
        </p:nvPicPr>
        <p:blipFill rotWithShape="1">
          <a:blip r:embed="rId3"/>
          <a:srcRect l="833" r="4626" b="44982"/>
          <a:stretch/>
        </p:blipFill>
        <p:spPr>
          <a:xfrm>
            <a:off x="3705796" y="682697"/>
            <a:ext cx="8390954" cy="2984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43</a:t>
            </a:fld>
            <a:endParaRPr lang="en-US" dirty="0"/>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make a change to a permit</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50" y="1473081"/>
            <a:ext cx="3666212" cy="4387511"/>
          </a:xfrm>
          <a:prstGeom prst="rect">
            <a:avLst/>
          </a:prstGeom>
        </p:spPr>
        <p:txBody>
          <a:bodyPr anchor="t">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How to make a change to an issued permit</a:t>
            </a:r>
            <a:endParaRPr lang="en-US" sz="2500" dirty="0"/>
          </a:p>
          <a:p>
            <a:pPr marL="800100" lvl="1" indent="-457200">
              <a:buFont typeface="+mj-lt"/>
              <a:buAutoNum type="arabicPeriod"/>
            </a:pPr>
            <a:r>
              <a:rPr lang="en-US" sz="2500" dirty="0"/>
              <a:t>If the permit is in the </a:t>
            </a:r>
            <a:r>
              <a:rPr lang="en-US" sz="2500" b="1" dirty="0"/>
              <a:t>Issued</a:t>
            </a:r>
            <a:r>
              <a:rPr lang="en-US" sz="2500" dirty="0"/>
              <a:t> stage, under </a:t>
            </a:r>
            <a:r>
              <a:rPr lang="en-US" sz="2500" b="1" dirty="0"/>
              <a:t>Action</a:t>
            </a:r>
            <a:r>
              <a:rPr lang="en-US" sz="2500" dirty="0"/>
              <a:t>, Click on the </a:t>
            </a:r>
            <a:r>
              <a:rPr lang="en-US" sz="2500" b="1" dirty="0"/>
              <a:t>Make Changes </a:t>
            </a:r>
            <a:r>
              <a:rPr lang="en-US" sz="2500" dirty="0"/>
              <a:t>link</a:t>
            </a:r>
          </a:p>
          <a:p>
            <a:pPr marL="800100" lvl="1" indent="-457200">
              <a:buFont typeface="+mj-lt"/>
              <a:buAutoNum type="arabicPeriod"/>
            </a:pPr>
            <a:endParaRPr lang="en-US" sz="2500" dirty="0"/>
          </a:p>
          <a:p>
            <a:pPr marL="800100" lvl="1" indent="-457200">
              <a:buFont typeface="+mj-lt"/>
              <a:buAutoNum type="arabicPeriod"/>
            </a:pPr>
            <a:r>
              <a:rPr lang="en-US" sz="2500" dirty="0"/>
              <a:t>From the record page, click on the </a:t>
            </a:r>
            <a:r>
              <a:rPr lang="en-US" sz="2500" b="1" dirty="0"/>
              <a:t>Make Changes </a:t>
            </a:r>
            <a:r>
              <a:rPr lang="en-US" sz="2500" dirty="0"/>
              <a:t>button</a:t>
            </a:r>
          </a:p>
          <a:p>
            <a:pPr marL="342900" lvl="1" indent="0">
              <a:buNone/>
            </a:pPr>
            <a:endParaRPr lang="en-US" sz="2500" dirty="0"/>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11350998" y="1932287"/>
            <a:ext cx="745752"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5294F8DD-D27E-453C-B3A1-6AEF7ABD4DD6}"/>
              </a:ext>
            </a:extLst>
          </p:cNvPr>
          <p:cNvPicPr>
            <a:picLocks noChangeAspect="1"/>
          </p:cNvPicPr>
          <p:nvPr/>
        </p:nvPicPr>
        <p:blipFill rotWithShape="1">
          <a:blip r:embed="rId4"/>
          <a:srcRect r="965"/>
          <a:stretch/>
        </p:blipFill>
        <p:spPr>
          <a:xfrm>
            <a:off x="8209785" y="2559225"/>
            <a:ext cx="3141214" cy="2924175"/>
          </a:xfrm>
          <a:prstGeom prst="rect">
            <a:avLst/>
          </a:prstGeom>
        </p:spPr>
      </p:pic>
      <p:sp>
        <p:nvSpPr>
          <p:cNvPr id="15" name="Flowchart: Connector 14">
            <a:extLst>
              <a:ext uri="{FF2B5EF4-FFF2-40B4-BE49-F238E27FC236}">
                <a16:creationId xmlns:a16="http://schemas.microsoft.com/office/drawing/2014/main" id="{8F002270-4F1F-476B-B23D-AA249BB90718}"/>
              </a:ext>
            </a:extLst>
          </p:cNvPr>
          <p:cNvSpPr/>
          <p:nvPr/>
        </p:nvSpPr>
        <p:spPr>
          <a:xfrm>
            <a:off x="10807705" y="106489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8032268" y="481863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17" name="Flowchart: Alternate Process 16">
            <a:extLst>
              <a:ext uri="{FF2B5EF4-FFF2-40B4-BE49-F238E27FC236}">
                <a16:creationId xmlns:a16="http://schemas.microsoft.com/office/drawing/2014/main" id="{B00B14B0-5469-4F1A-9ECD-8229963D9AF6}"/>
              </a:ext>
            </a:extLst>
          </p:cNvPr>
          <p:cNvSpPr/>
          <p:nvPr/>
        </p:nvSpPr>
        <p:spPr>
          <a:xfrm>
            <a:off x="10158692" y="1932287"/>
            <a:ext cx="745752"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18" name="Straight Arrow Connector 17">
            <a:extLst>
              <a:ext uri="{FF2B5EF4-FFF2-40B4-BE49-F238E27FC236}">
                <a16:creationId xmlns:a16="http://schemas.microsoft.com/office/drawing/2014/main" id="{610D5A54-7199-4C91-BEA2-31B839C28C79}"/>
              </a:ext>
            </a:extLst>
          </p:cNvPr>
          <p:cNvCxnSpPr>
            <a:cxnSpLocks/>
            <a:stCxn id="15" idx="4"/>
            <a:endCxn id="17" idx="0"/>
          </p:cNvCxnSpPr>
          <p:nvPr/>
        </p:nvCxnSpPr>
        <p:spPr>
          <a:xfrm flipH="1">
            <a:off x="10531568" y="1374600"/>
            <a:ext cx="453654"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9" name="Straight Arrow Connector 18">
            <a:extLst>
              <a:ext uri="{FF2B5EF4-FFF2-40B4-BE49-F238E27FC236}">
                <a16:creationId xmlns:a16="http://schemas.microsoft.com/office/drawing/2014/main" id="{7EC7805B-2CE0-4A87-BA1B-19D3006232B1}"/>
              </a:ext>
            </a:extLst>
          </p:cNvPr>
          <p:cNvCxnSpPr>
            <a:cxnSpLocks/>
            <a:stCxn id="15" idx="4"/>
            <a:endCxn id="12" idx="0"/>
          </p:cNvCxnSpPr>
          <p:nvPr/>
        </p:nvCxnSpPr>
        <p:spPr>
          <a:xfrm>
            <a:off x="10985222" y="1374600"/>
            <a:ext cx="738652"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811942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A53181-CBCA-46D7-8FCF-362AA394F7E1}"/>
              </a:ext>
            </a:extLst>
          </p:cNvPr>
          <p:cNvPicPr>
            <a:picLocks noChangeAspect="1"/>
          </p:cNvPicPr>
          <p:nvPr/>
        </p:nvPicPr>
        <p:blipFill>
          <a:blip r:embed="rId3"/>
          <a:stretch>
            <a:fillRect/>
          </a:stretch>
        </p:blipFill>
        <p:spPr>
          <a:xfrm>
            <a:off x="4930967" y="19916"/>
            <a:ext cx="7181850" cy="6296025"/>
          </a:xfrm>
          <a:prstGeom prst="rect">
            <a:avLst/>
          </a:prstGeom>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44</a:t>
            </a:fld>
            <a:endParaRPr lang="en-US" dirty="0"/>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make a change to a permit</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50" y="1473081"/>
            <a:ext cx="4125650" cy="4387511"/>
          </a:xfrm>
          <a:prstGeom prst="rect">
            <a:avLst/>
          </a:prstGeom>
        </p:spPr>
        <p:txBody>
          <a:bodyPr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How to make a change to an issued permit</a:t>
            </a:r>
            <a:endParaRPr lang="en-US" sz="2500" dirty="0"/>
          </a:p>
          <a:p>
            <a:pPr marL="800100" lvl="1" indent="-457200">
              <a:buFont typeface="+mj-lt"/>
              <a:buAutoNum type="arabicPeriod" startAt="3"/>
            </a:pPr>
            <a:r>
              <a:rPr lang="en-US" sz="2500" dirty="0"/>
              <a:t>Select the appropriate amendment (aka modification) type </a:t>
            </a:r>
          </a:p>
          <a:p>
            <a:pPr marL="800100" lvl="1" indent="-457200">
              <a:buFont typeface="+mj-lt"/>
              <a:buAutoNum type="arabicPeriod" startAt="3"/>
            </a:pPr>
            <a:endParaRPr lang="en-US" sz="2500" dirty="0"/>
          </a:p>
          <a:p>
            <a:pPr marL="800100" lvl="1" indent="-457200">
              <a:buFont typeface="+mj-lt"/>
              <a:buAutoNum type="arabicPeriod" startAt="3"/>
            </a:pPr>
            <a:r>
              <a:rPr lang="en-US" sz="2500" dirty="0"/>
              <a:t>Click the </a:t>
            </a:r>
            <a:r>
              <a:rPr lang="en-US" sz="2500" b="1" dirty="0"/>
              <a:t>Continue Application </a:t>
            </a:r>
            <a:r>
              <a:rPr lang="en-US" sz="2500" dirty="0"/>
              <a:t>button to start the amendment application process</a:t>
            </a:r>
          </a:p>
          <a:p>
            <a:pPr marL="342900" lvl="1" indent="0">
              <a:buNone/>
            </a:pPr>
            <a:endParaRPr lang="en-US" sz="2500" dirty="0"/>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4999770" y="5860592"/>
            <a:ext cx="1732724"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8F002270-4F1F-476B-B23D-AA249BB90718}"/>
              </a:ext>
            </a:extLst>
          </p:cNvPr>
          <p:cNvSpPr/>
          <p:nvPr/>
        </p:nvSpPr>
        <p:spPr>
          <a:xfrm>
            <a:off x="4279243" y="347942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
        <p:nvSpPr>
          <p:cNvPr id="14" name="Left Brace 13">
            <a:extLst>
              <a:ext uri="{FF2B5EF4-FFF2-40B4-BE49-F238E27FC236}">
                <a16:creationId xmlns:a16="http://schemas.microsoft.com/office/drawing/2014/main" id="{5F9F7A3B-4F76-417D-99E4-FDC9F82DB8E7}"/>
              </a:ext>
            </a:extLst>
          </p:cNvPr>
          <p:cNvSpPr/>
          <p:nvPr/>
        </p:nvSpPr>
        <p:spPr>
          <a:xfrm>
            <a:off x="4692620" y="1746293"/>
            <a:ext cx="307150" cy="3775965"/>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16" name="Flowchart: Connector 15">
            <a:extLst>
              <a:ext uri="{FF2B5EF4-FFF2-40B4-BE49-F238E27FC236}">
                <a16:creationId xmlns:a16="http://schemas.microsoft.com/office/drawing/2014/main" id="{660811FB-307D-4028-A254-AD767F3C9102}"/>
              </a:ext>
            </a:extLst>
          </p:cNvPr>
          <p:cNvSpPr/>
          <p:nvPr/>
        </p:nvSpPr>
        <p:spPr>
          <a:xfrm>
            <a:off x="4846195" y="564110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spTree>
    <p:extLst>
      <p:ext uri="{BB962C8B-B14F-4D97-AF65-F5344CB8AC3E}">
        <p14:creationId xmlns:p14="http://schemas.microsoft.com/office/powerpoint/2010/main" val="39573103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77F9D1-0DB3-4A2D-B871-7250DCC8FEBC}"/>
              </a:ext>
            </a:extLst>
          </p:cNvPr>
          <p:cNvPicPr>
            <a:picLocks noChangeAspect="1"/>
          </p:cNvPicPr>
          <p:nvPr/>
        </p:nvPicPr>
        <p:blipFill rotWithShape="1">
          <a:blip r:embed="rId3"/>
          <a:srcRect l="1415" t="3032" r="1236"/>
          <a:stretch/>
        </p:blipFill>
        <p:spPr>
          <a:xfrm>
            <a:off x="5764305" y="2639105"/>
            <a:ext cx="5943601" cy="2549192"/>
          </a:xfrm>
          <a:prstGeom prst="rect">
            <a:avLst/>
          </a:prstGeom>
          <a:ln>
            <a:noFill/>
          </a:ln>
        </p:spPr>
      </p:pic>
      <p:pic>
        <p:nvPicPr>
          <p:cNvPr id="13" name="Picture 12">
            <a:extLst>
              <a:ext uri="{FF2B5EF4-FFF2-40B4-BE49-F238E27FC236}">
                <a16:creationId xmlns:a16="http://schemas.microsoft.com/office/drawing/2014/main" id="{2AA6C12E-FDC6-40FF-9949-B28D9102EC0F}"/>
              </a:ext>
            </a:extLst>
          </p:cNvPr>
          <p:cNvPicPr>
            <a:picLocks noChangeAspect="1"/>
          </p:cNvPicPr>
          <p:nvPr/>
        </p:nvPicPr>
        <p:blipFill rotWithShape="1">
          <a:blip r:embed="rId4"/>
          <a:srcRect l="130" r="2591" b="72739"/>
          <a:stretch/>
        </p:blipFill>
        <p:spPr>
          <a:xfrm>
            <a:off x="3681663" y="720730"/>
            <a:ext cx="8510337" cy="15890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63E44624-AE69-457E-AC65-5E28325DFF99}"/>
              </a:ext>
            </a:extLst>
          </p:cNvPr>
          <p:cNvSpPr>
            <a:spLocks noGrp="1"/>
          </p:cNvSpPr>
          <p:nvPr>
            <p:ph type="sldNum" sz="quarter" idx="4"/>
          </p:nvPr>
        </p:nvSpPr>
        <p:spPr>
          <a:xfrm>
            <a:off x="4930967" y="62801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45</a:t>
            </a:fld>
            <a:endParaRPr lang="en-US" dirty="0"/>
          </a:p>
        </p:txBody>
      </p:sp>
      <p:sp>
        <p:nvSpPr>
          <p:cNvPr id="8" name="Title 1">
            <a:extLst>
              <a:ext uri="{FF2B5EF4-FFF2-40B4-BE49-F238E27FC236}">
                <a16:creationId xmlns:a16="http://schemas.microsoft.com/office/drawing/2014/main" id="{3C09123A-F1E1-4895-82CE-BC25A842F5A7}"/>
              </a:ext>
            </a:extLst>
          </p:cNvPr>
          <p:cNvSpPr txBox="1">
            <a:spLocks/>
          </p:cNvSpPr>
          <p:nvPr/>
        </p:nvSpPr>
        <p:spPr>
          <a:xfrm>
            <a:off x="95250" y="19916"/>
            <a:ext cx="5127435"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sz="4000" dirty="0"/>
              <a:t>How to make a change to a permit</a:t>
            </a:r>
          </a:p>
        </p:txBody>
      </p:sp>
      <p:sp>
        <p:nvSpPr>
          <p:cNvPr id="11" name="Content Placeholder 2">
            <a:extLst>
              <a:ext uri="{FF2B5EF4-FFF2-40B4-BE49-F238E27FC236}">
                <a16:creationId xmlns:a16="http://schemas.microsoft.com/office/drawing/2014/main" id="{BFD545E1-B498-4F05-A0BD-21397373C4FC}"/>
              </a:ext>
            </a:extLst>
          </p:cNvPr>
          <p:cNvSpPr txBox="1">
            <a:spLocks/>
          </p:cNvSpPr>
          <p:nvPr/>
        </p:nvSpPr>
        <p:spPr>
          <a:xfrm>
            <a:off x="95249" y="1581606"/>
            <a:ext cx="4492026" cy="4664189"/>
          </a:xfrm>
          <a:prstGeom prst="rect">
            <a:avLst/>
          </a:prstGeom>
        </p:spPr>
        <p:txBody>
          <a:bodyPr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800" b="1" dirty="0"/>
              <a:t>How to withdrawal an application</a:t>
            </a:r>
            <a:endParaRPr lang="en-US" sz="2500" dirty="0"/>
          </a:p>
          <a:p>
            <a:pPr marL="800100" lvl="1" indent="-457200">
              <a:buFont typeface="+mj-lt"/>
              <a:buAutoNum type="arabicPeriod"/>
            </a:pPr>
            <a:r>
              <a:rPr lang="en-US" sz="2500" dirty="0"/>
              <a:t>If the permit is in the </a:t>
            </a:r>
            <a:r>
              <a:rPr lang="en-US" sz="2500" b="1" dirty="0"/>
              <a:t>Initiated</a:t>
            </a:r>
            <a:r>
              <a:rPr lang="en-US" sz="2500" dirty="0"/>
              <a:t> stage, under </a:t>
            </a:r>
            <a:r>
              <a:rPr lang="en-US" sz="2500" b="1" dirty="0"/>
              <a:t>Action</a:t>
            </a:r>
            <a:r>
              <a:rPr lang="en-US" sz="2500" dirty="0"/>
              <a:t>, Click on the </a:t>
            </a:r>
            <a:r>
              <a:rPr lang="en-US" sz="2500" b="1" dirty="0"/>
              <a:t>Make Changes </a:t>
            </a:r>
            <a:r>
              <a:rPr lang="en-US" sz="2500" dirty="0"/>
              <a:t>link</a:t>
            </a:r>
          </a:p>
          <a:p>
            <a:pPr marL="685800" lvl="2" indent="0">
              <a:buNone/>
            </a:pPr>
            <a:r>
              <a:rPr lang="en-US" sz="2200" b="1" i="1" dirty="0">
                <a:solidFill>
                  <a:srgbClr val="FF0000"/>
                </a:solidFill>
              </a:rPr>
              <a:t>Tip: </a:t>
            </a:r>
            <a:r>
              <a:rPr lang="en-US" sz="2200" i="1" dirty="0">
                <a:solidFill>
                  <a:srgbClr val="FF0000"/>
                </a:solidFill>
              </a:rPr>
              <a:t>This is only available between application submitted and when SU staff claims the application for processing.</a:t>
            </a:r>
          </a:p>
          <a:p>
            <a:pPr marL="800100" lvl="1" indent="-457200">
              <a:buFont typeface="+mj-lt"/>
              <a:buAutoNum type="arabicPeriod"/>
            </a:pPr>
            <a:endParaRPr lang="en-US" sz="2500" dirty="0"/>
          </a:p>
          <a:p>
            <a:pPr marL="800100" lvl="1" indent="-457200">
              <a:buFont typeface="+mj-lt"/>
              <a:buAutoNum type="arabicPeriod"/>
            </a:pPr>
            <a:r>
              <a:rPr lang="en-US" sz="2500" dirty="0"/>
              <a:t>Select </a:t>
            </a:r>
            <a:r>
              <a:rPr lang="en-US" sz="2500" b="1" dirty="0"/>
              <a:t>SU Withdrawal</a:t>
            </a:r>
            <a:endParaRPr lang="en-US" sz="2500" dirty="0"/>
          </a:p>
          <a:p>
            <a:pPr marL="800100" lvl="1" indent="-457200">
              <a:buFont typeface="+mj-lt"/>
              <a:buAutoNum type="arabicPeriod"/>
            </a:pPr>
            <a:endParaRPr lang="en-US" sz="2500" dirty="0"/>
          </a:p>
          <a:p>
            <a:pPr marL="800100" lvl="1" indent="-457200">
              <a:buFont typeface="+mj-lt"/>
              <a:buAutoNum type="arabicPeriod"/>
            </a:pPr>
            <a:r>
              <a:rPr lang="en-US" sz="2500" dirty="0"/>
              <a:t>Click the </a:t>
            </a:r>
            <a:r>
              <a:rPr lang="en-US" sz="2500" b="1" dirty="0"/>
              <a:t>Continue Application </a:t>
            </a:r>
            <a:r>
              <a:rPr lang="en-US" sz="2500" dirty="0"/>
              <a:t>button to start request the withdrawal</a:t>
            </a:r>
          </a:p>
        </p:txBody>
      </p:sp>
      <p:sp>
        <p:nvSpPr>
          <p:cNvPr id="12" name="Flowchart: Alternate Process 11">
            <a:extLst>
              <a:ext uri="{FF2B5EF4-FFF2-40B4-BE49-F238E27FC236}">
                <a16:creationId xmlns:a16="http://schemas.microsoft.com/office/drawing/2014/main" id="{74BF3E4B-89EC-4B35-832C-BE164418932E}"/>
              </a:ext>
            </a:extLst>
          </p:cNvPr>
          <p:cNvSpPr/>
          <p:nvPr/>
        </p:nvSpPr>
        <p:spPr>
          <a:xfrm>
            <a:off x="6096000" y="4748368"/>
            <a:ext cx="1577788"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5" name="Flowchart: Connector 14">
            <a:extLst>
              <a:ext uri="{FF2B5EF4-FFF2-40B4-BE49-F238E27FC236}">
                <a16:creationId xmlns:a16="http://schemas.microsoft.com/office/drawing/2014/main" id="{8F002270-4F1F-476B-B23D-AA249BB90718}"/>
              </a:ext>
            </a:extLst>
          </p:cNvPr>
          <p:cNvSpPr/>
          <p:nvPr/>
        </p:nvSpPr>
        <p:spPr>
          <a:xfrm>
            <a:off x="10767316" y="1035771"/>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16" name="Flowchart: Connector 15">
            <a:extLst>
              <a:ext uri="{FF2B5EF4-FFF2-40B4-BE49-F238E27FC236}">
                <a16:creationId xmlns:a16="http://schemas.microsoft.com/office/drawing/2014/main" id="{660811FB-307D-4028-A254-AD767F3C9102}"/>
              </a:ext>
            </a:extLst>
          </p:cNvPr>
          <p:cNvSpPr/>
          <p:nvPr/>
        </p:nvSpPr>
        <p:spPr>
          <a:xfrm>
            <a:off x="5942425" y="4528884"/>
            <a:ext cx="323288"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
        <p:nvSpPr>
          <p:cNvPr id="17" name="Flowchart: Alternate Process 16">
            <a:extLst>
              <a:ext uri="{FF2B5EF4-FFF2-40B4-BE49-F238E27FC236}">
                <a16:creationId xmlns:a16="http://schemas.microsoft.com/office/drawing/2014/main" id="{5829057E-7BD4-4FFD-992D-44649C760A66}"/>
              </a:ext>
            </a:extLst>
          </p:cNvPr>
          <p:cNvSpPr/>
          <p:nvPr/>
        </p:nvSpPr>
        <p:spPr>
          <a:xfrm>
            <a:off x="11214847" y="1903166"/>
            <a:ext cx="881903"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8" name="Flowchart: Alternate Process 17">
            <a:extLst>
              <a:ext uri="{FF2B5EF4-FFF2-40B4-BE49-F238E27FC236}">
                <a16:creationId xmlns:a16="http://schemas.microsoft.com/office/drawing/2014/main" id="{78966274-8235-48DC-AA65-4A311BE57F97}"/>
              </a:ext>
            </a:extLst>
          </p:cNvPr>
          <p:cNvSpPr/>
          <p:nvPr/>
        </p:nvSpPr>
        <p:spPr>
          <a:xfrm>
            <a:off x="10148047" y="1903166"/>
            <a:ext cx="75639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cxnSp>
        <p:nvCxnSpPr>
          <p:cNvPr id="19" name="Straight Arrow Connector 18">
            <a:extLst>
              <a:ext uri="{FF2B5EF4-FFF2-40B4-BE49-F238E27FC236}">
                <a16:creationId xmlns:a16="http://schemas.microsoft.com/office/drawing/2014/main" id="{B508AF72-3F5C-43D4-A035-6B217E69AC34}"/>
              </a:ext>
            </a:extLst>
          </p:cNvPr>
          <p:cNvCxnSpPr>
            <a:cxnSpLocks/>
            <a:stCxn id="15" idx="4"/>
            <a:endCxn id="18" idx="0"/>
          </p:cNvCxnSpPr>
          <p:nvPr/>
        </p:nvCxnSpPr>
        <p:spPr>
          <a:xfrm flipH="1">
            <a:off x="10526246" y="1345479"/>
            <a:ext cx="418587"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DA3A14A0-6626-4F43-92E1-D1452AF8E867}"/>
              </a:ext>
            </a:extLst>
          </p:cNvPr>
          <p:cNvCxnSpPr>
            <a:cxnSpLocks/>
            <a:stCxn id="15" idx="4"/>
            <a:endCxn id="17" idx="0"/>
          </p:cNvCxnSpPr>
          <p:nvPr/>
        </p:nvCxnSpPr>
        <p:spPr>
          <a:xfrm>
            <a:off x="10944833" y="1345479"/>
            <a:ext cx="710966" cy="557687"/>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1" name="Flowchart: Connector 20">
            <a:extLst>
              <a:ext uri="{FF2B5EF4-FFF2-40B4-BE49-F238E27FC236}">
                <a16:creationId xmlns:a16="http://schemas.microsoft.com/office/drawing/2014/main" id="{85A4A888-D497-4E6B-9853-47F41337CE89}"/>
              </a:ext>
            </a:extLst>
          </p:cNvPr>
          <p:cNvSpPr/>
          <p:nvPr/>
        </p:nvSpPr>
        <p:spPr>
          <a:xfrm>
            <a:off x="5298241" y="3650321"/>
            <a:ext cx="323288"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cxnSp>
        <p:nvCxnSpPr>
          <p:cNvPr id="23" name="Straight Arrow Connector 22">
            <a:extLst>
              <a:ext uri="{FF2B5EF4-FFF2-40B4-BE49-F238E27FC236}">
                <a16:creationId xmlns:a16="http://schemas.microsoft.com/office/drawing/2014/main" id="{2214547D-9236-4440-B6B9-6C600E8D619F}"/>
              </a:ext>
            </a:extLst>
          </p:cNvPr>
          <p:cNvCxnSpPr>
            <a:cxnSpLocks/>
            <a:stCxn id="21" idx="5"/>
          </p:cNvCxnSpPr>
          <p:nvPr/>
        </p:nvCxnSpPr>
        <p:spPr>
          <a:xfrm>
            <a:off x="5574185" y="3914673"/>
            <a:ext cx="616276" cy="390185"/>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25159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9B24D-677B-47E6-A8EA-605ABE96B812}"/>
              </a:ext>
            </a:extLst>
          </p:cNvPr>
          <p:cNvSpPr>
            <a:spLocks noGrp="1"/>
          </p:cNvSpPr>
          <p:nvPr>
            <p:ph type="title"/>
          </p:nvPr>
        </p:nvSpPr>
        <p:spPr>
          <a:xfrm>
            <a:off x="202161" y="184152"/>
            <a:ext cx="4238170" cy="1325563"/>
          </a:xfrm>
        </p:spPr>
        <p:txBody>
          <a:bodyPr>
            <a:normAutofit/>
          </a:bodyPr>
          <a:lstStyle/>
          <a:p>
            <a:r>
              <a:rPr lang="en-US" dirty="0"/>
              <a:t>How to schedule an inspection</a:t>
            </a:r>
          </a:p>
        </p:txBody>
      </p:sp>
      <p:sp>
        <p:nvSpPr>
          <p:cNvPr id="3" name="Content Placeholder 2">
            <a:extLst>
              <a:ext uri="{FF2B5EF4-FFF2-40B4-BE49-F238E27FC236}">
                <a16:creationId xmlns:a16="http://schemas.microsoft.com/office/drawing/2014/main" id="{C395CAB2-C4E7-4055-B07C-68B7D7FE0716}"/>
              </a:ext>
            </a:extLst>
          </p:cNvPr>
          <p:cNvSpPr>
            <a:spLocks noGrp="1"/>
          </p:cNvSpPr>
          <p:nvPr>
            <p:ph idx="1"/>
          </p:nvPr>
        </p:nvSpPr>
        <p:spPr>
          <a:xfrm>
            <a:off x="191123" y="1838325"/>
            <a:ext cx="4458135" cy="3657599"/>
          </a:xfrm>
        </p:spPr>
        <p:txBody>
          <a:bodyPr>
            <a:normAutofit/>
          </a:bodyPr>
          <a:lstStyle/>
          <a:p>
            <a:pPr marL="0" indent="0">
              <a:buNone/>
            </a:pPr>
            <a:r>
              <a:rPr lang="en-US" b="1" dirty="0"/>
              <a:t>How to schedule an inspection</a:t>
            </a:r>
          </a:p>
          <a:p>
            <a:pPr marL="457200" indent="-457200">
              <a:buFont typeface="+mj-lt"/>
              <a:buAutoNum type="arabicPeriod"/>
            </a:pPr>
            <a:r>
              <a:rPr lang="en-US" dirty="0"/>
              <a:t>Click the </a:t>
            </a:r>
            <a:r>
              <a:rPr lang="en-US" b="1" dirty="0"/>
              <a:t>Inspections </a:t>
            </a:r>
            <a:r>
              <a:rPr lang="en-US" dirty="0"/>
              <a:t>tab</a:t>
            </a:r>
          </a:p>
          <a:p>
            <a:pPr marL="457200" indent="-457200">
              <a:buFont typeface="+mj-lt"/>
              <a:buAutoNum type="arabicPeriod"/>
            </a:pPr>
            <a:endParaRPr lang="en-US" dirty="0"/>
          </a:p>
          <a:p>
            <a:pPr marL="457200" indent="-457200">
              <a:buFont typeface="+mj-lt"/>
              <a:buAutoNum type="arabicPeriod"/>
            </a:pPr>
            <a:r>
              <a:rPr lang="en-US" dirty="0"/>
              <a:t>In the Inspections section on the permit select </a:t>
            </a:r>
            <a:r>
              <a:rPr lang="en-US" b="1" dirty="0"/>
              <a:t>Actions</a:t>
            </a:r>
            <a:r>
              <a:rPr lang="en-US" dirty="0"/>
              <a:t> and then </a:t>
            </a:r>
            <a:r>
              <a:rPr lang="en-US" b="1" dirty="0"/>
              <a:t>Schedule</a:t>
            </a:r>
          </a:p>
          <a:p>
            <a:pPr marL="457200" indent="-457200">
              <a:buFont typeface="+mj-lt"/>
              <a:buAutoNum type="arabicPeriod"/>
            </a:pPr>
            <a:endParaRPr lang="en-US" b="1" dirty="0"/>
          </a:p>
          <a:p>
            <a:pPr marL="0" indent="0">
              <a:buNone/>
            </a:pPr>
            <a:r>
              <a:rPr lang="en-US" b="1" i="1" dirty="0">
                <a:solidFill>
                  <a:srgbClr val="FF0000"/>
                </a:solidFill>
              </a:rPr>
              <a:t>Tip: </a:t>
            </a:r>
            <a:r>
              <a:rPr lang="en-US" i="1" dirty="0">
                <a:solidFill>
                  <a:srgbClr val="FF0000"/>
                </a:solidFill>
              </a:rPr>
              <a:t>You do not have to be logged in to schedule an inspection.</a:t>
            </a:r>
          </a:p>
        </p:txBody>
      </p:sp>
      <p:pic>
        <p:nvPicPr>
          <p:cNvPr id="6" name="Picture 5">
            <a:extLst>
              <a:ext uri="{FF2B5EF4-FFF2-40B4-BE49-F238E27FC236}">
                <a16:creationId xmlns:a16="http://schemas.microsoft.com/office/drawing/2014/main" id="{95FD9321-431D-4128-9335-B3605D2C7D77}"/>
              </a:ext>
            </a:extLst>
          </p:cNvPr>
          <p:cNvPicPr>
            <a:picLocks noChangeAspect="1"/>
          </p:cNvPicPr>
          <p:nvPr/>
        </p:nvPicPr>
        <p:blipFill>
          <a:blip r:embed="rId2"/>
          <a:stretch>
            <a:fillRect/>
          </a:stretch>
        </p:blipFill>
        <p:spPr>
          <a:xfrm>
            <a:off x="4660296" y="365127"/>
            <a:ext cx="7329543" cy="57747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lowchart: Connector 8">
            <a:extLst>
              <a:ext uri="{FF2B5EF4-FFF2-40B4-BE49-F238E27FC236}">
                <a16:creationId xmlns:a16="http://schemas.microsoft.com/office/drawing/2014/main" id="{BD06C6F0-BEC9-4A4D-8A83-4B57B419D004}"/>
              </a:ext>
            </a:extLst>
          </p:cNvPr>
          <p:cNvSpPr/>
          <p:nvPr/>
        </p:nvSpPr>
        <p:spPr>
          <a:xfrm>
            <a:off x="8424687" y="357998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cxnSp>
        <p:nvCxnSpPr>
          <p:cNvPr id="11" name="Straight Arrow Connector 10">
            <a:extLst>
              <a:ext uri="{FF2B5EF4-FFF2-40B4-BE49-F238E27FC236}">
                <a16:creationId xmlns:a16="http://schemas.microsoft.com/office/drawing/2014/main" id="{6E5EE0DD-E91C-4AEE-949E-A08457BA3091}"/>
              </a:ext>
            </a:extLst>
          </p:cNvPr>
          <p:cNvCxnSpPr>
            <a:cxnSpLocks/>
            <a:stCxn id="9" idx="3"/>
          </p:cNvCxnSpPr>
          <p:nvPr/>
        </p:nvCxnSpPr>
        <p:spPr>
          <a:xfrm flipH="1">
            <a:off x="8105777" y="3844340"/>
            <a:ext cx="370904" cy="194260"/>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313DD443-F621-4D9D-B7ED-AD037C272A0F}"/>
              </a:ext>
            </a:extLst>
          </p:cNvPr>
          <p:cNvCxnSpPr>
            <a:cxnSpLocks/>
            <a:stCxn id="9" idx="3"/>
          </p:cNvCxnSpPr>
          <p:nvPr/>
        </p:nvCxnSpPr>
        <p:spPr>
          <a:xfrm flipH="1">
            <a:off x="8204722" y="3844340"/>
            <a:ext cx="271959" cy="456264"/>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16" name="Flowchart: Alternate Process 15">
            <a:extLst>
              <a:ext uri="{FF2B5EF4-FFF2-40B4-BE49-F238E27FC236}">
                <a16:creationId xmlns:a16="http://schemas.microsoft.com/office/drawing/2014/main" id="{ABAEB742-B283-4BDA-A8DE-2B6CA2D92489}"/>
              </a:ext>
            </a:extLst>
          </p:cNvPr>
          <p:cNvSpPr/>
          <p:nvPr/>
        </p:nvSpPr>
        <p:spPr>
          <a:xfrm>
            <a:off x="7551812" y="3911483"/>
            <a:ext cx="54292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Alternate Process 16">
            <a:extLst>
              <a:ext uri="{FF2B5EF4-FFF2-40B4-BE49-F238E27FC236}">
                <a16:creationId xmlns:a16="http://schemas.microsoft.com/office/drawing/2014/main" id="{44CB071C-A8CD-4445-9783-7C3319D0520C}"/>
              </a:ext>
            </a:extLst>
          </p:cNvPr>
          <p:cNvSpPr/>
          <p:nvPr/>
        </p:nvSpPr>
        <p:spPr>
          <a:xfrm>
            <a:off x="7661795" y="4300604"/>
            <a:ext cx="542927" cy="19426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9" name="Flowchart: Connector 18">
            <a:extLst>
              <a:ext uri="{FF2B5EF4-FFF2-40B4-BE49-F238E27FC236}">
                <a16:creationId xmlns:a16="http://schemas.microsoft.com/office/drawing/2014/main" id="{C07B6736-12D1-4724-8063-A411F2CBFBC0}"/>
              </a:ext>
            </a:extLst>
          </p:cNvPr>
          <p:cNvSpPr/>
          <p:nvPr/>
        </p:nvSpPr>
        <p:spPr>
          <a:xfrm>
            <a:off x="7969029" y="120000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20" name="Flowchart: Alternate Process 19">
            <a:extLst>
              <a:ext uri="{FF2B5EF4-FFF2-40B4-BE49-F238E27FC236}">
                <a16:creationId xmlns:a16="http://schemas.microsoft.com/office/drawing/2014/main" id="{94871CAB-95BC-48F7-8826-3BC36918BD00}"/>
              </a:ext>
            </a:extLst>
          </p:cNvPr>
          <p:cNvSpPr/>
          <p:nvPr/>
        </p:nvSpPr>
        <p:spPr>
          <a:xfrm>
            <a:off x="7395788" y="1385999"/>
            <a:ext cx="542927" cy="24743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732641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59951" y="1610908"/>
            <a:ext cx="4619625" cy="4312180"/>
          </a:xfrm>
        </p:spPr>
        <p:txBody>
          <a:bodyPr>
            <a:normAutofit lnSpcReduction="10000"/>
          </a:bodyPr>
          <a:lstStyle/>
          <a:p>
            <a:pPr marL="0" indent="0">
              <a:buNone/>
            </a:pPr>
            <a:r>
              <a:rPr lang="en-US" b="1" dirty="0"/>
              <a:t>How to schedule an inspection</a:t>
            </a:r>
          </a:p>
          <a:p>
            <a:pPr marL="457200" indent="-457200">
              <a:buFont typeface="+mj-lt"/>
              <a:buAutoNum type="arabicPeriod" startAt="3"/>
            </a:pPr>
            <a:r>
              <a:rPr lang="en-US" dirty="0"/>
              <a:t>Select date on the calendar in the timeframe allotted based on the issued start date and duration and click the </a:t>
            </a:r>
            <a:r>
              <a:rPr lang="en-US" b="1" dirty="0"/>
              <a:t>Continue</a:t>
            </a:r>
            <a:r>
              <a:rPr lang="en-US" dirty="0"/>
              <a:t> button</a:t>
            </a:r>
          </a:p>
          <a:p>
            <a:pPr marL="457200" indent="-457200">
              <a:buFont typeface="+mj-lt"/>
              <a:buAutoNum type="arabicPeriod" startAt="3"/>
            </a:pPr>
            <a:r>
              <a:rPr lang="en-US" dirty="0"/>
              <a:t>The contact for the inspection will default to the </a:t>
            </a:r>
            <a:r>
              <a:rPr lang="en-US" b="1" dirty="0"/>
              <a:t>Applicant</a:t>
            </a:r>
          </a:p>
          <a:p>
            <a:pPr marL="457200" indent="-457200">
              <a:buFont typeface="+mj-lt"/>
              <a:buAutoNum type="arabicPeriod" startAt="3"/>
            </a:pPr>
            <a:r>
              <a:rPr lang="en-US" dirty="0"/>
              <a:t>To change the contact, click </a:t>
            </a:r>
            <a:r>
              <a:rPr lang="en-US" b="1" dirty="0"/>
              <a:t>Change Contact </a:t>
            </a:r>
            <a:r>
              <a:rPr lang="en-US" dirty="0"/>
              <a:t>and fill out the required information</a:t>
            </a:r>
          </a:p>
          <a:p>
            <a:pPr marL="457200" indent="-457200">
              <a:buFont typeface="+mj-lt"/>
              <a:buAutoNum type="arabicPeriod" startAt="3"/>
            </a:pPr>
            <a:r>
              <a:rPr lang="en-US" dirty="0"/>
              <a:t>Click the </a:t>
            </a:r>
            <a:r>
              <a:rPr lang="en-US" b="1" dirty="0"/>
              <a:t>Submit </a:t>
            </a:r>
            <a:r>
              <a:rPr lang="en-US" dirty="0"/>
              <a:t>button</a:t>
            </a:r>
          </a:p>
        </p:txBody>
      </p:sp>
      <p:sp>
        <p:nvSpPr>
          <p:cNvPr id="18" name="Title 1">
            <a:extLst>
              <a:ext uri="{FF2B5EF4-FFF2-40B4-BE49-F238E27FC236}">
                <a16:creationId xmlns:a16="http://schemas.microsoft.com/office/drawing/2014/main" id="{5438638C-38DB-4E84-A474-0DF67891AFC8}"/>
              </a:ext>
            </a:extLst>
          </p:cNvPr>
          <p:cNvSpPr>
            <a:spLocks noGrp="1"/>
          </p:cNvSpPr>
          <p:nvPr>
            <p:ph type="title"/>
          </p:nvPr>
        </p:nvSpPr>
        <p:spPr>
          <a:xfrm>
            <a:off x="202161" y="184152"/>
            <a:ext cx="4238170" cy="1325563"/>
          </a:xfrm>
        </p:spPr>
        <p:txBody>
          <a:bodyPr>
            <a:normAutofit/>
          </a:bodyPr>
          <a:lstStyle/>
          <a:p>
            <a:r>
              <a:rPr lang="en-US" dirty="0"/>
              <a:t>How to schedule an inspection</a:t>
            </a:r>
          </a:p>
        </p:txBody>
      </p:sp>
      <p:pic>
        <p:nvPicPr>
          <p:cNvPr id="2" name="Picture 1">
            <a:extLst>
              <a:ext uri="{FF2B5EF4-FFF2-40B4-BE49-F238E27FC236}">
                <a16:creationId xmlns:a16="http://schemas.microsoft.com/office/drawing/2014/main" id="{BE9F91FB-92FA-4E7E-B61D-900889A31F9E}"/>
              </a:ext>
            </a:extLst>
          </p:cNvPr>
          <p:cNvPicPr>
            <a:picLocks noChangeAspect="1"/>
          </p:cNvPicPr>
          <p:nvPr/>
        </p:nvPicPr>
        <p:blipFill rotWithShape="1">
          <a:blip r:embed="rId2"/>
          <a:srcRect l="2226" t="1017" r="1584" b="1380"/>
          <a:stretch/>
        </p:blipFill>
        <p:spPr>
          <a:xfrm>
            <a:off x="4509247" y="0"/>
            <a:ext cx="7622802" cy="6024282"/>
          </a:xfrm>
          <a:prstGeom prst="rect">
            <a:avLst/>
          </a:prstGeom>
        </p:spPr>
      </p:pic>
    </p:spTree>
    <p:extLst>
      <p:ext uri="{BB962C8B-B14F-4D97-AF65-F5344CB8AC3E}">
        <p14:creationId xmlns:p14="http://schemas.microsoft.com/office/powerpoint/2010/main" val="2647629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02161" y="1839423"/>
            <a:ext cx="4588933" cy="4312180"/>
          </a:xfrm>
        </p:spPr>
        <p:txBody>
          <a:bodyPr>
            <a:normAutofit/>
          </a:bodyPr>
          <a:lstStyle/>
          <a:p>
            <a:pPr marL="0" indent="0">
              <a:buNone/>
            </a:pPr>
            <a:r>
              <a:rPr lang="en-US" b="1" dirty="0"/>
              <a:t>How to schedule an inspection</a:t>
            </a:r>
          </a:p>
          <a:p>
            <a:pPr marL="457200" indent="-457200">
              <a:buFont typeface="+mj-lt"/>
              <a:buAutoNum type="arabicPeriod" startAt="7"/>
            </a:pPr>
            <a:r>
              <a:rPr lang="en-US" dirty="0"/>
              <a:t>Add notes for the inspector (e.g. time of day, details of work etc.)</a:t>
            </a:r>
          </a:p>
          <a:p>
            <a:pPr marL="457200" indent="-457200">
              <a:buFont typeface="+mj-lt"/>
              <a:buAutoNum type="arabicPeriod" startAt="7"/>
            </a:pPr>
            <a:endParaRPr lang="en-US" dirty="0"/>
          </a:p>
          <a:p>
            <a:pPr marL="457200" indent="-457200">
              <a:buFont typeface="+mj-lt"/>
              <a:buAutoNum type="arabicPeriod" startAt="7"/>
            </a:pPr>
            <a:r>
              <a:rPr lang="en-US" dirty="0"/>
              <a:t>Click the </a:t>
            </a:r>
            <a:r>
              <a:rPr lang="en-US" b="1" dirty="0"/>
              <a:t>Finish</a:t>
            </a:r>
            <a:r>
              <a:rPr lang="en-US" dirty="0"/>
              <a:t> button</a:t>
            </a:r>
            <a:endParaRPr lang="en-US" b="1" dirty="0"/>
          </a:p>
        </p:txBody>
      </p:sp>
      <p:sp>
        <p:nvSpPr>
          <p:cNvPr id="18" name="Title 1">
            <a:extLst>
              <a:ext uri="{FF2B5EF4-FFF2-40B4-BE49-F238E27FC236}">
                <a16:creationId xmlns:a16="http://schemas.microsoft.com/office/drawing/2014/main" id="{5438638C-38DB-4E84-A474-0DF67891AFC8}"/>
              </a:ext>
            </a:extLst>
          </p:cNvPr>
          <p:cNvSpPr>
            <a:spLocks noGrp="1"/>
          </p:cNvSpPr>
          <p:nvPr>
            <p:ph type="title"/>
          </p:nvPr>
        </p:nvSpPr>
        <p:spPr>
          <a:xfrm>
            <a:off x="202161" y="184152"/>
            <a:ext cx="4238170" cy="1325563"/>
          </a:xfrm>
        </p:spPr>
        <p:txBody>
          <a:bodyPr>
            <a:normAutofit/>
          </a:bodyPr>
          <a:lstStyle/>
          <a:p>
            <a:r>
              <a:rPr lang="en-US" dirty="0"/>
              <a:t>How to schedule an inspection</a:t>
            </a:r>
          </a:p>
        </p:txBody>
      </p:sp>
      <p:pic>
        <p:nvPicPr>
          <p:cNvPr id="2" name="Picture 1">
            <a:extLst>
              <a:ext uri="{FF2B5EF4-FFF2-40B4-BE49-F238E27FC236}">
                <a16:creationId xmlns:a16="http://schemas.microsoft.com/office/drawing/2014/main" id="{D4238ED0-583A-45E8-9F14-0009D36083FD}"/>
              </a:ext>
            </a:extLst>
          </p:cNvPr>
          <p:cNvPicPr>
            <a:picLocks noChangeAspect="1"/>
          </p:cNvPicPr>
          <p:nvPr/>
        </p:nvPicPr>
        <p:blipFill>
          <a:blip r:embed="rId2"/>
          <a:stretch>
            <a:fillRect/>
          </a:stretch>
        </p:blipFill>
        <p:spPr>
          <a:xfrm>
            <a:off x="6462712" y="479891"/>
            <a:ext cx="4752975" cy="5019675"/>
          </a:xfrm>
          <a:prstGeom prst="rect">
            <a:avLst/>
          </a:prstGeom>
        </p:spPr>
      </p:pic>
    </p:spTree>
    <p:extLst>
      <p:ext uri="{BB962C8B-B14F-4D97-AF65-F5344CB8AC3E}">
        <p14:creationId xmlns:p14="http://schemas.microsoft.com/office/powerpoint/2010/main" val="31584180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54341" y="1685925"/>
            <a:ext cx="4269596" cy="4303753"/>
          </a:xfrm>
        </p:spPr>
        <p:txBody>
          <a:bodyPr>
            <a:normAutofit fontScale="92500" lnSpcReduction="10000"/>
          </a:bodyPr>
          <a:lstStyle/>
          <a:p>
            <a:pPr marL="0" indent="0">
              <a:buNone/>
            </a:pPr>
            <a:r>
              <a:rPr lang="en-US" b="1" dirty="0"/>
              <a:t>How to reschedule an inspection</a:t>
            </a:r>
          </a:p>
          <a:p>
            <a:pPr marL="0" indent="0">
              <a:buNone/>
            </a:pPr>
            <a:endParaRPr lang="en-US" dirty="0"/>
          </a:p>
          <a:p>
            <a:pPr marL="457200" indent="-457200">
              <a:buFont typeface="+mj-lt"/>
              <a:buAutoNum type="arabicPeriod" startAt="9"/>
            </a:pPr>
            <a:r>
              <a:rPr lang="en-US" dirty="0"/>
              <a:t>On the Inspections tab on the permit, select </a:t>
            </a:r>
            <a:r>
              <a:rPr lang="en-US" b="1" dirty="0"/>
              <a:t>Actions</a:t>
            </a:r>
            <a:r>
              <a:rPr lang="en-US" dirty="0"/>
              <a:t> and then </a:t>
            </a:r>
            <a:r>
              <a:rPr lang="en-US" b="1" dirty="0"/>
              <a:t>Reschedule</a:t>
            </a:r>
          </a:p>
          <a:p>
            <a:pPr marL="457200" indent="-457200">
              <a:buFont typeface="+mj-lt"/>
              <a:buAutoNum type="arabicPeriod" startAt="9"/>
            </a:pPr>
            <a:endParaRPr lang="en-US" dirty="0"/>
          </a:p>
          <a:p>
            <a:pPr marL="457200" indent="-457200">
              <a:buFont typeface="+mj-lt"/>
              <a:buAutoNum type="arabicPeriod" startAt="9"/>
            </a:pPr>
            <a:r>
              <a:rPr lang="en-US" dirty="0"/>
              <a:t>Follow the previous steps on how to schedule an inspection</a:t>
            </a:r>
          </a:p>
          <a:p>
            <a:pPr marL="0" indent="0">
              <a:buNone/>
            </a:pPr>
            <a:endParaRPr lang="en-US" dirty="0"/>
          </a:p>
          <a:p>
            <a:pPr marL="0" indent="0">
              <a:buNone/>
            </a:pPr>
            <a:r>
              <a:rPr lang="en-US" b="1" i="1" dirty="0">
                <a:solidFill>
                  <a:srgbClr val="FF0000"/>
                </a:solidFill>
              </a:rPr>
              <a:t>Note: </a:t>
            </a:r>
            <a:r>
              <a:rPr lang="en-US" i="1" dirty="0">
                <a:solidFill>
                  <a:srgbClr val="FF0000"/>
                </a:solidFill>
              </a:rPr>
              <a:t>a 2-business day notice is required to schedule or reschedule an inspection.</a:t>
            </a:r>
          </a:p>
          <a:p>
            <a:pPr marL="0" indent="0">
              <a:buNone/>
            </a:pPr>
            <a:endParaRPr lang="en-US" dirty="0"/>
          </a:p>
        </p:txBody>
      </p:sp>
      <p:sp>
        <p:nvSpPr>
          <p:cNvPr id="11" name="Title 1">
            <a:extLst>
              <a:ext uri="{FF2B5EF4-FFF2-40B4-BE49-F238E27FC236}">
                <a16:creationId xmlns:a16="http://schemas.microsoft.com/office/drawing/2014/main" id="{E2182C94-CDC7-453D-B15A-B7142F918D16}"/>
              </a:ext>
            </a:extLst>
          </p:cNvPr>
          <p:cNvSpPr>
            <a:spLocks noGrp="1"/>
          </p:cNvSpPr>
          <p:nvPr>
            <p:ph type="title"/>
          </p:nvPr>
        </p:nvSpPr>
        <p:spPr>
          <a:xfrm>
            <a:off x="202161" y="184152"/>
            <a:ext cx="4238170" cy="1325563"/>
          </a:xfrm>
        </p:spPr>
        <p:txBody>
          <a:bodyPr>
            <a:normAutofit/>
          </a:bodyPr>
          <a:lstStyle/>
          <a:p>
            <a:r>
              <a:rPr lang="en-US" dirty="0"/>
              <a:t>How to schedule an inspection</a:t>
            </a:r>
          </a:p>
        </p:txBody>
      </p:sp>
      <p:pic>
        <p:nvPicPr>
          <p:cNvPr id="2" name="Picture 1">
            <a:extLst>
              <a:ext uri="{FF2B5EF4-FFF2-40B4-BE49-F238E27FC236}">
                <a16:creationId xmlns:a16="http://schemas.microsoft.com/office/drawing/2014/main" id="{F65ED6F8-BC97-44FE-9DF5-AF8FDAD771D1}"/>
              </a:ext>
            </a:extLst>
          </p:cNvPr>
          <p:cNvPicPr>
            <a:picLocks noChangeAspect="1"/>
          </p:cNvPicPr>
          <p:nvPr/>
        </p:nvPicPr>
        <p:blipFill>
          <a:blip r:embed="rId2"/>
          <a:stretch>
            <a:fillRect/>
          </a:stretch>
        </p:blipFill>
        <p:spPr>
          <a:xfrm>
            <a:off x="4523937" y="316700"/>
            <a:ext cx="7667625" cy="5619750"/>
          </a:xfrm>
          <a:prstGeom prst="rect">
            <a:avLst/>
          </a:prstGeom>
        </p:spPr>
      </p:pic>
    </p:spTree>
    <p:extLst>
      <p:ext uri="{BB962C8B-B14F-4D97-AF65-F5344CB8AC3E}">
        <p14:creationId xmlns:p14="http://schemas.microsoft.com/office/powerpoint/2010/main" val="2828697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575C10-8187-4AC4-AD72-C754EAFD28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E33479-F3CC-46C2-AB23-F3394B1FAEDA}"/>
              </a:ext>
            </a:extLst>
          </p:cNvPr>
          <p:cNvSpPr>
            <a:spLocks noGrp="1"/>
          </p:cNvSpPr>
          <p:nvPr>
            <p:ph type="title"/>
          </p:nvPr>
        </p:nvSpPr>
        <p:spPr>
          <a:xfrm>
            <a:off x="762000" y="559678"/>
            <a:ext cx="3567915" cy="4952492"/>
          </a:xfrm>
        </p:spPr>
        <p:txBody>
          <a:bodyPr>
            <a:normAutofit/>
          </a:bodyPr>
          <a:lstStyle/>
          <a:p>
            <a:r>
              <a:rPr lang="en-US" dirty="0">
                <a:solidFill>
                  <a:schemeClr val="bg1"/>
                </a:solidFill>
              </a:rPr>
              <a:t>Accela launch overview</a:t>
            </a:r>
          </a:p>
        </p:txBody>
      </p:sp>
      <p:cxnSp>
        <p:nvCxnSpPr>
          <p:cNvPr id="15" name="Straight Connector 14">
            <a:extLst>
              <a:ext uri="{FF2B5EF4-FFF2-40B4-BE49-F238E27FC236}">
                <a16:creationId xmlns:a16="http://schemas.microsoft.com/office/drawing/2014/main" id="{74E776C9-ED67-41B7-B3A3-4DF76EF3AC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6">
            <a:extLst>
              <a:ext uri="{FF2B5EF4-FFF2-40B4-BE49-F238E27FC236}">
                <a16:creationId xmlns:a16="http://schemas.microsoft.com/office/drawing/2014/main" id="{81E5DA7B-E4A1-4997-BC5C-1F368CD5A0BA}"/>
              </a:ext>
            </a:extLst>
          </p:cNvPr>
          <p:cNvGraphicFramePr>
            <a:graphicFrameLocks noGrp="1"/>
          </p:cNvGraphicFramePr>
          <p:nvPr>
            <p:ph idx="1"/>
            <p:extLst>
              <p:ext uri="{D42A27DB-BD31-4B8C-83A1-F6EECF244321}">
                <p14:modId xmlns:p14="http://schemas.microsoft.com/office/powerpoint/2010/main" val="1558114664"/>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1318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A36A197-8BC9-4DCC-800F-27D3901BB532}"/>
              </a:ext>
            </a:extLst>
          </p:cNvPr>
          <p:cNvGrpSpPr/>
          <p:nvPr/>
        </p:nvGrpSpPr>
        <p:grpSpPr>
          <a:xfrm>
            <a:off x="5063843" y="66189"/>
            <a:ext cx="7065701" cy="6126480"/>
            <a:chOff x="2413871" y="404427"/>
            <a:chExt cx="7065701" cy="6126480"/>
          </a:xfrm>
        </p:grpSpPr>
        <p:pic>
          <p:nvPicPr>
            <p:cNvPr id="19" name="Picture 18">
              <a:extLst>
                <a:ext uri="{FF2B5EF4-FFF2-40B4-BE49-F238E27FC236}">
                  <a16:creationId xmlns:a16="http://schemas.microsoft.com/office/drawing/2014/main" id="{E853FF81-6DDB-4BDC-BD97-AE76A38BC9E8}"/>
                </a:ext>
              </a:extLst>
            </p:cNvPr>
            <p:cNvPicPr>
              <a:picLocks noChangeAspect="1"/>
            </p:cNvPicPr>
            <p:nvPr/>
          </p:nvPicPr>
          <p:blipFill>
            <a:blip r:embed="rId2"/>
            <a:stretch>
              <a:fillRect/>
            </a:stretch>
          </p:blipFill>
          <p:spPr>
            <a:xfrm>
              <a:off x="2413871" y="404427"/>
              <a:ext cx="7065701" cy="61264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D1AC0132-0C7F-4363-A337-3FD93897A587}"/>
                </a:ext>
              </a:extLst>
            </p:cNvPr>
            <p:cNvPicPr>
              <a:picLocks noChangeAspect="1"/>
            </p:cNvPicPr>
            <p:nvPr/>
          </p:nvPicPr>
          <p:blipFill>
            <a:blip r:embed="rId3"/>
            <a:stretch>
              <a:fillRect/>
            </a:stretch>
          </p:blipFill>
          <p:spPr>
            <a:xfrm>
              <a:off x="3443135" y="6131026"/>
              <a:ext cx="509433" cy="142875"/>
            </a:xfrm>
            <a:prstGeom prst="rect">
              <a:avLst/>
            </a:prstGeom>
          </p:spPr>
        </p:pic>
      </p:grpSp>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54341" y="1902354"/>
            <a:ext cx="4269596" cy="4087324"/>
          </a:xfrm>
        </p:spPr>
        <p:txBody>
          <a:bodyPr>
            <a:normAutofit/>
          </a:bodyPr>
          <a:lstStyle/>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6999B24D-677B-47E6-A8EA-605ABE96B812}"/>
              </a:ext>
            </a:extLst>
          </p:cNvPr>
          <p:cNvSpPr>
            <a:spLocks noGrp="1"/>
          </p:cNvSpPr>
          <p:nvPr>
            <p:ph type="title"/>
          </p:nvPr>
        </p:nvSpPr>
        <p:spPr>
          <a:xfrm>
            <a:off x="188484" y="66189"/>
            <a:ext cx="5157820" cy="1252006"/>
          </a:xfrm>
        </p:spPr>
        <p:txBody>
          <a:bodyPr>
            <a:normAutofit fontScale="90000"/>
          </a:bodyPr>
          <a:lstStyle/>
          <a:p>
            <a:r>
              <a:rPr lang="en-US" dirty="0"/>
              <a:t>How to find the status of inspections</a:t>
            </a:r>
          </a:p>
        </p:txBody>
      </p:sp>
      <p:sp>
        <p:nvSpPr>
          <p:cNvPr id="14" name="Content Placeholder 2">
            <a:extLst>
              <a:ext uri="{FF2B5EF4-FFF2-40B4-BE49-F238E27FC236}">
                <a16:creationId xmlns:a16="http://schemas.microsoft.com/office/drawing/2014/main" id="{1585758B-CE6D-4CD9-877D-0804241AD392}"/>
              </a:ext>
            </a:extLst>
          </p:cNvPr>
          <p:cNvSpPr txBox="1">
            <a:spLocks/>
          </p:cNvSpPr>
          <p:nvPr/>
        </p:nvSpPr>
        <p:spPr>
          <a:xfrm>
            <a:off x="191123" y="1543050"/>
            <a:ext cx="4340384" cy="4446627"/>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How to find the status of an inspection</a:t>
            </a:r>
          </a:p>
          <a:p>
            <a:pPr marL="457200" indent="-457200">
              <a:buFont typeface="+mj-lt"/>
              <a:buAutoNum type="arabicPeriod"/>
            </a:pPr>
            <a:r>
              <a:rPr lang="en-US" dirty="0"/>
              <a:t>On the permit, click the </a:t>
            </a:r>
            <a:r>
              <a:rPr lang="en-US" b="1" dirty="0"/>
              <a:t>Inspections </a:t>
            </a:r>
            <a:r>
              <a:rPr lang="en-US" dirty="0"/>
              <a:t>tab</a:t>
            </a:r>
          </a:p>
          <a:p>
            <a:pPr marL="457200" indent="-457200">
              <a:buFont typeface="+mj-lt"/>
              <a:buAutoNum type="arabicPeriod"/>
            </a:pPr>
            <a:endParaRPr lang="en-US" dirty="0"/>
          </a:p>
          <a:p>
            <a:pPr marL="457200" indent="-457200">
              <a:buFont typeface="+mj-lt"/>
              <a:buAutoNum type="arabicPeriod"/>
            </a:pPr>
            <a:r>
              <a:rPr lang="en-US" dirty="0"/>
              <a:t>Pending and scheduled inspections will show up in the </a:t>
            </a:r>
            <a:r>
              <a:rPr lang="en-US" b="1" dirty="0"/>
              <a:t>Pending and Scheduled </a:t>
            </a:r>
            <a:r>
              <a:rPr lang="en-US" dirty="0"/>
              <a:t>section</a:t>
            </a:r>
            <a:endParaRPr lang="en-US" b="1" dirty="0"/>
          </a:p>
          <a:p>
            <a:pPr marL="457200" indent="-457200">
              <a:buFont typeface="+mj-lt"/>
              <a:buAutoNum type="arabicPeriod"/>
            </a:pPr>
            <a:endParaRPr lang="en-US" dirty="0"/>
          </a:p>
          <a:p>
            <a:pPr marL="457200" indent="-457200">
              <a:buFont typeface="+mj-lt"/>
              <a:buAutoNum type="arabicPeriod"/>
            </a:pPr>
            <a:r>
              <a:rPr lang="en-US" dirty="0"/>
              <a:t>Waived and completed inspections will show up in the </a:t>
            </a:r>
            <a:r>
              <a:rPr lang="en-US" b="1" dirty="0"/>
              <a:t>Completed </a:t>
            </a:r>
            <a:r>
              <a:rPr lang="en-US" dirty="0"/>
              <a:t>section</a:t>
            </a:r>
          </a:p>
        </p:txBody>
      </p:sp>
      <p:sp>
        <p:nvSpPr>
          <p:cNvPr id="15" name="Flowchart: Connector 14">
            <a:extLst>
              <a:ext uri="{FF2B5EF4-FFF2-40B4-BE49-F238E27FC236}">
                <a16:creationId xmlns:a16="http://schemas.microsoft.com/office/drawing/2014/main" id="{13EC12FC-7688-4780-B057-03EA9CFB9782}"/>
              </a:ext>
            </a:extLst>
          </p:cNvPr>
          <p:cNvSpPr/>
          <p:nvPr/>
        </p:nvSpPr>
        <p:spPr>
          <a:xfrm>
            <a:off x="4400207" y="5450257"/>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
        <p:nvSpPr>
          <p:cNvPr id="16" name="Flowchart: Connector 15">
            <a:extLst>
              <a:ext uri="{FF2B5EF4-FFF2-40B4-BE49-F238E27FC236}">
                <a16:creationId xmlns:a16="http://schemas.microsoft.com/office/drawing/2014/main" id="{2DD59ECB-3D0B-432A-9490-DAC13CBF33D0}"/>
              </a:ext>
            </a:extLst>
          </p:cNvPr>
          <p:cNvSpPr/>
          <p:nvPr/>
        </p:nvSpPr>
        <p:spPr>
          <a:xfrm>
            <a:off x="4462072" y="370200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13" name="Left Brace 12">
            <a:extLst>
              <a:ext uri="{FF2B5EF4-FFF2-40B4-BE49-F238E27FC236}">
                <a16:creationId xmlns:a16="http://schemas.microsoft.com/office/drawing/2014/main" id="{6C54C931-C9D7-4DB0-B5C9-7EDCD087F619}"/>
              </a:ext>
            </a:extLst>
          </p:cNvPr>
          <p:cNvSpPr/>
          <p:nvPr/>
        </p:nvSpPr>
        <p:spPr>
          <a:xfrm flipV="1">
            <a:off x="4786900" y="2735124"/>
            <a:ext cx="307150" cy="2243463"/>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12" name="Left Brace 11">
            <a:extLst>
              <a:ext uri="{FF2B5EF4-FFF2-40B4-BE49-F238E27FC236}">
                <a16:creationId xmlns:a16="http://schemas.microsoft.com/office/drawing/2014/main" id="{A4A7422E-297F-459B-84E5-4DE0D1C5B9A1}"/>
              </a:ext>
            </a:extLst>
          </p:cNvPr>
          <p:cNvSpPr/>
          <p:nvPr/>
        </p:nvSpPr>
        <p:spPr>
          <a:xfrm>
            <a:off x="4755725" y="5211154"/>
            <a:ext cx="307150" cy="876306"/>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sp>
        <p:nvSpPr>
          <p:cNvPr id="20" name="Flowchart: Alternate Process 19">
            <a:extLst>
              <a:ext uri="{FF2B5EF4-FFF2-40B4-BE49-F238E27FC236}">
                <a16:creationId xmlns:a16="http://schemas.microsoft.com/office/drawing/2014/main" id="{62CFA575-DB71-48CD-BA82-1C53D2452954}"/>
              </a:ext>
            </a:extLst>
          </p:cNvPr>
          <p:cNvSpPr/>
          <p:nvPr/>
        </p:nvSpPr>
        <p:spPr>
          <a:xfrm>
            <a:off x="7673387" y="1061714"/>
            <a:ext cx="654826" cy="25648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Connector 16">
            <a:extLst>
              <a:ext uri="{FF2B5EF4-FFF2-40B4-BE49-F238E27FC236}">
                <a16:creationId xmlns:a16="http://schemas.microsoft.com/office/drawing/2014/main" id="{9FDA6AE2-B79C-4044-B2B9-582EC90ECE55}"/>
              </a:ext>
            </a:extLst>
          </p:cNvPr>
          <p:cNvSpPr/>
          <p:nvPr/>
        </p:nvSpPr>
        <p:spPr>
          <a:xfrm>
            <a:off x="7534052" y="7742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Tree>
    <p:extLst>
      <p:ext uri="{BB962C8B-B14F-4D97-AF65-F5344CB8AC3E}">
        <p14:creationId xmlns:p14="http://schemas.microsoft.com/office/powerpoint/2010/main" val="31049933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54341" y="1902354"/>
            <a:ext cx="4269596" cy="4087324"/>
          </a:xfrm>
        </p:spPr>
        <p:txBody>
          <a:bodyPr>
            <a:normAutofit/>
          </a:bodyPr>
          <a:lstStyle/>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6999B24D-677B-47E6-A8EA-605ABE96B812}"/>
              </a:ext>
            </a:extLst>
          </p:cNvPr>
          <p:cNvSpPr>
            <a:spLocks noGrp="1"/>
          </p:cNvSpPr>
          <p:nvPr>
            <p:ph type="title"/>
          </p:nvPr>
        </p:nvSpPr>
        <p:spPr>
          <a:xfrm>
            <a:off x="188484" y="66189"/>
            <a:ext cx="5157820" cy="1252006"/>
          </a:xfrm>
        </p:spPr>
        <p:txBody>
          <a:bodyPr>
            <a:normAutofit fontScale="90000"/>
          </a:bodyPr>
          <a:lstStyle/>
          <a:p>
            <a:r>
              <a:rPr lang="en-US" dirty="0"/>
              <a:t>How to find the status of inspections</a:t>
            </a:r>
          </a:p>
        </p:txBody>
      </p:sp>
      <p:sp>
        <p:nvSpPr>
          <p:cNvPr id="14" name="Content Placeholder 2">
            <a:extLst>
              <a:ext uri="{FF2B5EF4-FFF2-40B4-BE49-F238E27FC236}">
                <a16:creationId xmlns:a16="http://schemas.microsoft.com/office/drawing/2014/main" id="{1585758B-CE6D-4CD9-877D-0804241AD392}"/>
              </a:ext>
            </a:extLst>
          </p:cNvPr>
          <p:cNvSpPr txBox="1">
            <a:spLocks/>
          </p:cNvSpPr>
          <p:nvPr/>
        </p:nvSpPr>
        <p:spPr>
          <a:xfrm>
            <a:off x="191123" y="1543050"/>
            <a:ext cx="4340384" cy="444662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How to find the status of an inspection</a:t>
            </a:r>
          </a:p>
          <a:p>
            <a:pPr marL="457200" indent="-457200">
              <a:buFont typeface="+mj-lt"/>
              <a:buAutoNum type="arabicPeriod" startAt="4"/>
            </a:pPr>
            <a:r>
              <a:rPr lang="en-US" dirty="0"/>
              <a:t>To find details about an inspection, click on </a:t>
            </a:r>
            <a:r>
              <a:rPr lang="en-US" b="1" dirty="0"/>
              <a:t>View Details</a:t>
            </a:r>
          </a:p>
          <a:p>
            <a:pPr marL="457200" indent="-457200">
              <a:buFont typeface="+mj-lt"/>
              <a:buAutoNum type="arabicPeriod" startAt="4"/>
            </a:pPr>
            <a:endParaRPr lang="en-US" dirty="0"/>
          </a:p>
          <a:p>
            <a:pPr marL="457200" indent="-457200">
              <a:buFont typeface="+mj-lt"/>
              <a:buAutoNum type="arabicPeriod" startAt="4"/>
            </a:pPr>
            <a:endParaRPr lang="en-US" b="1" dirty="0"/>
          </a:p>
          <a:p>
            <a:pPr marL="457200" indent="-457200">
              <a:buFont typeface="+mj-lt"/>
              <a:buAutoNum type="arabicPeriod" startAt="4"/>
            </a:pPr>
            <a:r>
              <a:rPr lang="en-US" dirty="0"/>
              <a:t>Further details can be viewed by clicking the </a:t>
            </a:r>
            <a:r>
              <a:rPr lang="en-US" b="1" dirty="0"/>
              <a:t>View Status History </a:t>
            </a:r>
            <a:r>
              <a:rPr lang="en-US" dirty="0"/>
              <a:t>or </a:t>
            </a:r>
            <a:r>
              <a:rPr lang="en-US" b="1" dirty="0"/>
              <a:t>View Results Comments </a:t>
            </a:r>
            <a:r>
              <a:rPr lang="en-US" dirty="0"/>
              <a:t>links</a:t>
            </a:r>
          </a:p>
          <a:p>
            <a:pPr marL="457200" indent="-457200">
              <a:buFont typeface="+mj-lt"/>
              <a:buAutoNum type="arabicPeriod" startAt="4"/>
            </a:pPr>
            <a:endParaRPr lang="en-US" dirty="0"/>
          </a:p>
        </p:txBody>
      </p:sp>
      <p:grpSp>
        <p:nvGrpSpPr>
          <p:cNvPr id="18" name="Group 17">
            <a:extLst>
              <a:ext uri="{FF2B5EF4-FFF2-40B4-BE49-F238E27FC236}">
                <a16:creationId xmlns:a16="http://schemas.microsoft.com/office/drawing/2014/main" id="{CA36A197-8BC9-4DCC-800F-27D3901BB532}"/>
              </a:ext>
            </a:extLst>
          </p:cNvPr>
          <p:cNvGrpSpPr/>
          <p:nvPr/>
        </p:nvGrpSpPr>
        <p:grpSpPr>
          <a:xfrm>
            <a:off x="5028376" y="430628"/>
            <a:ext cx="4716780" cy="5692311"/>
            <a:chOff x="2880724" y="581590"/>
            <a:chExt cx="4716780" cy="5692311"/>
          </a:xfrm>
        </p:grpSpPr>
        <p:pic>
          <p:nvPicPr>
            <p:cNvPr id="19" name="Picture 18">
              <a:extLst>
                <a:ext uri="{FF2B5EF4-FFF2-40B4-BE49-F238E27FC236}">
                  <a16:creationId xmlns:a16="http://schemas.microsoft.com/office/drawing/2014/main" id="{E853FF81-6DDB-4BDC-BD97-AE76A38BC9E8}"/>
                </a:ext>
              </a:extLst>
            </p:cNvPr>
            <p:cNvPicPr>
              <a:picLocks noChangeAspect="1"/>
            </p:cNvPicPr>
            <p:nvPr/>
          </p:nvPicPr>
          <p:blipFill rotWithShape="1">
            <a:blip r:embed="rId2"/>
            <a:srcRect t="81787" r="45692"/>
            <a:stretch/>
          </p:blipFill>
          <p:spPr>
            <a:xfrm>
              <a:off x="2880724" y="581590"/>
              <a:ext cx="471678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0E2B3544-3029-4A94-BDA8-3F53AE034AC3}"/>
                </a:ext>
              </a:extLst>
            </p:cNvPr>
            <p:cNvPicPr>
              <a:picLocks noChangeAspect="1"/>
            </p:cNvPicPr>
            <p:nvPr/>
          </p:nvPicPr>
          <p:blipFill>
            <a:blip r:embed="rId3"/>
            <a:stretch>
              <a:fillRect/>
            </a:stretch>
          </p:blipFill>
          <p:spPr>
            <a:xfrm>
              <a:off x="3443135" y="5068374"/>
              <a:ext cx="1028700" cy="142875"/>
            </a:xfrm>
            <a:prstGeom prst="rect">
              <a:avLst/>
            </a:prstGeom>
          </p:spPr>
        </p:pic>
        <p:pic>
          <p:nvPicPr>
            <p:cNvPr id="21" name="Picture 20">
              <a:extLst>
                <a:ext uri="{FF2B5EF4-FFF2-40B4-BE49-F238E27FC236}">
                  <a16:creationId xmlns:a16="http://schemas.microsoft.com/office/drawing/2014/main" id="{F5AB72F3-F6C8-4F7D-AA46-44A9BE2F4F77}"/>
                </a:ext>
              </a:extLst>
            </p:cNvPr>
            <p:cNvPicPr>
              <a:picLocks noChangeAspect="1"/>
            </p:cNvPicPr>
            <p:nvPr/>
          </p:nvPicPr>
          <p:blipFill>
            <a:blip r:embed="rId3"/>
            <a:stretch>
              <a:fillRect/>
            </a:stretch>
          </p:blipFill>
          <p:spPr>
            <a:xfrm>
              <a:off x="3443135" y="5810865"/>
              <a:ext cx="509433" cy="142875"/>
            </a:xfrm>
            <a:prstGeom prst="rect">
              <a:avLst/>
            </a:prstGeom>
          </p:spPr>
        </p:pic>
        <p:pic>
          <p:nvPicPr>
            <p:cNvPr id="22" name="Picture 21">
              <a:extLst>
                <a:ext uri="{FF2B5EF4-FFF2-40B4-BE49-F238E27FC236}">
                  <a16:creationId xmlns:a16="http://schemas.microsoft.com/office/drawing/2014/main" id="{D1AC0132-0C7F-4363-A337-3FD93897A587}"/>
                </a:ext>
              </a:extLst>
            </p:cNvPr>
            <p:cNvPicPr>
              <a:picLocks noChangeAspect="1"/>
            </p:cNvPicPr>
            <p:nvPr/>
          </p:nvPicPr>
          <p:blipFill>
            <a:blip r:embed="rId3"/>
            <a:stretch>
              <a:fillRect/>
            </a:stretch>
          </p:blipFill>
          <p:spPr>
            <a:xfrm>
              <a:off x="3443135" y="6131026"/>
              <a:ext cx="509433" cy="142875"/>
            </a:xfrm>
            <a:prstGeom prst="rect">
              <a:avLst/>
            </a:prstGeom>
          </p:spPr>
        </p:pic>
      </p:grpSp>
      <p:grpSp>
        <p:nvGrpSpPr>
          <p:cNvPr id="23" name="Group 22">
            <a:extLst>
              <a:ext uri="{FF2B5EF4-FFF2-40B4-BE49-F238E27FC236}">
                <a16:creationId xmlns:a16="http://schemas.microsoft.com/office/drawing/2014/main" id="{E1B97496-8E07-4EFE-A834-5F11CC6FC8F0}"/>
              </a:ext>
            </a:extLst>
          </p:cNvPr>
          <p:cNvGrpSpPr/>
          <p:nvPr/>
        </p:nvGrpSpPr>
        <p:grpSpPr>
          <a:xfrm>
            <a:off x="3817374" y="1804427"/>
            <a:ext cx="7870173" cy="4295775"/>
            <a:chOff x="3817374" y="1804427"/>
            <a:chExt cx="7870173" cy="4295775"/>
          </a:xfrm>
        </p:grpSpPr>
        <p:pic>
          <p:nvPicPr>
            <p:cNvPr id="24" name="Picture 23">
              <a:extLst>
                <a:ext uri="{FF2B5EF4-FFF2-40B4-BE49-F238E27FC236}">
                  <a16:creationId xmlns:a16="http://schemas.microsoft.com/office/drawing/2014/main" id="{47CBEE04-A399-4C3B-B820-32F4CA1411EA}"/>
                </a:ext>
              </a:extLst>
            </p:cNvPr>
            <p:cNvPicPr>
              <a:picLocks noChangeAspect="1"/>
            </p:cNvPicPr>
            <p:nvPr/>
          </p:nvPicPr>
          <p:blipFill>
            <a:blip r:embed="rId4"/>
            <a:stretch>
              <a:fillRect/>
            </a:stretch>
          </p:blipFill>
          <p:spPr>
            <a:xfrm>
              <a:off x="6363072" y="1804427"/>
              <a:ext cx="5324475" cy="4295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Picture 24">
              <a:extLst>
                <a:ext uri="{FF2B5EF4-FFF2-40B4-BE49-F238E27FC236}">
                  <a16:creationId xmlns:a16="http://schemas.microsoft.com/office/drawing/2014/main" id="{A825EF19-A0A6-403C-B42A-27D515D55A5E}"/>
                </a:ext>
              </a:extLst>
            </p:cNvPr>
            <p:cNvPicPr>
              <a:picLocks noChangeAspect="1"/>
            </p:cNvPicPr>
            <p:nvPr/>
          </p:nvPicPr>
          <p:blipFill>
            <a:blip r:embed="rId5"/>
            <a:stretch>
              <a:fillRect/>
            </a:stretch>
          </p:blipFill>
          <p:spPr>
            <a:xfrm>
              <a:off x="3817374" y="3487994"/>
              <a:ext cx="914400" cy="109382"/>
            </a:xfrm>
            <a:prstGeom prst="rect">
              <a:avLst/>
            </a:prstGeom>
          </p:spPr>
        </p:pic>
      </p:grpSp>
      <p:sp>
        <p:nvSpPr>
          <p:cNvPr id="10" name="Flowchart: Alternate Process 9">
            <a:extLst>
              <a:ext uri="{FF2B5EF4-FFF2-40B4-BE49-F238E27FC236}">
                <a16:creationId xmlns:a16="http://schemas.microsoft.com/office/drawing/2014/main" id="{5786A671-82F8-43B5-9466-A96B85C064BB}"/>
              </a:ext>
            </a:extLst>
          </p:cNvPr>
          <p:cNvSpPr/>
          <p:nvPr/>
        </p:nvSpPr>
        <p:spPr>
          <a:xfrm>
            <a:off x="8375764" y="838894"/>
            <a:ext cx="796811" cy="25648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Connector 16">
            <a:extLst>
              <a:ext uri="{FF2B5EF4-FFF2-40B4-BE49-F238E27FC236}">
                <a16:creationId xmlns:a16="http://schemas.microsoft.com/office/drawing/2014/main" id="{9FDA6AE2-B79C-4044-B2B9-582EC90ECE55}"/>
              </a:ext>
            </a:extLst>
          </p:cNvPr>
          <p:cNvSpPr/>
          <p:nvPr/>
        </p:nvSpPr>
        <p:spPr>
          <a:xfrm>
            <a:off x="8198247" y="64010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4</a:t>
            </a:r>
          </a:p>
        </p:txBody>
      </p:sp>
      <p:cxnSp>
        <p:nvCxnSpPr>
          <p:cNvPr id="26" name="Straight Arrow Connector 25">
            <a:extLst>
              <a:ext uri="{FF2B5EF4-FFF2-40B4-BE49-F238E27FC236}">
                <a16:creationId xmlns:a16="http://schemas.microsoft.com/office/drawing/2014/main" id="{60329A4E-CA39-4601-AED4-FCC944196820}"/>
              </a:ext>
            </a:extLst>
          </p:cNvPr>
          <p:cNvCxnSpPr>
            <a:cxnSpLocks/>
            <a:stCxn id="10" idx="2"/>
          </p:cNvCxnSpPr>
          <p:nvPr/>
        </p:nvCxnSpPr>
        <p:spPr>
          <a:xfrm>
            <a:off x="8774170" y="1095375"/>
            <a:ext cx="0" cy="806979"/>
          </a:xfrm>
          <a:prstGeom prst="straightConnector1">
            <a:avLst/>
          </a:prstGeom>
          <a:ln w="38100">
            <a:solidFill>
              <a:srgbClr val="FF6600"/>
            </a:solidFill>
            <a:tailEnd type="triangle"/>
          </a:ln>
        </p:spPr>
        <p:style>
          <a:lnRef idx="1">
            <a:schemeClr val="accent5"/>
          </a:lnRef>
          <a:fillRef idx="0">
            <a:schemeClr val="accent5"/>
          </a:fillRef>
          <a:effectRef idx="0">
            <a:schemeClr val="accent5"/>
          </a:effectRef>
          <a:fontRef idx="minor">
            <a:schemeClr val="tx1"/>
          </a:fontRef>
        </p:style>
      </p:cxnSp>
      <p:sp>
        <p:nvSpPr>
          <p:cNvPr id="27" name="Flowchart: Alternate Process 26">
            <a:extLst>
              <a:ext uri="{FF2B5EF4-FFF2-40B4-BE49-F238E27FC236}">
                <a16:creationId xmlns:a16="http://schemas.microsoft.com/office/drawing/2014/main" id="{B2725508-DDBB-4D2B-AD77-97EFCF7EC04F}"/>
              </a:ext>
            </a:extLst>
          </p:cNvPr>
          <p:cNvSpPr/>
          <p:nvPr/>
        </p:nvSpPr>
        <p:spPr>
          <a:xfrm>
            <a:off x="6438271" y="4317796"/>
            <a:ext cx="1343654" cy="406604"/>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Connector 15">
            <a:extLst>
              <a:ext uri="{FF2B5EF4-FFF2-40B4-BE49-F238E27FC236}">
                <a16:creationId xmlns:a16="http://schemas.microsoft.com/office/drawing/2014/main" id="{2DD59ECB-3D0B-432A-9490-DAC13CBF33D0}"/>
              </a:ext>
            </a:extLst>
          </p:cNvPr>
          <p:cNvSpPr/>
          <p:nvPr/>
        </p:nvSpPr>
        <p:spPr>
          <a:xfrm>
            <a:off x="6054129" y="435634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5</a:t>
            </a:r>
          </a:p>
        </p:txBody>
      </p:sp>
    </p:spTree>
    <p:extLst>
      <p:ext uri="{BB962C8B-B14F-4D97-AF65-F5344CB8AC3E}">
        <p14:creationId xmlns:p14="http://schemas.microsoft.com/office/powerpoint/2010/main" val="33987831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A36A197-8BC9-4DCC-800F-27D3901BB532}"/>
              </a:ext>
            </a:extLst>
          </p:cNvPr>
          <p:cNvGrpSpPr/>
          <p:nvPr/>
        </p:nvGrpSpPr>
        <p:grpSpPr>
          <a:xfrm>
            <a:off x="5063843" y="66189"/>
            <a:ext cx="7065701" cy="5869474"/>
            <a:chOff x="2413871" y="404427"/>
            <a:chExt cx="7065701" cy="5869474"/>
          </a:xfrm>
        </p:grpSpPr>
        <p:pic>
          <p:nvPicPr>
            <p:cNvPr id="19" name="Picture 18">
              <a:extLst>
                <a:ext uri="{FF2B5EF4-FFF2-40B4-BE49-F238E27FC236}">
                  <a16:creationId xmlns:a16="http://schemas.microsoft.com/office/drawing/2014/main" id="{E853FF81-6DDB-4BDC-BD97-AE76A38BC9E8}"/>
                </a:ext>
              </a:extLst>
            </p:cNvPr>
            <p:cNvPicPr>
              <a:picLocks noChangeAspect="1"/>
            </p:cNvPicPr>
            <p:nvPr/>
          </p:nvPicPr>
          <p:blipFill rotWithShape="1">
            <a:blip r:embed="rId2"/>
            <a:srcRect b="72424"/>
            <a:stretch/>
          </p:blipFill>
          <p:spPr>
            <a:xfrm>
              <a:off x="2413871" y="404427"/>
              <a:ext cx="7065701" cy="16894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D1AC0132-0C7F-4363-A337-3FD93897A587}"/>
                </a:ext>
              </a:extLst>
            </p:cNvPr>
            <p:cNvPicPr>
              <a:picLocks noChangeAspect="1"/>
            </p:cNvPicPr>
            <p:nvPr/>
          </p:nvPicPr>
          <p:blipFill>
            <a:blip r:embed="rId3"/>
            <a:stretch>
              <a:fillRect/>
            </a:stretch>
          </p:blipFill>
          <p:spPr>
            <a:xfrm>
              <a:off x="3443135" y="6131026"/>
              <a:ext cx="509433" cy="142875"/>
            </a:xfrm>
            <a:prstGeom prst="rect">
              <a:avLst/>
            </a:prstGeom>
          </p:spPr>
        </p:pic>
      </p:grpSp>
      <p:sp>
        <p:nvSpPr>
          <p:cNvPr id="5" name="Content Placeholder 4">
            <a:extLst>
              <a:ext uri="{FF2B5EF4-FFF2-40B4-BE49-F238E27FC236}">
                <a16:creationId xmlns:a16="http://schemas.microsoft.com/office/drawing/2014/main" id="{3A96D9EB-6805-41B0-8B9D-8ECF04AD3F07}"/>
              </a:ext>
            </a:extLst>
          </p:cNvPr>
          <p:cNvSpPr>
            <a:spLocks noGrp="1"/>
          </p:cNvSpPr>
          <p:nvPr>
            <p:ph idx="1"/>
          </p:nvPr>
        </p:nvSpPr>
        <p:spPr>
          <a:xfrm>
            <a:off x="254341" y="1902354"/>
            <a:ext cx="4269596" cy="4087324"/>
          </a:xfrm>
        </p:spPr>
        <p:txBody>
          <a:bodyPr>
            <a:normAutofit/>
          </a:bodyPr>
          <a:lstStyle/>
          <a:p>
            <a:pPr marL="0" indent="0">
              <a:buNone/>
            </a:pPr>
            <a:endParaRPr lang="en-US" dirty="0"/>
          </a:p>
          <a:p>
            <a:pPr marL="0" indent="0">
              <a:buNone/>
            </a:pPr>
            <a:endParaRPr lang="en-US" dirty="0"/>
          </a:p>
        </p:txBody>
      </p:sp>
      <p:sp>
        <p:nvSpPr>
          <p:cNvPr id="2" name="Title 1">
            <a:extLst>
              <a:ext uri="{FF2B5EF4-FFF2-40B4-BE49-F238E27FC236}">
                <a16:creationId xmlns:a16="http://schemas.microsoft.com/office/drawing/2014/main" id="{6999B24D-677B-47E6-A8EA-605ABE96B812}"/>
              </a:ext>
            </a:extLst>
          </p:cNvPr>
          <p:cNvSpPr>
            <a:spLocks noGrp="1"/>
          </p:cNvSpPr>
          <p:nvPr>
            <p:ph type="title"/>
          </p:nvPr>
        </p:nvSpPr>
        <p:spPr>
          <a:xfrm>
            <a:off x="161210" y="242319"/>
            <a:ext cx="5157820" cy="1252006"/>
          </a:xfrm>
        </p:spPr>
        <p:txBody>
          <a:bodyPr>
            <a:normAutofit fontScale="90000"/>
          </a:bodyPr>
          <a:lstStyle/>
          <a:p>
            <a:r>
              <a:rPr lang="en-US" dirty="0"/>
              <a:t>How to find the inspection result </a:t>
            </a:r>
            <a:br>
              <a:rPr lang="en-US" dirty="0"/>
            </a:br>
            <a:r>
              <a:rPr lang="en-US" dirty="0"/>
              <a:t>report</a:t>
            </a:r>
          </a:p>
        </p:txBody>
      </p:sp>
      <p:sp>
        <p:nvSpPr>
          <p:cNvPr id="14" name="Content Placeholder 2">
            <a:extLst>
              <a:ext uri="{FF2B5EF4-FFF2-40B4-BE49-F238E27FC236}">
                <a16:creationId xmlns:a16="http://schemas.microsoft.com/office/drawing/2014/main" id="{1585758B-CE6D-4CD9-877D-0804241AD392}"/>
              </a:ext>
            </a:extLst>
          </p:cNvPr>
          <p:cNvSpPr txBox="1">
            <a:spLocks/>
          </p:cNvSpPr>
          <p:nvPr/>
        </p:nvSpPr>
        <p:spPr>
          <a:xfrm>
            <a:off x="161210" y="1800702"/>
            <a:ext cx="4340384" cy="444662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How to find the inspection result report</a:t>
            </a:r>
          </a:p>
          <a:p>
            <a:pPr marL="457200" indent="-457200">
              <a:buFont typeface="+mj-lt"/>
              <a:buAutoNum type="arabicPeriod"/>
            </a:pPr>
            <a:r>
              <a:rPr lang="en-US" dirty="0"/>
              <a:t>On the permit, click the </a:t>
            </a:r>
            <a:r>
              <a:rPr lang="en-US" b="1" dirty="0"/>
              <a:t>Attachments </a:t>
            </a:r>
            <a:r>
              <a:rPr lang="en-US" dirty="0"/>
              <a:t>tab</a:t>
            </a:r>
          </a:p>
          <a:p>
            <a:pPr marL="457200" indent="-457200">
              <a:buFont typeface="+mj-lt"/>
              <a:buAutoNum type="arabicPeriod"/>
            </a:pPr>
            <a:endParaRPr lang="en-US" dirty="0"/>
          </a:p>
          <a:p>
            <a:pPr marL="457200" indent="-457200">
              <a:buFont typeface="+mj-lt"/>
              <a:buAutoNum type="arabicPeriod"/>
            </a:pPr>
            <a:r>
              <a:rPr lang="en-US" dirty="0"/>
              <a:t>Click on the desired report hyperlink</a:t>
            </a:r>
            <a:endParaRPr lang="en-US" b="1" dirty="0"/>
          </a:p>
          <a:p>
            <a:pPr marL="457200" indent="-457200">
              <a:buFont typeface="+mj-lt"/>
              <a:buAutoNum type="arabicPeriod"/>
            </a:pPr>
            <a:endParaRPr lang="en-US" dirty="0"/>
          </a:p>
          <a:p>
            <a:pPr marL="457200" indent="-457200">
              <a:buFont typeface="+mj-lt"/>
              <a:buAutoNum type="arabicPeriod"/>
            </a:pPr>
            <a:r>
              <a:rPr lang="en-US" dirty="0"/>
              <a:t>The inspection result report will pop up for viewing</a:t>
            </a:r>
          </a:p>
        </p:txBody>
      </p:sp>
      <p:sp>
        <p:nvSpPr>
          <p:cNvPr id="16" name="Flowchart: Connector 15">
            <a:extLst>
              <a:ext uri="{FF2B5EF4-FFF2-40B4-BE49-F238E27FC236}">
                <a16:creationId xmlns:a16="http://schemas.microsoft.com/office/drawing/2014/main" id="{2DD59ECB-3D0B-432A-9490-DAC13CBF33D0}"/>
              </a:ext>
            </a:extLst>
          </p:cNvPr>
          <p:cNvSpPr/>
          <p:nvPr/>
        </p:nvSpPr>
        <p:spPr>
          <a:xfrm>
            <a:off x="4953203" y="2797349"/>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sp>
        <p:nvSpPr>
          <p:cNvPr id="20" name="Flowchart: Alternate Process 19">
            <a:extLst>
              <a:ext uri="{FF2B5EF4-FFF2-40B4-BE49-F238E27FC236}">
                <a16:creationId xmlns:a16="http://schemas.microsoft.com/office/drawing/2014/main" id="{62CFA575-DB71-48CD-BA82-1C53D2452954}"/>
              </a:ext>
            </a:extLst>
          </p:cNvPr>
          <p:cNvSpPr/>
          <p:nvPr/>
        </p:nvSpPr>
        <p:spPr>
          <a:xfrm>
            <a:off x="7069883" y="1061714"/>
            <a:ext cx="654826" cy="256481"/>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7" name="Flowchart: Connector 16">
            <a:extLst>
              <a:ext uri="{FF2B5EF4-FFF2-40B4-BE49-F238E27FC236}">
                <a16:creationId xmlns:a16="http://schemas.microsoft.com/office/drawing/2014/main" id="{9FDA6AE2-B79C-4044-B2B9-582EC90ECE55}"/>
              </a:ext>
            </a:extLst>
          </p:cNvPr>
          <p:cNvSpPr/>
          <p:nvPr/>
        </p:nvSpPr>
        <p:spPr>
          <a:xfrm>
            <a:off x="6930548" y="774298"/>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pic>
        <p:nvPicPr>
          <p:cNvPr id="1026" name="Picture 1">
            <a:extLst>
              <a:ext uri="{FF2B5EF4-FFF2-40B4-BE49-F238E27FC236}">
                <a16:creationId xmlns:a16="http://schemas.microsoft.com/office/drawing/2014/main" id="{DEE81651-AE9E-4AF8-AB64-9CF5F34CFA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7155" y="1654132"/>
            <a:ext cx="47625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Left Brace 11">
            <a:extLst>
              <a:ext uri="{FF2B5EF4-FFF2-40B4-BE49-F238E27FC236}">
                <a16:creationId xmlns:a16="http://schemas.microsoft.com/office/drawing/2014/main" id="{A4A7422E-297F-459B-84E5-4DE0D1C5B9A1}"/>
              </a:ext>
            </a:extLst>
          </p:cNvPr>
          <p:cNvSpPr/>
          <p:nvPr/>
        </p:nvSpPr>
        <p:spPr>
          <a:xfrm>
            <a:off x="5347876" y="2722295"/>
            <a:ext cx="307150" cy="459817"/>
          </a:xfrm>
          <a:prstGeom prst="leftBrace">
            <a:avLst/>
          </a:prstGeom>
          <a:ln>
            <a:solidFill>
              <a:srgbClr val="FF6600"/>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dirty="0"/>
          </a:p>
        </p:txBody>
      </p:sp>
      <p:pic>
        <p:nvPicPr>
          <p:cNvPr id="3" name="Picture 2">
            <a:extLst>
              <a:ext uri="{FF2B5EF4-FFF2-40B4-BE49-F238E27FC236}">
                <a16:creationId xmlns:a16="http://schemas.microsoft.com/office/drawing/2014/main" id="{58420712-6D19-4CB1-9667-1ABDE7E3A07B}"/>
              </a:ext>
            </a:extLst>
          </p:cNvPr>
          <p:cNvPicPr>
            <a:picLocks noChangeAspect="1"/>
          </p:cNvPicPr>
          <p:nvPr/>
        </p:nvPicPr>
        <p:blipFill>
          <a:blip r:embed="rId5"/>
          <a:stretch>
            <a:fillRect/>
          </a:stretch>
        </p:blipFill>
        <p:spPr>
          <a:xfrm>
            <a:off x="4457700" y="3767706"/>
            <a:ext cx="7734300" cy="2847975"/>
          </a:xfrm>
          <a:prstGeom prst="rect">
            <a:avLst/>
          </a:prstGeom>
        </p:spPr>
      </p:pic>
      <p:sp>
        <p:nvSpPr>
          <p:cNvPr id="15" name="Flowchart: Connector 14">
            <a:extLst>
              <a:ext uri="{FF2B5EF4-FFF2-40B4-BE49-F238E27FC236}">
                <a16:creationId xmlns:a16="http://schemas.microsoft.com/office/drawing/2014/main" id="{13EC12FC-7688-4780-B057-03EA9CFB9782}"/>
              </a:ext>
            </a:extLst>
          </p:cNvPr>
          <p:cNvSpPr/>
          <p:nvPr/>
        </p:nvSpPr>
        <p:spPr>
          <a:xfrm>
            <a:off x="5738073" y="386916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3</a:t>
            </a:r>
          </a:p>
        </p:txBody>
      </p:sp>
    </p:spTree>
    <p:extLst>
      <p:ext uri="{BB962C8B-B14F-4D97-AF65-F5344CB8AC3E}">
        <p14:creationId xmlns:p14="http://schemas.microsoft.com/office/powerpoint/2010/main" val="2961505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53</a:t>
            </a:fld>
            <a:endParaRPr lang="en-US"/>
          </a:p>
        </p:txBody>
      </p:sp>
      <p:pic>
        <p:nvPicPr>
          <p:cNvPr id="6" name="Picture 5">
            <a:extLst>
              <a:ext uri="{FF2B5EF4-FFF2-40B4-BE49-F238E27FC236}">
                <a16:creationId xmlns:a16="http://schemas.microsoft.com/office/drawing/2014/main" id="{4150B12F-C9A4-400D-9FF6-B79B699CF33F}"/>
              </a:ext>
            </a:extLst>
          </p:cNvPr>
          <p:cNvPicPr>
            <a:picLocks noChangeAspect="1"/>
          </p:cNvPicPr>
          <p:nvPr/>
        </p:nvPicPr>
        <p:blipFill rotWithShape="1">
          <a:blip r:embed="rId3"/>
          <a:srcRect r="35508" b="43609"/>
          <a:stretch/>
        </p:blipFill>
        <p:spPr>
          <a:xfrm>
            <a:off x="5622911" y="136925"/>
            <a:ext cx="5897113" cy="2927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66189"/>
            <a:ext cx="5464970" cy="125200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find help after launch</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1673186"/>
            <a:ext cx="4809502" cy="4446627"/>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How to find help on the Portal</a:t>
            </a:r>
          </a:p>
          <a:p>
            <a:pPr marL="457200" indent="-457200">
              <a:buFont typeface="+mj-lt"/>
              <a:buAutoNum type="arabicPeriod"/>
            </a:pPr>
            <a:r>
              <a:rPr lang="en-US" dirty="0"/>
              <a:t>From the Seattle Services Portal home page, click on </a:t>
            </a:r>
            <a:r>
              <a:rPr lang="en-US" b="1" dirty="0"/>
              <a:t>Help</a:t>
            </a:r>
          </a:p>
          <a:p>
            <a:pPr marL="457200" indent="-457200">
              <a:buFont typeface="+mj-lt"/>
              <a:buAutoNum type="arabicPeriod"/>
            </a:pPr>
            <a:endParaRPr lang="en-US" dirty="0"/>
          </a:p>
          <a:p>
            <a:pPr marL="457200" indent="-457200">
              <a:buFont typeface="+mj-lt"/>
              <a:buAutoNum type="arabicPeriod"/>
            </a:pPr>
            <a:r>
              <a:rPr lang="en-US" dirty="0"/>
              <a:t>Click on any of these pages:</a:t>
            </a:r>
          </a:p>
          <a:p>
            <a:pPr lvl="2"/>
            <a:r>
              <a:rPr lang="en-US" sz="2000" dirty="0"/>
              <a:t>Getting Started</a:t>
            </a:r>
          </a:p>
          <a:p>
            <a:pPr lvl="2"/>
            <a:r>
              <a:rPr lang="en-US" sz="2000" dirty="0"/>
              <a:t>Managing Your Account</a:t>
            </a:r>
          </a:p>
          <a:p>
            <a:pPr lvl="2"/>
            <a:r>
              <a:rPr lang="en-US" sz="2000" dirty="0"/>
              <a:t>Permits - Street Use</a:t>
            </a:r>
          </a:p>
          <a:p>
            <a:pPr marL="0" indent="0">
              <a:buNone/>
            </a:pPr>
            <a:endParaRPr lang="en-US" dirty="0"/>
          </a:p>
        </p:txBody>
      </p:sp>
      <p:sp>
        <p:nvSpPr>
          <p:cNvPr id="10" name="Flowchart: Alternate Process 9">
            <a:extLst>
              <a:ext uri="{FF2B5EF4-FFF2-40B4-BE49-F238E27FC236}">
                <a16:creationId xmlns:a16="http://schemas.microsoft.com/office/drawing/2014/main" id="{22DF4B1B-69D3-45E2-BB53-1F6C9A406504}"/>
              </a:ext>
            </a:extLst>
          </p:cNvPr>
          <p:cNvSpPr/>
          <p:nvPr/>
        </p:nvSpPr>
        <p:spPr>
          <a:xfrm>
            <a:off x="7466553" y="1035408"/>
            <a:ext cx="542927" cy="266700"/>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1" name="Flowchart: Connector 10">
            <a:extLst>
              <a:ext uri="{FF2B5EF4-FFF2-40B4-BE49-F238E27FC236}">
                <a16:creationId xmlns:a16="http://schemas.microsoft.com/office/drawing/2014/main" id="{936A4926-4893-4963-A8EF-83669866F79D}"/>
              </a:ext>
            </a:extLst>
          </p:cNvPr>
          <p:cNvSpPr/>
          <p:nvPr/>
        </p:nvSpPr>
        <p:spPr>
          <a:xfrm>
            <a:off x="7149295" y="880554"/>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1</a:t>
            </a:r>
          </a:p>
        </p:txBody>
      </p:sp>
      <p:sp>
        <p:nvSpPr>
          <p:cNvPr id="14" name="Flowchart: Alternate Process 13">
            <a:extLst>
              <a:ext uri="{FF2B5EF4-FFF2-40B4-BE49-F238E27FC236}">
                <a16:creationId xmlns:a16="http://schemas.microsoft.com/office/drawing/2014/main" id="{B87683AF-65BE-4CA3-B525-28695A89B5D6}"/>
              </a:ext>
            </a:extLst>
          </p:cNvPr>
          <p:cNvSpPr/>
          <p:nvPr/>
        </p:nvSpPr>
        <p:spPr>
          <a:xfrm>
            <a:off x="5838824" y="5555528"/>
            <a:ext cx="1966005"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3" name="Flowchart: Connector 12">
            <a:extLst>
              <a:ext uri="{FF2B5EF4-FFF2-40B4-BE49-F238E27FC236}">
                <a16:creationId xmlns:a16="http://schemas.microsoft.com/office/drawing/2014/main" id="{8A24416C-51A5-4327-98F7-0709A3DEA66E}"/>
              </a:ext>
            </a:extLst>
          </p:cNvPr>
          <p:cNvSpPr/>
          <p:nvPr/>
        </p:nvSpPr>
        <p:spPr>
          <a:xfrm>
            <a:off x="5622911" y="5342082"/>
            <a:ext cx="355034" cy="309708"/>
          </a:xfrm>
          <a:prstGeom prst="flowChartConnector">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t>2</a:t>
            </a:r>
          </a:p>
        </p:txBody>
      </p:sp>
      <p:pic>
        <p:nvPicPr>
          <p:cNvPr id="2" name="Picture 1">
            <a:extLst>
              <a:ext uri="{FF2B5EF4-FFF2-40B4-BE49-F238E27FC236}">
                <a16:creationId xmlns:a16="http://schemas.microsoft.com/office/drawing/2014/main" id="{796E9756-2393-48B7-88C2-51E91F23D0C5}"/>
              </a:ext>
            </a:extLst>
          </p:cNvPr>
          <p:cNvPicPr>
            <a:picLocks noChangeAspect="1"/>
          </p:cNvPicPr>
          <p:nvPr/>
        </p:nvPicPr>
        <p:blipFill>
          <a:blip r:embed="rId4"/>
          <a:stretch>
            <a:fillRect/>
          </a:stretch>
        </p:blipFill>
        <p:spPr>
          <a:xfrm>
            <a:off x="4727086" y="2938102"/>
            <a:ext cx="7464914" cy="3200400"/>
          </a:xfrm>
          <a:prstGeom prst="rect">
            <a:avLst/>
          </a:prstGeom>
        </p:spPr>
      </p:pic>
      <p:sp>
        <p:nvSpPr>
          <p:cNvPr id="15" name="Flowchart: Alternate Process 14">
            <a:extLst>
              <a:ext uri="{FF2B5EF4-FFF2-40B4-BE49-F238E27FC236}">
                <a16:creationId xmlns:a16="http://schemas.microsoft.com/office/drawing/2014/main" id="{1BA86478-40DE-447D-BBFA-18CDEB2309AD}"/>
              </a:ext>
            </a:extLst>
          </p:cNvPr>
          <p:cNvSpPr/>
          <p:nvPr/>
        </p:nvSpPr>
        <p:spPr>
          <a:xfrm>
            <a:off x="4997986"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6" name="Flowchart: Alternate Process 15">
            <a:extLst>
              <a:ext uri="{FF2B5EF4-FFF2-40B4-BE49-F238E27FC236}">
                <a16:creationId xmlns:a16="http://schemas.microsoft.com/office/drawing/2014/main" id="{B3AC69A4-0538-4928-B50A-AA9079495E11}"/>
              </a:ext>
            </a:extLst>
          </p:cNvPr>
          <p:cNvSpPr/>
          <p:nvPr/>
        </p:nvSpPr>
        <p:spPr>
          <a:xfrm>
            <a:off x="7361528" y="3162299"/>
            <a:ext cx="2196030"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18" name="Flowchart: Alternate Process 17">
            <a:extLst>
              <a:ext uri="{FF2B5EF4-FFF2-40B4-BE49-F238E27FC236}">
                <a16:creationId xmlns:a16="http://schemas.microsoft.com/office/drawing/2014/main" id="{EEE81A1B-C6D1-4799-808C-FDB8E623EA86}"/>
              </a:ext>
            </a:extLst>
          </p:cNvPr>
          <p:cNvSpPr/>
          <p:nvPr/>
        </p:nvSpPr>
        <p:spPr>
          <a:xfrm>
            <a:off x="4953264" y="5065879"/>
            <a:ext cx="2240751" cy="365125"/>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1568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54</a:t>
            </a:fld>
            <a:endParaRPr lang="en-US"/>
          </a:p>
        </p:txBody>
      </p:sp>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66189"/>
            <a:ext cx="5464970" cy="125200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find help after launch</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1485900"/>
            <a:ext cx="4809502" cy="46339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Under </a:t>
            </a:r>
            <a:r>
              <a:rPr lang="en-US" b="1" dirty="0"/>
              <a:t>Getting Started</a:t>
            </a:r>
            <a:r>
              <a:rPr lang="en-US" dirty="0"/>
              <a:t>, the following topics have Help articles and a bonus video</a:t>
            </a:r>
          </a:p>
          <a:p>
            <a:pPr lvl="1"/>
            <a:r>
              <a:rPr lang="en-US" dirty="0"/>
              <a:t>How to create a new account</a:t>
            </a:r>
          </a:p>
          <a:p>
            <a:pPr lvl="1"/>
            <a:r>
              <a:rPr lang="en-US" dirty="0"/>
              <a:t>How to activate an account</a:t>
            </a:r>
          </a:p>
          <a:p>
            <a:pPr lvl="1"/>
            <a:r>
              <a:rPr lang="en-US" dirty="0"/>
              <a:t>How to manage employee access for an Organization’s Portal account</a:t>
            </a:r>
          </a:p>
          <a:p>
            <a:pPr marL="457200" indent="-457200">
              <a:buFont typeface="+mj-lt"/>
              <a:buAutoNum type="arabicPeriod" startAt="3"/>
            </a:pPr>
            <a:endParaRPr lang="en-US" dirty="0"/>
          </a:p>
          <a:p>
            <a:pPr marL="0" indent="0">
              <a:buNone/>
            </a:pPr>
            <a:endParaRPr lang="en-US" dirty="0"/>
          </a:p>
        </p:txBody>
      </p:sp>
      <p:pic>
        <p:nvPicPr>
          <p:cNvPr id="6" name="Picture 5">
            <a:extLst>
              <a:ext uri="{FF2B5EF4-FFF2-40B4-BE49-F238E27FC236}">
                <a16:creationId xmlns:a16="http://schemas.microsoft.com/office/drawing/2014/main" id="{A4B08B9E-F868-4AAA-8A53-E064EEAC9D36}"/>
              </a:ext>
            </a:extLst>
          </p:cNvPr>
          <p:cNvPicPr>
            <a:picLocks noChangeAspect="1"/>
          </p:cNvPicPr>
          <p:nvPr/>
        </p:nvPicPr>
        <p:blipFill rotWithShape="1">
          <a:blip r:embed="rId3"/>
          <a:srcRect r="3352"/>
          <a:stretch/>
        </p:blipFill>
        <p:spPr>
          <a:xfrm>
            <a:off x="5118060" y="1419225"/>
            <a:ext cx="7005530" cy="2009775"/>
          </a:xfrm>
          <a:prstGeom prst="rect">
            <a:avLst/>
          </a:prstGeom>
        </p:spPr>
      </p:pic>
    </p:spTree>
    <p:extLst>
      <p:ext uri="{BB962C8B-B14F-4D97-AF65-F5344CB8AC3E}">
        <p14:creationId xmlns:p14="http://schemas.microsoft.com/office/powerpoint/2010/main" val="21759759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55</a:t>
            </a:fld>
            <a:endParaRPr lang="en-US"/>
          </a:p>
        </p:txBody>
      </p:sp>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66189"/>
            <a:ext cx="5464970" cy="125200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find help after launch</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1485900"/>
            <a:ext cx="4809502" cy="46339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Under </a:t>
            </a:r>
            <a:r>
              <a:rPr lang="en-US" b="1" dirty="0"/>
              <a:t>Managing Your Account</a:t>
            </a:r>
            <a:r>
              <a:rPr lang="en-US" dirty="0"/>
              <a:t>, the following topics have Help articles and a bonus video</a:t>
            </a:r>
          </a:p>
          <a:p>
            <a:pPr lvl="1"/>
            <a:r>
              <a:rPr lang="en-US" dirty="0"/>
              <a:t>Account management FAQ’s</a:t>
            </a:r>
          </a:p>
          <a:p>
            <a:pPr lvl="1"/>
            <a:r>
              <a:rPr lang="en-US" dirty="0"/>
              <a:t>How to manage delegate permissions</a:t>
            </a:r>
          </a:p>
          <a:p>
            <a:pPr lvl="1"/>
            <a:r>
              <a:rPr lang="en-US" dirty="0"/>
              <a:t>How to accept delegate permissions</a:t>
            </a:r>
          </a:p>
          <a:p>
            <a:pPr lvl="1"/>
            <a:r>
              <a:rPr lang="en-US" dirty="0"/>
              <a:t>Download a record list</a:t>
            </a:r>
          </a:p>
          <a:p>
            <a:pPr lvl="1"/>
            <a:r>
              <a:rPr lang="en-US" dirty="0"/>
              <a:t>Add a professional license to your account</a:t>
            </a:r>
          </a:p>
          <a:p>
            <a:pPr lvl="1"/>
            <a:r>
              <a:rPr lang="en-US" dirty="0"/>
              <a:t>How to change your password</a:t>
            </a:r>
          </a:p>
          <a:p>
            <a:pPr lvl="1"/>
            <a:r>
              <a:rPr lang="en-US" dirty="0"/>
              <a:t>How to add records to a collection</a:t>
            </a:r>
          </a:p>
          <a:p>
            <a:pPr marL="342900" lvl="1" indent="0">
              <a:buNone/>
            </a:pPr>
            <a:endParaRPr lang="en-US" dirty="0"/>
          </a:p>
          <a:p>
            <a:pPr marL="457200" indent="-457200">
              <a:buFont typeface="+mj-lt"/>
              <a:buAutoNum type="arabicPeriod" startAt="3"/>
            </a:pPr>
            <a:endParaRPr lang="en-US" dirty="0"/>
          </a:p>
          <a:p>
            <a:pPr marL="0" indent="0">
              <a:buNone/>
            </a:pPr>
            <a:endParaRPr lang="en-US" dirty="0"/>
          </a:p>
        </p:txBody>
      </p:sp>
      <p:pic>
        <p:nvPicPr>
          <p:cNvPr id="2" name="Picture 1">
            <a:extLst>
              <a:ext uri="{FF2B5EF4-FFF2-40B4-BE49-F238E27FC236}">
                <a16:creationId xmlns:a16="http://schemas.microsoft.com/office/drawing/2014/main" id="{14184BC7-7BB6-4B41-9872-4887779CA479}"/>
              </a:ext>
            </a:extLst>
          </p:cNvPr>
          <p:cNvPicPr>
            <a:picLocks noChangeAspect="1"/>
          </p:cNvPicPr>
          <p:nvPr/>
        </p:nvPicPr>
        <p:blipFill>
          <a:blip r:embed="rId3"/>
          <a:stretch>
            <a:fillRect/>
          </a:stretch>
        </p:blipFill>
        <p:spPr>
          <a:xfrm>
            <a:off x="6800850" y="1625030"/>
            <a:ext cx="3771900" cy="4133850"/>
          </a:xfrm>
          <a:prstGeom prst="rect">
            <a:avLst/>
          </a:prstGeom>
        </p:spPr>
      </p:pic>
      <p:pic>
        <p:nvPicPr>
          <p:cNvPr id="3" name="Picture 2">
            <a:extLst>
              <a:ext uri="{FF2B5EF4-FFF2-40B4-BE49-F238E27FC236}">
                <a16:creationId xmlns:a16="http://schemas.microsoft.com/office/drawing/2014/main" id="{5BAD30BC-9DD0-457E-A149-7232A9F2327A}"/>
              </a:ext>
            </a:extLst>
          </p:cNvPr>
          <p:cNvPicPr>
            <a:picLocks noChangeAspect="1"/>
          </p:cNvPicPr>
          <p:nvPr/>
        </p:nvPicPr>
        <p:blipFill>
          <a:blip r:embed="rId4"/>
          <a:stretch>
            <a:fillRect/>
          </a:stretch>
        </p:blipFill>
        <p:spPr>
          <a:xfrm>
            <a:off x="6866659" y="1099120"/>
            <a:ext cx="2781300" cy="438150"/>
          </a:xfrm>
          <a:prstGeom prst="rect">
            <a:avLst/>
          </a:prstGeom>
        </p:spPr>
      </p:pic>
    </p:spTree>
    <p:extLst>
      <p:ext uri="{BB962C8B-B14F-4D97-AF65-F5344CB8AC3E}">
        <p14:creationId xmlns:p14="http://schemas.microsoft.com/office/powerpoint/2010/main" val="27751611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56</a:t>
            </a:fld>
            <a:endParaRPr lang="en-US"/>
          </a:p>
        </p:txBody>
      </p:sp>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66189"/>
            <a:ext cx="5464970" cy="125200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find help after launch</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1485900"/>
            <a:ext cx="4809502" cy="463391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dirty="0"/>
              <a:t>Under </a:t>
            </a:r>
            <a:r>
              <a:rPr lang="en-US" b="1" dirty="0"/>
              <a:t>Permits – Street Use</a:t>
            </a:r>
            <a:r>
              <a:rPr lang="en-US" dirty="0"/>
              <a:t>, the following topics have Help articles </a:t>
            </a:r>
          </a:p>
          <a:p>
            <a:pPr lvl="1"/>
            <a:r>
              <a:rPr lang="en-US" dirty="0"/>
              <a:t>Searching</a:t>
            </a:r>
          </a:p>
          <a:p>
            <a:pPr lvl="1"/>
            <a:r>
              <a:rPr lang="en-US" dirty="0"/>
              <a:t>How to pay fees</a:t>
            </a:r>
          </a:p>
          <a:p>
            <a:pPr lvl="1"/>
            <a:r>
              <a:rPr lang="en-US" dirty="0"/>
              <a:t>How to apply for a permit</a:t>
            </a:r>
          </a:p>
          <a:p>
            <a:pPr lvl="1"/>
            <a:r>
              <a:rPr lang="en-US" dirty="0"/>
              <a:t>How to respond to a Corrections cycle</a:t>
            </a:r>
          </a:p>
          <a:p>
            <a:pPr lvl="1"/>
            <a:r>
              <a:rPr lang="en-US" dirty="0"/>
              <a:t>How to request a change to a permit (aka amendment)</a:t>
            </a:r>
          </a:p>
          <a:p>
            <a:pPr lvl="1"/>
            <a:r>
              <a:rPr lang="en-US" dirty="0"/>
              <a:t>Record information</a:t>
            </a:r>
          </a:p>
          <a:p>
            <a:pPr lvl="1"/>
            <a:r>
              <a:rPr lang="en-US" dirty="0"/>
              <a:t>Inspections</a:t>
            </a:r>
          </a:p>
          <a:p>
            <a:pPr marL="457200" indent="-457200">
              <a:buFont typeface="+mj-lt"/>
              <a:buAutoNum type="arabicPeriod" startAt="3"/>
            </a:pPr>
            <a:endParaRPr lang="en-US" dirty="0"/>
          </a:p>
          <a:p>
            <a:pPr marL="0" indent="0">
              <a:buNone/>
            </a:pPr>
            <a:endParaRPr lang="en-US" dirty="0"/>
          </a:p>
        </p:txBody>
      </p:sp>
      <p:pic>
        <p:nvPicPr>
          <p:cNvPr id="5" name="Picture 4">
            <a:extLst>
              <a:ext uri="{FF2B5EF4-FFF2-40B4-BE49-F238E27FC236}">
                <a16:creationId xmlns:a16="http://schemas.microsoft.com/office/drawing/2014/main" id="{2F7FCA3D-BCA4-41F5-9D31-E8670CC18D22}"/>
              </a:ext>
            </a:extLst>
          </p:cNvPr>
          <p:cNvPicPr>
            <a:picLocks noChangeAspect="1"/>
          </p:cNvPicPr>
          <p:nvPr/>
        </p:nvPicPr>
        <p:blipFill>
          <a:blip r:embed="rId3"/>
          <a:stretch>
            <a:fillRect/>
          </a:stretch>
        </p:blipFill>
        <p:spPr>
          <a:xfrm>
            <a:off x="5191125" y="123825"/>
            <a:ext cx="6991350" cy="6734175"/>
          </a:xfrm>
          <a:prstGeom prst="rect">
            <a:avLst/>
          </a:prstGeom>
        </p:spPr>
      </p:pic>
    </p:spTree>
    <p:extLst>
      <p:ext uri="{BB962C8B-B14F-4D97-AF65-F5344CB8AC3E}">
        <p14:creationId xmlns:p14="http://schemas.microsoft.com/office/powerpoint/2010/main" val="3307338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57</a:t>
            </a:fld>
            <a:endParaRPr lang="en-US"/>
          </a:p>
        </p:txBody>
      </p:sp>
      <p:sp>
        <p:nvSpPr>
          <p:cNvPr id="8" name="Title 1">
            <a:extLst>
              <a:ext uri="{FF2B5EF4-FFF2-40B4-BE49-F238E27FC236}">
                <a16:creationId xmlns:a16="http://schemas.microsoft.com/office/drawing/2014/main" id="{D42E8C83-D537-4769-9752-8B9F720AB7B4}"/>
              </a:ext>
            </a:extLst>
          </p:cNvPr>
          <p:cNvSpPr txBox="1">
            <a:spLocks/>
          </p:cNvSpPr>
          <p:nvPr/>
        </p:nvSpPr>
        <p:spPr>
          <a:xfrm>
            <a:off x="188484" y="-154473"/>
            <a:ext cx="7812516" cy="1252006"/>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find help after launch</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188484" y="953070"/>
            <a:ext cx="11612991" cy="284740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How to find help on our website</a:t>
            </a:r>
          </a:p>
          <a:p>
            <a:pPr marL="457200" indent="-457200">
              <a:buFont typeface="+mj-lt"/>
              <a:buAutoNum type="arabicPeriod" startAt="4"/>
            </a:pPr>
            <a:r>
              <a:rPr lang="en-US" dirty="0"/>
              <a:t>Go to our Accela Phase 2 Updates website </a:t>
            </a:r>
            <a:r>
              <a:rPr lang="en-US" sz="2000" i="1" dirty="0"/>
              <a:t>(</a:t>
            </a:r>
            <a:r>
              <a:rPr lang="en-US" sz="2000" i="1" dirty="0">
                <a:hlinkClick r:id="rId3"/>
              </a:rPr>
              <a:t>http://www.seattle.gov/transportation/permits-and-services/permits/updates</a:t>
            </a:r>
            <a:r>
              <a:rPr lang="en-US" sz="2000" i="1" dirty="0"/>
              <a:t>) </a:t>
            </a:r>
            <a:r>
              <a:rPr lang="en-US" dirty="0"/>
              <a:t>to find information on the following:</a:t>
            </a:r>
          </a:p>
          <a:p>
            <a:pPr lvl="1"/>
            <a:r>
              <a:rPr lang="en-US" dirty="0"/>
              <a:t>Previously recorded external training workshops and materials</a:t>
            </a:r>
          </a:p>
          <a:p>
            <a:pPr lvl="1"/>
            <a:r>
              <a:rPr lang="en-US" dirty="0"/>
              <a:t>Launch support information (e.g. Accela phone line and email)</a:t>
            </a:r>
          </a:p>
          <a:p>
            <a:pPr lvl="1"/>
            <a:r>
              <a:rPr lang="en-US" dirty="0"/>
              <a:t>Changes to help support (e.g. IT support, new Portal help articles etc.)</a:t>
            </a:r>
          </a:p>
          <a:p>
            <a:pPr marL="457200" indent="-457200">
              <a:buFont typeface="+mj-lt"/>
              <a:buAutoNum type="arabicPeriod" startAt="4"/>
            </a:pPr>
            <a:endParaRPr lang="en-US" dirty="0"/>
          </a:p>
          <a:p>
            <a:pPr marL="0" indent="0">
              <a:buNone/>
            </a:pPr>
            <a:endParaRPr lang="en-US" dirty="0"/>
          </a:p>
        </p:txBody>
      </p:sp>
      <p:pic>
        <p:nvPicPr>
          <p:cNvPr id="3" name="Picture 2">
            <a:extLst>
              <a:ext uri="{FF2B5EF4-FFF2-40B4-BE49-F238E27FC236}">
                <a16:creationId xmlns:a16="http://schemas.microsoft.com/office/drawing/2014/main" id="{223D9132-AA82-4FF8-9D80-FC95CABBA576}"/>
              </a:ext>
            </a:extLst>
          </p:cNvPr>
          <p:cNvPicPr>
            <a:picLocks noChangeAspect="1"/>
          </p:cNvPicPr>
          <p:nvPr/>
        </p:nvPicPr>
        <p:blipFill rotWithShape="1">
          <a:blip r:embed="rId4"/>
          <a:srcRect t="8684"/>
          <a:stretch/>
        </p:blipFill>
        <p:spPr>
          <a:xfrm>
            <a:off x="1632529" y="3495675"/>
            <a:ext cx="8724900" cy="2270125"/>
          </a:xfrm>
          <a:prstGeom prst="rect">
            <a:avLst/>
          </a:prstGeom>
        </p:spPr>
      </p:pic>
    </p:spTree>
    <p:extLst>
      <p:ext uri="{BB962C8B-B14F-4D97-AF65-F5344CB8AC3E}">
        <p14:creationId xmlns:p14="http://schemas.microsoft.com/office/powerpoint/2010/main" val="16968760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05B893-4648-48FE-B69B-C470025A7698}"/>
              </a:ext>
            </a:extLst>
          </p:cNvPr>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59ED83C-2D8A-42B0-BBF1-CDE43C1054AA}" type="slidenum">
              <a:rPr lang="en-US" smtClean="0"/>
              <a:pPr/>
              <a:t>58</a:t>
            </a:fld>
            <a:endParaRPr lang="en-US"/>
          </a:p>
        </p:txBody>
      </p:sp>
      <p:sp>
        <p:nvSpPr>
          <p:cNvPr id="8" name="Title 1">
            <a:extLst>
              <a:ext uri="{FF2B5EF4-FFF2-40B4-BE49-F238E27FC236}">
                <a16:creationId xmlns:a16="http://schemas.microsoft.com/office/drawing/2014/main" id="{D42E8C83-D537-4769-9752-8B9F720AB7B4}"/>
              </a:ext>
            </a:extLst>
          </p:cNvPr>
          <p:cNvSpPr txBox="1">
            <a:spLocks/>
          </p:cNvSpPr>
          <p:nvPr/>
        </p:nvSpPr>
        <p:spPr>
          <a:xfrm>
            <a:off x="161590" y="50746"/>
            <a:ext cx="7812516" cy="1252006"/>
          </a:xfrm>
          <a:prstGeom prst="rect">
            <a:avLst/>
          </a:prstGeom>
        </p:spPr>
        <p:txBody>
          <a:bodyPr vert="horz" lIns="91440" tIns="45720" rIns="91440" bIns="45720" rtlCol="0" anchor="ctr">
            <a:normAutofit fontScale="97500" lnSpcReduction="10000"/>
          </a:bodyPr>
          <a:lstStyle>
            <a:lvl1pPr algn="l" defTabSz="685800" rtl="0" eaLnBrk="1" latinLnBrk="0" hangingPunct="1">
              <a:lnSpc>
                <a:spcPct val="90000"/>
              </a:lnSpc>
              <a:spcBef>
                <a:spcPct val="0"/>
              </a:spcBef>
              <a:buNone/>
              <a:defRPr sz="4400" b="1" kern="1200">
                <a:solidFill>
                  <a:schemeClr val="tx1">
                    <a:lumMod val="50000"/>
                  </a:schemeClr>
                </a:solidFill>
                <a:latin typeface="+mj-lt"/>
                <a:ea typeface="+mj-ea"/>
                <a:cs typeface="+mj-cs"/>
              </a:defRPr>
            </a:lvl1pPr>
          </a:lstStyle>
          <a:p>
            <a:r>
              <a:rPr lang="en-US" dirty="0"/>
              <a:t>How to find help </a:t>
            </a:r>
          </a:p>
          <a:p>
            <a:r>
              <a:rPr lang="en-US" dirty="0"/>
              <a:t>after launch</a:t>
            </a:r>
          </a:p>
        </p:txBody>
      </p:sp>
      <p:sp>
        <p:nvSpPr>
          <p:cNvPr id="9" name="Content Placeholder 2">
            <a:extLst>
              <a:ext uri="{FF2B5EF4-FFF2-40B4-BE49-F238E27FC236}">
                <a16:creationId xmlns:a16="http://schemas.microsoft.com/office/drawing/2014/main" id="{2C9BB03C-3AB8-4417-AC16-E59742BA4D4A}"/>
              </a:ext>
            </a:extLst>
          </p:cNvPr>
          <p:cNvSpPr txBox="1">
            <a:spLocks/>
          </p:cNvSpPr>
          <p:nvPr/>
        </p:nvSpPr>
        <p:spPr>
          <a:xfrm>
            <a:off x="94978" y="1518091"/>
            <a:ext cx="4752975" cy="506673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b="1" dirty="0"/>
              <a:t>How to find help on our website</a:t>
            </a:r>
          </a:p>
          <a:p>
            <a:pPr marL="457200" indent="-457200">
              <a:buFont typeface="+mj-lt"/>
              <a:buAutoNum type="arabicPeriod" startAt="5"/>
            </a:pPr>
            <a:r>
              <a:rPr lang="en-US" dirty="0"/>
              <a:t>Go to our updated permit type pages </a:t>
            </a:r>
            <a:r>
              <a:rPr lang="en-US" sz="2000" i="1" dirty="0"/>
              <a:t>(</a:t>
            </a:r>
            <a:r>
              <a:rPr lang="en-US" sz="2000" i="1" dirty="0">
                <a:hlinkClick r:id="rId3"/>
              </a:rPr>
              <a:t>http://www.seattle.gov/transportation/permits-and-services/permits</a:t>
            </a:r>
            <a:r>
              <a:rPr lang="en-US" sz="2000" i="1" dirty="0"/>
              <a:t>) </a:t>
            </a:r>
            <a:r>
              <a:rPr lang="en-US" dirty="0"/>
              <a:t>to find information on the following:</a:t>
            </a:r>
          </a:p>
          <a:p>
            <a:pPr lvl="2"/>
            <a:r>
              <a:rPr lang="en-US" sz="2400" dirty="0"/>
              <a:t>Permit thresholds</a:t>
            </a:r>
          </a:p>
          <a:p>
            <a:pPr lvl="2"/>
            <a:r>
              <a:rPr lang="en-US" sz="2400" dirty="0"/>
              <a:t>Required documents</a:t>
            </a:r>
          </a:p>
          <a:p>
            <a:pPr lvl="2"/>
            <a:r>
              <a:rPr lang="en-US" sz="2400" dirty="0"/>
              <a:t>What information needs to be on a document</a:t>
            </a:r>
          </a:p>
          <a:p>
            <a:pPr lvl="2"/>
            <a:r>
              <a:rPr lang="en-US" sz="2400" dirty="0"/>
              <a:t>Plan templates</a:t>
            </a:r>
          </a:p>
          <a:p>
            <a:pPr lvl="2"/>
            <a:r>
              <a:rPr lang="en-US" sz="2400" dirty="0"/>
              <a:t>Client Assistant Memos</a:t>
            </a:r>
          </a:p>
          <a:p>
            <a:pPr marL="457200" indent="-457200">
              <a:buFont typeface="+mj-lt"/>
              <a:buAutoNum type="arabicPeriod" startAt="5"/>
            </a:pPr>
            <a:endParaRPr lang="en-US" dirty="0"/>
          </a:p>
          <a:p>
            <a:pPr marL="0" indent="0">
              <a:buNone/>
            </a:pPr>
            <a:endParaRPr lang="en-US" dirty="0"/>
          </a:p>
        </p:txBody>
      </p:sp>
      <p:pic>
        <p:nvPicPr>
          <p:cNvPr id="2" name="Picture 1">
            <a:extLst>
              <a:ext uri="{FF2B5EF4-FFF2-40B4-BE49-F238E27FC236}">
                <a16:creationId xmlns:a16="http://schemas.microsoft.com/office/drawing/2014/main" id="{CFD3E9E8-D997-4F94-96A5-079EDDF3F990}"/>
              </a:ext>
            </a:extLst>
          </p:cNvPr>
          <p:cNvPicPr>
            <a:picLocks noChangeAspect="1"/>
          </p:cNvPicPr>
          <p:nvPr/>
        </p:nvPicPr>
        <p:blipFill rotWithShape="1">
          <a:blip r:embed="rId4"/>
          <a:srcRect l="3670" t="2924" r="3779"/>
          <a:stretch/>
        </p:blipFill>
        <p:spPr>
          <a:xfrm>
            <a:off x="4729081" y="50746"/>
            <a:ext cx="6948023" cy="5148432"/>
          </a:xfrm>
          <a:prstGeom prst="rect">
            <a:avLst/>
          </a:prstGeom>
        </p:spPr>
      </p:pic>
      <p:pic>
        <p:nvPicPr>
          <p:cNvPr id="3" name="Picture 2">
            <a:extLst>
              <a:ext uri="{FF2B5EF4-FFF2-40B4-BE49-F238E27FC236}">
                <a16:creationId xmlns:a16="http://schemas.microsoft.com/office/drawing/2014/main" id="{F0FEE968-20BF-4E57-A4D7-FDCF81FA50E6}"/>
              </a:ext>
            </a:extLst>
          </p:cNvPr>
          <p:cNvPicPr>
            <a:picLocks noChangeAspect="1"/>
          </p:cNvPicPr>
          <p:nvPr/>
        </p:nvPicPr>
        <p:blipFill rotWithShape="1">
          <a:blip r:embed="rId5"/>
          <a:srcRect l="1656" t="-3553" r="3957" b="11669"/>
          <a:stretch/>
        </p:blipFill>
        <p:spPr>
          <a:xfrm>
            <a:off x="5712933" y="3141538"/>
            <a:ext cx="6384089" cy="2834640"/>
          </a:xfrm>
          <a:prstGeom prst="rect">
            <a:avLst/>
          </a:prstGeom>
          <a:solidFill>
            <a:srgbClr val="FFFFFF">
              <a:shade val="85000"/>
            </a:srgbClr>
          </a:solidFill>
          <a:ln w="88900" cap="sq">
            <a:solidFill>
              <a:schemeClr val="tx2">
                <a:lumMod val="20000"/>
                <a:lumOff val="8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rrow: Right 6">
            <a:extLst>
              <a:ext uri="{FF2B5EF4-FFF2-40B4-BE49-F238E27FC236}">
                <a16:creationId xmlns:a16="http://schemas.microsoft.com/office/drawing/2014/main" id="{F45E942B-3C19-4980-A4D3-C0B9BF9ED3D5}"/>
              </a:ext>
            </a:extLst>
          </p:cNvPr>
          <p:cNvSpPr/>
          <p:nvPr/>
        </p:nvSpPr>
        <p:spPr>
          <a:xfrm rot="5400000">
            <a:off x="10582436" y="3415952"/>
            <a:ext cx="969926" cy="301083"/>
          </a:xfrm>
          <a:prstGeom prst="rightArrow">
            <a:avLst/>
          </a:prstGeom>
          <a:solidFill>
            <a:schemeClr val="accent2"/>
          </a:solidFill>
          <a:ln w="1270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
        <p:nvSpPr>
          <p:cNvPr id="5" name="TextBox 4">
            <a:extLst>
              <a:ext uri="{FF2B5EF4-FFF2-40B4-BE49-F238E27FC236}">
                <a16:creationId xmlns:a16="http://schemas.microsoft.com/office/drawing/2014/main" id="{9FAAA6BB-56B9-4429-8ECC-8FF8F78D9386}"/>
              </a:ext>
            </a:extLst>
          </p:cNvPr>
          <p:cNvSpPr txBox="1"/>
          <p:nvPr/>
        </p:nvSpPr>
        <p:spPr>
          <a:xfrm>
            <a:off x="10378911" y="1604202"/>
            <a:ext cx="1678060" cy="1477328"/>
          </a:xfrm>
          <a:prstGeom prst="rect">
            <a:avLst/>
          </a:prstGeom>
          <a:noFill/>
        </p:spPr>
        <p:txBody>
          <a:bodyPr wrap="square" rtlCol="0">
            <a:spAutoFit/>
          </a:bodyPr>
          <a:lstStyle/>
          <a:p>
            <a:r>
              <a:rPr lang="en-US" b="1" dirty="0">
                <a:solidFill>
                  <a:srgbClr val="FF9933"/>
                </a:solidFill>
              </a:rPr>
              <a:t>Access to the Portal can be found on the right panel of every webpage</a:t>
            </a:r>
          </a:p>
        </p:txBody>
      </p:sp>
      <p:sp>
        <p:nvSpPr>
          <p:cNvPr id="10" name="Flowchart: Alternate Process 9">
            <a:extLst>
              <a:ext uri="{FF2B5EF4-FFF2-40B4-BE49-F238E27FC236}">
                <a16:creationId xmlns:a16="http://schemas.microsoft.com/office/drawing/2014/main" id="{7B902CCE-AA2C-4C2D-87F8-EDCD2ED067DE}"/>
              </a:ext>
            </a:extLst>
          </p:cNvPr>
          <p:cNvSpPr/>
          <p:nvPr/>
        </p:nvSpPr>
        <p:spPr>
          <a:xfrm>
            <a:off x="10513802" y="4720095"/>
            <a:ext cx="1474968" cy="228497"/>
          </a:xfrm>
          <a:prstGeom prst="flowChartAlternateProcess">
            <a:avLst/>
          </a:prstGeom>
          <a:noFill/>
          <a:ln w="57150" cap="flat" cmpd="sng">
            <a:solidFill>
              <a:schemeClr val="accent2"/>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573008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B62F4-279F-4EA5-BE83-43CDE0765468}"/>
              </a:ext>
            </a:extLst>
          </p:cNvPr>
          <p:cNvSpPr>
            <a:spLocks noGrp="1"/>
          </p:cNvSpPr>
          <p:nvPr>
            <p:ph type="title"/>
          </p:nvPr>
        </p:nvSpPr>
        <p:spPr/>
        <p:txBody>
          <a:bodyPr>
            <a:normAutofit/>
          </a:bodyPr>
          <a:lstStyle/>
          <a:p>
            <a:r>
              <a:rPr lang="en-US" sz="4400" dirty="0"/>
              <a:t>Questions?</a:t>
            </a:r>
          </a:p>
        </p:txBody>
      </p:sp>
      <p:sp>
        <p:nvSpPr>
          <p:cNvPr id="3" name="Content Placeholder 2">
            <a:extLst>
              <a:ext uri="{FF2B5EF4-FFF2-40B4-BE49-F238E27FC236}">
                <a16:creationId xmlns:a16="http://schemas.microsoft.com/office/drawing/2014/main" id="{42240592-7164-41B7-958D-C825671AA7AF}"/>
              </a:ext>
            </a:extLst>
          </p:cNvPr>
          <p:cNvSpPr>
            <a:spLocks noGrp="1"/>
          </p:cNvSpPr>
          <p:nvPr>
            <p:ph idx="1"/>
          </p:nvPr>
        </p:nvSpPr>
        <p:spPr>
          <a:xfrm>
            <a:off x="2079768" y="1902951"/>
            <a:ext cx="8032465" cy="2568407"/>
          </a:xfrm>
        </p:spPr>
        <p:txBody>
          <a:bodyPr/>
          <a:lstStyle/>
          <a:p>
            <a:pPr marL="0" indent="0">
              <a:buNone/>
            </a:pPr>
            <a:endParaRPr lang="en-US" dirty="0"/>
          </a:p>
          <a:p>
            <a:pPr marL="0" indent="0" algn="ctr">
              <a:buNone/>
            </a:pPr>
            <a:r>
              <a:rPr lang="en-US" sz="2800" dirty="0"/>
              <a:t>Melody.Berry@seattle.gov</a:t>
            </a:r>
            <a:endParaRPr lang="en-US" dirty="0"/>
          </a:p>
        </p:txBody>
      </p:sp>
      <p:sp>
        <p:nvSpPr>
          <p:cNvPr id="7" name="Rectangle 6">
            <a:extLst>
              <a:ext uri="{FF2B5EF4-FFF2-40B4-BE49-F238E27FC236}">
                <a16:creationId xmlns:a16="http://schemas.microsoft.com/office/drawing/2014/main" id="{AF7439EA-4923-4A11-96D9-BCFE5896EE8B}"/>
              </a:ext>
            </a:extLst>
          </p:cNvPr>
          <p:cNvSpPr/>
          <p:nvPr/>
        </p:nvSpPr>
        <p:spPr>
          <a:xfrm>
            <a:off x="0" y="3246121"/>
            <a:ext cx="12192000" cy="580694"/>
          </a:xfrm>
          <a:prstGeom prst="rect">
            <a:avLst/>
          </a:prstGeom>
          <a:solidFill>
            <a:srgbClr val="003DA5"/>
          </a:solidFill>
          <a:ln w="12700" cap="flat" cmpd="sng">
            <a:solidFill>
              <a:srgbClr val="31538F"/>
            </a:solidFill>
            <a:prstDash val="solid"/>
            <a:miter lim="800000"/>
            <a:headEnd type="none" w="med" len="med"/>
            <a:tailEnd type="none" w="med" len="med"/>
          </a:ln>
        </p:spPr>
        <p:txBody>
          <a:bodyPr rot="0" spcFirstLastPara="0" vertOverflow="overflow" horzOverflow="overflow" vert="horz" wrap="square" lIns="68569" tIns="34275" rIns="68569" bIns="34275" numCol="1" spcCol="0" rtlCol="0" fromWordArt="0" anchor="ctr" anchorCtr="0" forceAA="0" compatLnSpc="1">
            <a:prstTxWarp prst="textNoShape">
              <a:avLst/>
            </a:prstTxWarp>
            <a:noAutofit/>
          </a:bodyPr>
          <a:lstStyle/>
          <a:p>
            <a:pPr algn="ctr"/>
            <a:endParaRPr lang="en-US" sz="1350" b="1" dirty="0">
              <a:solidFill>
                <a:schemeClr val="lt1"/>
              </a:solidFill>
              <a:latin typeface="Calibri"/>
              <a:ea typeface="Calibri"/>
              <a:cs typeface="Calibri"/>
              <a:sym typeface="Calibri"/>
            </a:endParaRPr>
          </a:p>
        </p:txBody>
      </p:sp>
      <p:sp>
        <p:nvSpPr>
          <p:cNvPr id="8" name="TextBox 7">
            <a:extLst>
              <a:ext uri="{FF2B5EF4-FFF2-40B4-BE49-F238E27FC236}">
                <a16:creationId xmlns:a16="http://schemas.microsoft.com/office/drawing/2014/main" id="{FA6B2CFF-4C1F-4269-A78C-1BEB70D114E9}"/>
              </a:ext>
            </a:extLst>
          </p:cNvPr>
          <p:cNvSpPr txBox="1"/>
          <p:nvPr/>
        </p:nvSpPr>
        <p:spPr>
          <a:xfrm>
            <a:off x="3312795" y="3294094"/>
            <a:ext cx="5566410" cy="507831"/>
          </a:xfrm>
          <a:prstGeom prst="rect">
            <a:avLst/>
          </a:prstGeom>
          <a:noFill/>
        </p:spPr>
        <p:txBody>
          <a:bodyPr wrap="square" rtlCol="0">
            <a:spAutoFit/>
          </a:bodyPr>
          <a:lstStyle/>
          <a:p>
            <a:pPr algn="ctr"/>
            <a:r>
              <a:rPr lang="en-US" sz="2700" dirty="0">
                <a:solidFill>
                  <a:schemeClr val="bg1"/>
                </a:solidFill>
              </a:rPr>
              <a:t>www.seattle.gov/transportation</a:t>
            </a:r>
          </a:p>
        </p:txBody>
      </p:sp>
      <p:pic>
        <p:nvPicPr>
          <p:cNvPr id="4" name="Picture 3">
            <a:extLst>
              <a:ext uri="{FF2B5EF4-FFF2-40B4-BE49-F238E27FC236}">
                <a16:creationId xmlns:a16="http://schemas.microsoft.com/office/drawing/2014/main" id="{0B366A47-CDF5-42A3-A494-0E3799319464}"/>
              </a:ext>
            </a:extLst>
          </p:cNvPr>
          <p:cNvPicPr>
            <a:picLocks noChangeAspect="1"/>
          </p:cNvPicPr>
          <p:nvPr/>
        </p:nvPicPr>
        <p:blipFill>
          <a:blip r:embed="rId3"/>
          <a:stretch>
            <a:fillRect/>
          </a:stretch>
        </p:blipFill>
        <p:spPr>
          <a:xfrm>
            <a:off x="4163400" y="4394034"/>
            <a:ext cx="3865199" cy="579170"/>
          </a:xfrm>
          <a:prstGeom prst="rect">
            <a:avLst/>
          </a:prstGeom>
        </p:spPr>
      </p:pic>
    </p:spTree>
    <p:extLst>
      <p:ext uri="{BB962C8B-B14F-4D97-AF65-F5344CB8AC3E}">
        <p14:creationId xmlns:p14="http://schemas.microsoft.com/office/powerpoint/2010/main" val="47971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0F15F1F-152D-4905-9CE2-11B7407C8E9F}"/>
              </a:ext>
            </a:extLst>
          </p:cNvPr>
          <p:cNvSpPr>
            <a:spLocks noGrp="1"/>
          </p:cNvSpPr>
          <p:nvPr>
            <p:ph type="title"/>
          </p:nvPr>
        </p:nvSpPr>
        <p:spPr>
          <a:xfrm>
            <a:off x="594360" y="637125"/>
            <a:ext cx="3802276" cy="5256371"/>
          </a:xfrm>
        </p:spPr>
        <p:txBody>
          <a:bodyPr vert="horz" lIns="91440" tIns="45720" rIns="91440" bIns="45720" rtlCol="0" anchor="ctr">
            <a:normAutofit/>
          </a:bodyPr>
          <a:lstStyle/>
          <a:p>
            <a:pPr defTabSz="914400"/>
            <a:r>
              <a:rPr lang="en-US" sz="4800" kern="1200" dirty="0">
                <a:solidFill>
                  <a:schemeClr val="tx1"/>
                </a:solidFill>
                <a:latin typeface="+mj-lt"/>
                <a:ea typeface="+mj-ea"/>
                <a:cs typeface="+mj-cs"/>
              </a:rPr>
              <a:t>Permit types - what’s coming in November </a:t>
            </a:r>
            <a:br>
              <a:rPr lang="en-US" sz="4800" kern="1200" dirty="0">
                <a:solidFill>
                  <a:schemeClr val="tx1"/>
                </a:solidFill>
                <a:latin typeface="+mj-lt"/>
                <a:ea typeface="+mj-ea"/>
                <a:cs typeface="+mj-cs"/>
              </a:rPr>
            </a:br>
            <a:endParaRPr lang="en-US" sz="4800" kern="1200" dirty="0">
              <a:solidFill>
                <a:schemeClr val="tx1"/>
              </a:solidFill>
              <a:latin typeface="+mj-lt"/>
              <a:ea typeface="+mj-ea"/>
              <a:cs typeface="+mj-cs"/>
            </a:endParaRPr>
          </a:p>
        </p:txBody>
      </p:sp>
      <p:graphicFrame>
        <p:nvGraphicFramePr>
          <p:cNvPr id="5" name="Content Placeholder 2">
            <a:extLst>
              <a:ext uri="{FF2B5EF4-FFF2-40B4-BE49-F238E27FC236}">
                <a16:creationId xmlns:a16="http://schemas.microsoft.com/office/drawing/2014/main" id="{C0EACBDE-14E3-4D44-8B3D-254094B8DCDD}"/>
              </a:ext>
            </a:extLst>
          </p:cNvPr>
          <p:cNvGraphicFramePr>
            <a:graphicFrameLocks noGrp="1"/>
          </p:cNvGraphicFramePr>
          <p:nvPr>
            <p:ph sz="half" idx="1"/>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421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0E7F7B-4571-4E5E-8FFE-6B0AA2A966E4}"/>
              </a:ext>
            </a:extLst>
          </p:cNvPr>
          <p:cNvSpPr>
            <a:spLocks noGrp="1"/>
          </p:cNvSpPr>
          <p:nvPr>
            <p:ph type="title"/>
          </p:nvPr>
        </p:nvSpPr>
        <p:spPr>
          <a:xfrm>
            <a:off x="556532" y="643467"/>
            <a:ext cx="11210925" cy="744836"/>
          </a:xfrm>
          <a:prstGeom prst="ellipse">
            <a:avLst/>
          </a:prstGeom>
        </p:spPr>
        <p:txBody>
          <a:bodyPr vert="horz" lIns="91440" tIns="45720" rIns="91440" bIns="45720" rtlCol="0" anchor="ctr">
            <a:normAutofit/>
          </a:bodyPr>
          <a:lstStyle/>
          <a:p>
            <a:pPr algn="ctr" defTabSz="914400"/>
            <a:r>
              <a:rPr lang="en-US" sz="3000" kern="1200">
                <a:solidFill>
                  <a:schemeClr val="bg1"/>
                </a:solidFill>
                <a:latin typeface="+mj-lt"/>
                <a:ea typeface="+mj-ea"/>
                <a:cs typeface="+mj-cs"/>
              </a:rPr>
              <a:t>Launch Schedule</a:t>
            </a:r>
          </a:p>
        </p:txBody>
      </p:sp>
      <p:pic>
        <p:nvPicPr>
          <p:cNvPr id="4" name="Picture 3">
            <a:extLst>
              <a:ext uri="{FF2B5EF4-FFF2-40B4-BE49-F238E27FC236}">
                <a16:creationId xmlns:a16="http://schemas.microsoft.com/office/drawing/2014/main" id="{19F57068-BD99-4635-B308-4AD4CCC14BEF}"/>
              </a:ext>
            </a:extLst>
          </p:cNvPr>
          <p:cNvPicPr>
            <a:picLocks noChangeAspect="1"/>
          </p:cNvPicPr>
          <p:nvPr/>
        </p:nvPicPr>
        <p:blipFill>
          <a:blip r:embed="rId2"/>
          <a:stretch>
            <a:fillRect/>
          </a:stretch>
        </p:blipFill>
        <p:spPr>
          <a:xfrm>
            <a:off x="643467" y="1705294"/>
            <a:ext cx="10905066" cy="4334064"/>
          </a:xfrm>
          <a:prstGeom prst="rect">
            <a:avLst/>
          </a:prstGeom>
        </p:spPr>
      </p:pic>
    </p:spTree>
    <p:extLst>
      <p:ext uri="{BB962C8B-B14F-4D97-AF65-F5344CB8AC3E}">
        <p14:creationId xmlns:p14="http://schemas.microsoft.com/office/powerpoint/2010/main" val="2549887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10">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2">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0141CD-F59A-4CEF-83BA-917B99155A33}"/>
              </a:ext>
            </a:extLst>
          </p:cNvPr>
          <p:cNvSpPr>
            <a:spLocks noGrp="1"/>
          </p:cNvSpPr>
          <p:nvPr>
            <p:ph type="title"/>
          </p:nvPr>
        </p:nvSpPr>
        <p:spPr>
          <a:xfrm>
            <a:off x="5764783" y="349664"/>
            <a:ext cx="5845571" cy="1638377"/>
          </a:xfrm>
        </p:spPr>
        <p:txBody>
          <a:bodyPr vert="horz" lIns="91440" tIns="45720" rIns="91440" bIns="45720" rtlCol="0" anchor="b">
            <a:normAutofit/>
          </a:bodyPr>
          <a:lstStyle/>
          <a:p>
            <a:pPr defTabSz="914400"/>
            <a:r>
              <a:rPr lang="en-US" sz="4800" kern="1200">
                <a:solidFill>
                  <a:schemeClr val="tx1"/>
                </a:solidFill>
                <a:latin typeface="+mj-lt"/>
                <a:ea typeface="+mj-ea"/>
                <a:cs typeface="+mj-cs"/>
              </a:rPr>
              <a:t>Upcoming events</a:t>
            </a:r>
          </a:p>
        </p:txBody>
      </p:sp>
      <p:sp>
        <p:nvSpPr>
          <p:cNvPr id="53" name="Rectangle 14">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16">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18">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E794478-F06A-4A60-94BB-340BB0301B85}"/>
              </a:ext>
            </a:extLst>
          </p:cNvPr>
          <p:cNvSpPr txBox="1">
            <a:spLocks/>
          </p:cNvSpPr>
          <p:nvPr/>
        </p:nvSpPr>
        <p:spPr>
          <a:xfrm>
            <a:off x="5766262" y="2620641"/>
            <a:ext cx="5837750" cy="3588966"/>
          </a:xfrm>
          <a:prstGeom prst="rect">
            <a:avLst/>
          </a:prstGeom>
        </p:spPr>
        <p:txBody>
          <a:bodyPr vert="horz" lIns="91440" tIns="45720" rIns="91440" bIns="45720" rtlCol="0" anchor="ctr">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indent="-228600" defTabSz="914400"/>
            <a:r>
              <a:rPr lang="en-US" sz="2200" b="1" dirty="0">
                <a:solidFill>
                  <a:schemeClr val="tx1"/>
                </a:solidFill>
              </a:rPr>
              <a:t>One workshop per topic</a:t>
            </a:r>
          </a:p>
          <a:p>
            <a:pPr marL="0" indent="-228600" defTabSz="914400"/>
            <a:endParaRPr lang="en-US" sz="2200" b="1" dirty="0">
              <a:solidFill>
                <a:schemeClr val="tx1"/>
              </a:solidFill>
            </a:endParaRPr>
          </a:p>
          <a:p>
            <a:pPr indent="-228600" defTabSz="914400"/>
            <a:r>
              <a:rPr lang="en-US" sz="2200" b="1" dirty="0">
                <a:solidFill>
                  <a:schemeClr val="tx1"/>
                </a:solidFill>
              </a:rPr>
              <a:t>Each workshop will be held virtually using </a:t>
            </a:r>
            <a:r>
              <a:rPr lang="en-US" sz="2200" b="1" dirty="0" err="1">
                <a:solidFill>
                  <a:schemeClr val="tx1"/>
                </a:solidFill>
              </a:rPr>
              <a:t>Webex</a:t>
            </a:r>
            <a:r>
              <a:rPr lang="en-US" sz="2200" b="1" dirty="0">
                <a:solidFill>
                  <a:schemeClr val="tx1"/>
                </a:solidFill>
              </a:rPr>
              <a:t> Events and recorded</a:t>
            </a:r>
          </a:p>
          <a:p>
            <a:pPr marL="0" indent="-228600" defTabSz="914400"/>
            <a:endParaRPr lang="en-US" sz="2200" b="1" dirty="0">
              <a:solidFill>
                <a:schemeClr val="tx1"/>
              </a:solidFill>
            </a:endParaRPr>
          </a:p>
          <a:p>
            <a:pPr indent="-228600" defTabSz="914400"/>
            <a:r>
              <a:rPr lang="en-US" sz="2200" b="1" dirty="0">
                <a:solidFill>
                  <a:schemeClr val="tx1"/>
                </a:solidFill>
              </a:rPr>
              <a:t>Q&amp;A sessions will be a 1-hour live event once or twice a week using </a:t>
            </a:r>
            <a:r>
              <a:rPr lang="en-US" sz="2200" b="1" dirty="0" err="1">
                <a:solidFill>
                  <a:schemeClr val="tx1"/>
                </a:solidFill>
              </a:rPr>
              <a:t>Webex</a:t>
            </a:r>
            <a:r>
              <a:rPr lang="en-US" sz="2200" b="1" dirty="0">
                <a:solidFill>
                  <a:schemeClr val="tx1"/>
                </a:solidFill>
              </a:rPr>
              <a:t> Events</a:t>
            </a:r>
          </a:p>
          <a:p>
            <a:pPr marL="0" indent="-228600" defTabSz="914400"/>
            <a:endParaRPr lang="en-US" sz="2200" b="1" dirty="0">
              <a:solidFill>
                <a:schemeClr val="tx1"/>
              </a:solidFill>
            </a:endParaRPr>
          </a:p>
          <a:p>
            <a:pPr indent="-228600" defTabSz="914400"/>
            <a:r>
              <a:rPr lang="en-US" sz="2200" b="1" dirty="0">
                <a:solidFill>
                  <a:schemeClr val="tx1"/>
                </a:solidFill>
              </a:rPr>
              <a:t>Stay informed with our monthly newsletter and </a:t>
            </a:r>
            <a:r>
              <a:rPr lang="en-US" sz="2200" b="1" dirty="0">
                <a:solidFill>
                  <a:schemeClr val="tx1"/>
                </a:solidFill>
                <a:hlinkClick r:id="rId2"/>
              </a:rPr>
              <a:t>Accela 2 Updates website</a:t>
            </a:r>
            <a:endParaRPr lang="en-US" sz="2200" b="1" dirty="0">
              <a:solidFill>
                <a:schemeClr val="tx1"/>
              </a:solidFill>
            </a:endParaRPr>
          </a:p>
          <a:p>
            <a:pPr marL="342900" lvl="1" indent="-228600" defTabSz="914400"/>
            <a:endParaRPr lang="en-US" sz="1600" dirty="0">
              <a:solidFill>
                <a:schemeClr val="tx1"/>
              </a:solidFill>
            </a:endParaRPr>
          </a:p>
          <a:p>
            <a:pPr marL="0" indent="-228600" defTabSz="914400"/>
            <a:endParaRPr lang="en-US" sz="1600" dirty="0">
              <a:solidFill>
                <a:schemeClr val="tx1"/>
              </a:solidFill>
            </a:endParaRPr>
          </a:p>
          <a:p>
            <a:pPr marL="0" indent="-228600" defTabSz="914400"/>
            <a:endParaRPr lang="en-US" sz="1600" dirty="0">
              <a:solidFill>
                <a:schemeClr val="tx1"/>
              </a:solidFill>
            </a:endParaRPr>
          </a:p>
        </p:txBody>
      </p:sp>
      <p:graphicFrame>
        <p:nvGraphicFramePr>
          <p:cNvPr id="6" name="Table 11">
            <a:extLst>
              <a:ext uri="{FF2B5EF4-FFF2-40B4-BE49-F238E27FC236}">
                <a16:creationId xmlns:a16="http://schemas.microsoft.com/office/drawing/2014/main" id="{16B5052C-8FE6-4EB7-8A4E-107396B2D4CB}"/>
              </a:ext>
            </a:extLst>
          </p:cNvPr>
          <p:cNvGraphicFramePr>
            <a:graphicFrameLocks noGrp="1"/>
          </p:cNvGraphicFramePr>
          <p:nvPr>
            <p:extLst>
              <p:ext uri="{D42A27DB-BD31-4B8C-83A1-F6EECF244321}">
                <p14:modId xmlns:p14="http://schemas.microsoft.com/office/powerpoint/2010/main" val="2341616261"/>
              </p:ext>
            </p:extLst>
          </p:nvPr>
        </p:nvGraphicFramePr>
        <p:xfrm>
          <a:off x="535110" y="619731"/>
          <a:ext cx="4235517" cy="5429334"/>
        </p:xfrm>
        <a:graphic>
          <a:graphicData uri="http://schemas.openxmlformats.org/drawingml/2006/table">
            <a:tbl>
              <a:tblPr firstRow="1" bandRow="1">
                <a:tableStyleId>{69012ECD-51FC-41F1-AA8D-1B2483CD663E}</a:tableStyleId>
              </a:tblPr>
              <a:tblGrid>
                <a:gridCol w="1778860">
                  <a:extLst>
                    <a:ext uri="{9D8B030D-6E8A-4147-A177-3AD203B41FA5}">
                      <a16:colId xmlns:a16="http://schemas.microsoft.com/office/drawing/2014/main" val="1630397082"/>
                    </a:ext>
                  </a:extLst>
                </a:gridCol>
                <a:gridCol w="2456657">
                  <a:extLst>
                    <a:ext uri="{9D8B030D-6E8A-4147-A177-3AD203B41FA5}">
                      <a16:colId xmlns:a16="http://schemas.microsoft.com/office/drawing/2014/main" val="2062520070"/>
                    </a:ext>
                  </a:extLst>
                </a:gridCol>
              </a:tblGrid>
              <a:tr h="469588">
                <a:tc>
                  <a:txBody>
                    <a:bodyPr/>
                    <a:lstStyle/>
                    <a:p>
                      <a:pPr algn="ctr"/>
                      <a:r>
                        <a:rPr lang="en-US" sz="1800" dirty="0"/>
                        <a:t>Date, Time</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800" dirty="0"/>
                        <a:t>Topic</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730806712"/>
                  </a:ext>
                </a:extLst>
              </a:tr>
              <a:tr h="689394">
                <a:tc>
                  <a:txBody>
                    <a:bodyPr/>
                    <a:lstStyle/>
                    <a:p>
                      <a:pPr algn="ctr"/>
                      <a:r>
                        <a:rPr lang="en-US" sz="1600" b="1" dirty="0"/>
                        <a:t>Sept 14</a:t>
                      </a:r>
                      <a:r>
                        <a:rPr lang="en-US" sz="1600" b="1" baseline="30000" dirty="0"/>
                        <a:t>th</a:t>
                      </a:r>
                      <a:r>
                        <a:rPr lang="en-US" sz="1600" b="1" dirty="0"/>
                        <a:t>, 1-2pm</a:t>
                      </a:r>
                    </a:p>
                  </a:txBody>
                  <a:tcPr marL="91861" marR="91861" marT="45931" marB="45931"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1600" b="1" dirty="0"/>
                        <a:t>Inspection and Notifications Types Overview</a:t>
                      </a:r>
                    </a:p>
                  </a:txBody>
                  <a:tcPr marL="91861" marR="91861" marT="45931" marB="45931"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2295376"/>
                  </a:ext>
                </a:extLst>
              </a:tr>
              <a:tr h="689394">
                <a:tc>
                  <a:txBody>
                    <a:bodyPr/>
                    <a:lstStyle/>
                    <a:p>
                      <a:r>
                        <a:rPr lang="en-US" sz="1600" b="1" dirty="0"/>
                        <a:t>Oct 19</a:t>
                      </a:r>
                      <a:r>
                        <a:rPr lang="en-US" sz="1600" b="1" baseline="30000" dirty="0"/>
                        <a:t>th</a:t>
                      </a:r>
                      <a:r>
                        <a:rPr lang="en-US" sz="1600" b="1" dirty="0"/>
                        <a:t>, 3-4pm</a:t>
                      </a:r>
                      <a:endParaRPr lang="en-US" dirty="0"/>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Seattle Services Portal (SSP)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3018685"/>
                  </a:ext>
                </a:extLst>
              </a:tr>
              <a:tr h="689394">
                <a:tc>
                  <a:txBody>
                    <a:bodyPr/>
                    <a:lstStyle/>
                    <a:p>
                      <a:pPr algn="ctr"/>
                      <a:r>
                        <a:rPr lang="en-US" sz="1600" b="1" dirty="0"/>
                        <a:t>Oct 26</a:t>
                      </a:r>
                      <a:r>
                        <a:rPr lang="en-US" sz="1600" b="1" baseline="30000" dirty="0"/>
                        <a:t>th</a:t>
                      </a:r>
                      <a:r>
                        <a:rPr lang="en-US" sz="1600" b="1" dirty="0"/>
                        <a:t>, 2-3:30pm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Utility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4357220"/>
                  </a:ext>
                </a:extLst>
              </a:tr>
              <a:tr h="689394">
                <a:tc>
                  <a:txBody>
                    <a:bodyPr/>
                    <a:lstStyle/>
                    <a:p>
                      <a:pPr algn="ctr"/>
                      <a:r>
                        <a:rPr lang="en-US" sz="1600" b="1" dirty="0"/>
                        <a:t>Oct 28</a:t>
                      </a:r>
                      <a:r>
                        <a:rPr lang="en-US" sz="1600" b="1" baseline="30000" dirty="0"/>
                        <a:t>th</a:t>
                      </a:r>
                      <a:r>
                        <a:rPr lang="en-US" sz="1600" b="1" dirty="0"/>
                        <a:t>, 3-4:30pm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Construction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609141"/>
                  </a:ext>
                </a:extLst>
              </a:tr>
              <a:tr h="689394">
                <a:tc>
                  <a:txBody>
                    <a:bodyPr/>
                    <a:lstStyle/>
                    <a:p>
                      <a:pPr algn="ctr"/>
                      <a:r>
                        <a:rPr lang="en-US" sz="1600" b="1" dirty="0"/>
                        <a:t>Oct 30</a:t>
                      </a:r>
                      <a:r>
                        <a:rPr lang="en-US" sz="1600" b="1" baseline="30000" dirty="0"/>
                        <a:t>th</a:t>
                      </a:r>
                      <a:r>
                        <a:rPr lang="en-US" sz="1600" b="1" dirty="0"/>
                        <a:t>, 11:30am-12:30pm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t>Street Improvement Permit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3348074"/>
                  </a:ext>
                </a:extLst>
              </a:tr>
              <a:tr h="689394">
                <a:tc>
                  <a:txBody>
                    <a:bodyPr/>
                    <a:lstStyle/>
                    <a:p>
                      <a:pPr algn="ctr"/>
                      <a:r>
                        <a:rPr lang="en-US" sz="1600" b="1" dirty="0"/>
                        <a:t>Nov 3</a:t>
                      </a:r>
                      <a:r>
                        <a:rPr lang="en-US" sz="1600" b="1" baseline="30000" dirty="0"/>
                        <a:t>rd</a:t>
                      </a:r>
                      <a:r>
                        <a:rPr lang="en-US" sz="1600" b="1" dirty="0"/>
                        <a:t>, 11am-12pm</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Amendment Types Overview</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0339242"/>
                  </a:ext>
                </a:extLst>
              </a:tr>
              <a:tr h="689394">
                <a:tc>
                  <a:txBody>
                    <a:bodyPr/>
                    <a:lstStyle/>
                    <a:p>
                      <a:pPr algn="ctr"/>
                      <a:r>
                        <a:rPr lang="en-US" sz="1600" b="1" dirty="0"/>
                        <a:t>Week of Nov 9</a:t>
                      </a:r>
                      <a:r>
                        <a:rPr lang="en-US" sz="1600" b="1" baseline="30000" dirty="0"/>
                        <a:t>th</a:t>
                      </a:r>
                      <a:r>
                        <a:rPr lang="en-US" sz="1600" b="1" dirty="0"/>
                        <a:t> and 16</a:t>
                      </a:r>
                      <a:r>
                        <a:rPr lang="en-US" sz="1600" b="1" baseline="30000" dirty="0"/>
                        <a:t>th</a:t>
                      </a:r>
                      <a:r>
                        <a:rPr lang="en-US" sz="1600" b="1" dirty="0"/>
                        <a:t>  </a:t>
                      </a:r>
                    </a:p>
                  </a:txBody>
                  <a:tcPr marL="91861" marR="91861" marT="45931" marB="45931"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t>General Q&amp;A’s Sessions</a:t>
                      </a:r>
                    </a:p>
                  </a:txBody>
                  <a:tcPr marL="91861" marR="91861" marT="45931" marB="45931"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9292442"/>
                  </a:ext>
                </a:extLst>
              </a:tr>
            </a:tbl>
          </a:graphicData>
        </a:graphic>
      </p:graphicFrame>
      <p:sp>
        <p:nvSpPr>
          <p:cNvPr id="3" name="Flowchart: Alternate Process 2">
            <a:extLst>
              <a:ext uri="{FF2B5EF4-FFF2-40B4-BE49-F238E27FC236}">
                <a16:creationId xmlns:a16="http://schemas.microsoft.com/office/drawing/2014/main" id="{29AC7229-641F-42E5-9EC9-E20B396E0982}"/>
              </a:ext>
            </a:extLst>
          </p:cNvPr>
          <p:cNvSpPr/>
          <p:nvPr/>
        </p:nvSpPr>
        <p:spPr>
          <a:xfrm>
            <a:off x="535109" y="1893389"/>
            <a:ext cx="4235517" cy="727252"/>
          </a:xfrm>
          <a:prstGeom prst="flowChartAlternateProcess">
            <a:avLst/>
          </a:prstGeom>
          <a:noFill/>
          <a:ln w="76200" cap="flat" cmpd="sng">
            <a:solidFill>
              <a:schemeClr val="accent4">
                <a:lumMod val="60000"/>
                <a:lumOff val="40000"/>
              </a:schemeClr>
            </a:solidFill>
            <a:prstDash val="solid"/>
            <a:miter lim="800000"/>
            <a:headEnd type="none" w="med" len="med"/>
            <a:tailEnd type="none" w="med" len="med"/>
          </a:ln>
        </p:spPr>
        <p:txBody>
          <a:bodyPr wrap="square" lIns="91425" tIns="45700" rIns="91425" bIns="45700" rtlCol="0" anchor="ctr" anchorCtr="0">
            <a:noAutofit/>
          </a:bodyPr>
          <a:lstStyle/>
          <a:p>
            <a:pPr marL="0" marR="0" indent="0" algn="ctr" rtl="0">
              <a:spcBef>
                <a:spcPts val="0"/>
              </a:spcBef>
              <a:buNone/>
            </a:pPr>
            <a:endParaRPr lang="en-US" sz="1800" b="1"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2899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Rectangle 20">
            <a:extLst>
              <a:ext uri="{FF2B5EF4-FFF2-40B4-BE49-F238E27FC236}">
                <a16:creationId xmlns:a16="http://schemas.microsoft.com/office/drawing/2014/main" id="{99B60357-232D-4489-8786-BF4E4F74B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471569" cy="2274927"/>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28928A89-D0B3-42AC-80FB-CA7D44569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2706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88BB3A-6C4B-45DE-87BA-FFD88BD1E042}"/>
              </a:ext>
            </a:extLst>
          </p:cNvPr>
          <p:cNvSpPr>
            <a:spLocks noGrp="1"/>
          </p:cNvSpPr>
          <p:nvPr>
            <p:ph type="title"/>
          </p:nvPr>
        </p:nvSpPr>
        <p:spPr>
          <a:xfrm>
            <a:off x="422144" y="2774907"/>
            <a:ext cx="5306302" cy="3263582"/>
          </a:xfrm>
        </p:spPr>
        <p:txBody>
          <a:bodyPr vert="horz" lIns="91440" tIns="45720" rIns="91440" bIns="45720" rtlCol="0" anchor="t">
            <a:normAutofit/>
          </a:bodyPr>
          <a:lstStyle/>
          <a:p>
            <a:pPr defTabSz="914400"/>
            <a:r>
              <a:rPr lang="en-US" sz="4800" dirty="0">
                <a:solidFill>
                  <a:schemeClr val="tx2">
                    <a:lumMod val="50000"/>
                  </a:schemeClr>
                </a:solidFill>
              </a:rPr>
              <a:t>Permit process steps – Simple permits</a:t>
            </a:r>
          </a:p>
        </p:txBody>
      </p:sp>
      <p:sp>
        <p:nvSpPr>
          <p:cNvPr id="4" name="Content Placeholder 2">
            <a:extLst>
              <a:ext uri="{FF2B5EF4-FFF2-40B4-BE49-F238E27FC236}">
                <a16:creationId xmlns:a16="http://schemas.microsoft.com/office/drawing/2014/main" id="{9103E5AA-B3BD-41F2-8AA4-5D172B75CF3E}"/>
              </a:ext>
            </a:extLst>
          </p:cNvPr>
          <p:cNvSpPr txBox="1">
            <a:spLocks/>
          </p:cNvSpPr>
          <p:nvPr/>
        </p:nvSpPr>
        <p:spPr>
          <a:xfrm>
            <a:off x="6386320" y="2867118"/>
            <a:ext cx="4451580" cy="316876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lumMod val="50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100" kern="1200">
                <a:solidFill>
                  <a:schemeClr val="tx1">
                    <a:lumMod val="50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50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50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50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914400">
              <a:buNone/>
            </a:pPr>
            <a:r>
              <a:rPr lang="en-US" sz="3200" b="1" dirty="0">
                <a:solidFill>
                  <a:schemeClr val="tx2">
                    <a:lumMod val="50000"/>
                  </a:schemeClr>
                </a:solidFill>
              </a:rPr>
              <a:t>Simple permit types: </a:t>
            </a:r>
          </a:p>
          <a:p>
            <a:pPr indent="-228600" defTabSz="914400"/>
            <a:r>
              <a:rPr lang="en-US" b="1" dirty="0">
                <a:solidFill>
                  <a:schemeClr val="tx2">
                    <a:lumMod val="50000"/>
                  </a:schemeClr>
                </a:solidFill>
              </a:rPr>
              <a:t>ROW Maintenance</a:t>
            </a:r>
          </a:p>
        </p:txBody>
      </p:sp>
      <p:cxnSp>
        <p:nvCxnSpPr>
          <p:cNvPr id="25" name="Straight Connector 24">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5443840-A796-4C43-8DC1-1B738EFEC5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51930"/>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B6AB76B-544D-4D03-A63E-71E3158DE87F}"/>
              </a:ext>
            </a:extLst>
          </p:cNvPr>
          <p:cNvPicPr>
            <a:picLocks noChangeAspect="1"/>
          </p:cNvPicPr>
          <p:nvPr/>
        </p:nvPicPr>
        <p:blipFill>
          <a:blip r:embed="rId2"/>
          <a:stretch>
            <a:fillRect/>
          </a:stretch>
        </p:blipFill>
        <p:spPr>
          <a:xfrm>
            <a:off x="1745740" y="757685"/>
            <a:ext cx="9281160" cy="1645920"/>
          </a:xfrm>
          <a:prstGeom prst="rect">
            <a:avLst/>
          </a:prstGeom>
        </p:spPr>
      </p:pic>
    </p:spTree>
    <p:extLst>
      <p:ext uri="{BB962C8B-B14F-4D97-AF65-F5344CB8AC3E}">
        <p14:creationId xmlns:p14="http://schemas.microsoft.com/office/powerpoint/2010/main" val="4127529227"/>
      </p:ext>
    </p:extLst>
  </p:cSld>
  <p:clrMapOvr>
    <a:masterClrMapping/>
  </p:clrMapOvr>
</p:sld>
</file>

<file path=ppt/theme/theme1.xml><?xml version="1.0" encoding="utf-8"?>
<a:theme xmlns:a="http://schemas.openxmlformats.org/drawingml/2006/main" name="Office Theme">
  <a:themeElements>
    <a:clrScheme name="Custom 1">
      <a:dk1>
        <a:srgbClr val="003DA5"/>
      </a:dk1>
      <a:lt1>
        <a:sysClr val="window" lastClr="FFFFFF"/>
      </a:lt1>
      <a:dk2>
        <a:srgbClr val="003DA5"/>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Seattle Tex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A5"/>
        </a:solidFill>
        <a:ln w="12700" cap="flat" cmpd="sng">
          <a:solidFill>
            <a:srgbClr val="31538F"/>
          </a:solidFill>
          <a:prstDash val="solid"/>
          <a:miter lim="800000"/>
          <a:headEnd type="none" w="med" len="med"/>
          <a:tailEnd type="none" w="med" len="med"/>
        </a:ln>
      </a:spPr>
      <a:bodyPr wrap="square" lIns="91425" tIns="45700" rIns="91425" bIns="45700" anchor="ctr" anchorCtr="0">
        <a:noAutofit/>
      </a:bodyPr>
      <a:lstStyle>
        <a:defPPr marL="0" marR="0" indent="0" algn="ctr" rtl="0">
          <a:spcBef>
            <a:spcPts val="0"/>
          </a:spcBef>
          <a:buNone/>
          <a:defRPr sz="1800" b="1" dirty="0">
            <a:solidFill>
              <a:schemeClr val="lt1"/>
            </a:solidFill>
            <a:latin typeface="Calibri"/>
            <a:ea typeface="Calibri"/>
            <a:cs typeface="Calibri"/>
            <a:sym typeface="Calibri"/>
          </a:defRPr>
        </a:defPPr>
      </a:lstStyle>
    </a:spDef>
  </a:objectDefaults>
  <a:extraClrSchemeLst/>
  <a:extLst>
    <a:ext uri="{05A4C25C-085E-4340-85A3-A5531E510DB2}">
      <thm15:themeFamily xmlns:thm15="http://schemas.microsoft.com/office/thememl/2012/main" name="04.25.18 City-wide PowerPoint Template" id="{50BCF532-A877-4BC6-93CC-BECF1D76A87E}" vid="{08C43C2F-C7D1-4690-A9E8-424F774E92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FD2F0E33E803419EAE818471D80FE7" ma:contentTypeVersion="10" ma:contentTypeDescription="Create a new document." ma:contentTypeScope="" ma:versionID="2d42e335afdd7b4af0ec9cbd1e5731e0">
  <xsd:schema xmlns:xsd="http://www.w3.org/2001/XMLSchema" xmlns:xs="http://www.w3.org/2001/XMLSchema" xmlns:p="http://schemas.microsoft.com/office/2006/metadata/properties" xmlns:ns3="a634f68e-6933-47c9-9855-e74ab711f9d9" xmlns:ns4="d5770308-502d-4600-9991-decfa01fb61a" targetNamespace="http://schemas.microsoft.com/office/2006/metadata/properties" ma:root="true" ma:fieldsID="8123a1567a48f3d36a3e622568f3c1f9" ns3:_="" ns4:_="">
    <xsd:import namespace="a634f68e-6933-47c9-9855-e74ab711f9d9"/>
    <xsd:import namespace="d5770308-502d-4600-9991-decfa01fb61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34f68e-6933-47c9-9855-e74ab711f9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770308-502d-4600-9991-decfa01fb61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0CD351-0561-4B41-9079-EB7703943CE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DB7A017-59A7-40F2-B2E7-A59E80483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34f68e-6933-47c9-9855-e74ab711f9d9"/>
    <ds:schemaRef ds:uri="d5770308-502d-4600-9991-decfa01fb6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A82C13-6FD8-4D5E-B1CD-6BADBA76DE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2479</TotalTime>
  <Words>6196</Words>
  <Application>Microsoft Office PowerPoint</Application>
  <PresentationFormat>Widescreen</PresentationFormat>
  <Paragraphs>794</Paragraphs>
  <Slides>59</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Helvetica Neue Medium</vt:lpstr>
      <vt:lpstr>Calibri</vt:lpstr>
      <vt:lpstr>Wingdings</vt:lpstr>
      <vt:lpstr>Seattle Text</vt:lpstr>
      <vt:lpstr>Office Theme</vt:lpstr>
      <vt:lpstr>Seattle Services Portal (SSP) Overview </vt:lpstr>
      <vt:lpstr>Our vision, mission, and core values</vt:lpstr>
      <vt:lpstr>Workshop overview</vt:lpstr>
      <vt:lpstr>Accela launch overview</vt:lpstr>
      <vt:lpstr>Accela launch overview</vt:lpstr>
      <vt:lpstr>Permit types - what’s coming in November  </vt:lpstr>
      <vt:lpstr>Launch Schedule</vt:lpstr>
      <vt:lpstr>Upcoming events</vt:lpstr>
      <vt:lpstr>Permit process steps – Simple permits</vt:lpstr>
      <vt:lpstr>Permit process steps – Full review permits</vt:lpstr>
      <vt:lpstr>Permit process steps – Street Improvement Permits (SIPs)</vt:lpstr>
      <vt:lpstr>Communication through the permit process</vt:lpstr>
      <vt:lpstr>Communication through the permit process</vt:lpstr>
      <vt:lpstr>How to set up a new user account </vt:lpstr>
      <vt:lpstr>How to set up a new user account </vt:lpstr>
      <vt:lpstr>How to set up a new user account and link to a converted contact</vt:lpstr>
      <vt:lpstr>How to set up a new user account and link to a converted contact</vt:lpstr>
      <vt:lpstr>How to login</vt:lpstr>
      <vt:lpstr>To login or not to login</vt:lpstr>
      <vt:lpstr>How to add and manage contact delegates</vt:lpstr>
      <vt:lpstr>Permit conversion overview</vt:lpstr>
      <vt:lpstr>Permit conversion overview</vt:lpstr>
      <vt:lpstr>How to find a converted permit</vt:lpstr>
      <vt:lpstr>Seattle Services Portal navigation</vt:lpstr>
      <vt:lpstr>Seattle Services Portal navigation</vt:lpstr>
      <vt:lpstr>Seattle Services Portal navigation</vt:lpstr>
      <vt:lpstr>Seattle Services Portal navigation</vt:lpstr>
      <vt:lpstr>PowerPoint Presentation</vt:lpstr>
      <vt:lpstr>PowerPoint Presentation</vt:lpstr>
      <vt:lpstr>PowerPoint Presentation</vt:lpstr>
      <vt:lpstr>PowerPoint Presentation</vt:lpstr>
      <vt:lpstr>PowerPoint Presentation</vt:lpstr>
      <vt:lpstr>PowerPoint Presentation</vt:lpstr>
      <vt:lpstr>How to create a new application</vt:lpstr>
      <vt:lpstr>How to create a new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schedule an inspection</vt:lpstr>
      <vt:lpstr>How to schedule an inspection</vt:lpstr>
      <vt:lpstr>How to schedule an inspection</vt:lpstr>
      <vt:lpstr>How to schedule an inspection</vt:lpstr>
      <vt:lpstr>How to find the status of inspections</vt:lpstr>
      <vt:lpstr>How to find the status of inspections</vt:lpstr>
      <vt:lpstr>How to find the inspection result  report</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Seattle Services Portal (SSP) Overview</dc:title>
  <dc:creator>Berry, Melody</dc:creator>
  <cp:lastModifiedBy>Berry, Melody</cp:lastModifiedBy>
  <cp:revision>1</cp:revision>
  <dcterms:created xsi:type="dcterms:W3CDTF">2020-10-17T20:48:22Z</dcterms:created>
  <dcterms:modified xsi:type="dcterms:W3CDTF">2020-10-21T15:49:29Z</dcterms:modified>
</cp:coreProperties>
</file>