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58" r:id="rId5"/>
    <p:sldMasterId id="2147483668" r:id="rId6"/>
    <p:sldMasterId id="2147483674" r:id="rId7"/>
    <p:sldMasterId id="2147483694" r:id="rId8"/>
    <p:sldMasterId id="2147483704" r:id="rId9"/>
    <p:sldMasterId id="2147483714" r:id="rId10"/>
    <p:sldMasterId id="2147483724" r:id="rId11"/>
    <p:sldMasterId id="2147483734" r:id="rId12"/>
    <p:sldMasterId id="2147483744" r:id="rId13"/>
  </p:sldMasterIdLst>
  <p:notesMasterIdLst>
    <p:notesMasterId r:id="rId101"/>
  </p:notesMasterIdLst>
  <p:sldIdLst>
    <p:sldId id="269" r:id="rId14"/>
    <p:sldId id="321" r:id="rId15"/>
    <p:sldId id="1426" r:id="rId16"/>
    <p:sldId id="335" r:id="rId17"/>
    <p:sldId id="1006" r:id="rId18"/>
    <p:sldId id="261" r:id="rId19"/>
    <p:sldId id="1035" r:id="rId20"/>
    <p:sldId id="1036" r:id="rId21"/>
    <p:sldId id="1434" r:id="rId22"/>
    <p:sldId id="1427" r:id="rId23"/>
    <p:sldId id="1433" r:id="rId24"/>
    <p:sldId id="1428" r:id="rId25"/>
    <p:sldId id="1432" r:id="rId26"/>
    <p:sldId id="1435" r:id="rId27"/>
    <p:sldId id="1041" r:id="rId28"/>
    <p:sldId id="1033" r:id="rId29"/>
    <p:sldId id="1046" r:id="rId30"/>
    <p:sldId id="1047" r:id="rId31"/>
    <p:sldId id="1424" r:id="rId32"/>
    <p:sldId id="1425" r:id="rId33"/>
    <p:sldId id="1048" r:id="rId34"/>
    <p:sldId id="1050" r:id="rId35"/>
    <p:sldId id="1052" r:id="rId36"/>
    <p:sldId id="1051" r:id="rId37"/>
    <p:sldId id="1054" r:id="rId38"/>
    <p:sldId id="1055" r:id="rId39"/>
    <p:sldId id="1053" r:id="rId40"/>
    <p:sldId id="1056" r:id="rId41"/>
    <p:sldId id="1057" r:id="rId42"/>
    <p:sldId id="1058" r:id="rId43"/>
    <p:sldId id="354" r:id="rId44"/>
    <p:sldId id="1390" r:id="rId45"/>
    <p:sldId id="1391" r:id="rId46"/>
    <p:sldId id="1062" r:id="rId47"/>
    <p:sldId id="1392" r:id="rId48"/>
    <p:sldId id="1393" r:id="rId49"/>
    <p:sldId id="1061" r:id="rId50"/>
    <p:sldId id="1394" r:id="rId51"/>
    <p:sldId id="1395" r:id="rId52"/>
    <p:sldId id="1396" r:id="rId53"/>
    <p:sldId id="1399" r:id="rId54"/>
    <p:sldId id="1397" r:id="rId55"/>
    <p:sldId id="1398" r:id="rId56"/>
    <p:sldId id="1443" r:id="rId57"/>
    <p:sldId id="1444" r:id="rId58"/>
    <p:sldId id="1402" r:id="rId59"/>
    <p:sldId id="1403" r:id="rId60"/>
    <p:sldId id="1404" r:id="rId61"/>
    <p:sldId id="987" r:id="rId62"/>
    <p:sldId id="1406" r:id="rId63"/>
    <p:sldId id="1405" r:id="rId64"/>
    <p:sldId id="1407" r:id="rId65"/>
    <p:sldId id="1416" r:id="rId66"/>
    <p:sldId id="1417" r:id="rId67"/>
    <p:sldId id="951" r:id="rId68"/>
    <p:sldId id="1017" r:id="rId69"/>
    <p:sldId id="1016" r:id="rId70"/>
    <p:sldId id="1025" r:id="rId71"/>
    <p:sldId id="1018" r:id="rId72"/>
    <p:sldId id="1019" r:id="rId73"/>
    <p:sldId id="1020" r:id="rId74"/>
    <p:sldId id="1029" r:id="rId75"/>
    <p:sldId id="1445" r:id="rId76"/>
    <p:sldId id="1400" r:id="rId77"/>
    <p:sldId id="1408" r:id="rId78"/>
    <p:sldId id="1409" r:id="rId79"/>
    <p:sldId id="1410" r:id="rId80"/>
    <p:sldId id="1421" r:id="rId81"/>
    <p:sldId id="804" r:id="rId82"/>
    <p:sldId id="806" r:id="rId83"/>
    <p:sldId id="799" r:id="rId84"/>
    <p:sldId id="1027" r:id="rId85"/>
    <p:sldId id="1021" r:id="rId86"/>
    <p:sldId id="803" r:id="rId87"/>
    <p:sldId id="856" r:id="rId88"/>
    <p:sldId id="855" r:id="rId89"/>
    <p:sldId id="1439" r:id="rId90"/>
    <p:sldId id="857" r:id="rId91"/>
    <p:sldId id="1440" r:id="rId92"/>
    <p:sldId id="1437" r:id="rId93"/>
    <p:sldId id="1441" r:id="rId94"/>
    <p:sldId id="1442" r:id="rId95"/>
    <p:sldId id="1438" r:id="rId96"/>
    <p:sldId id="1418" r:id="rId97"/>
    <p:sldId id="1419" r:id="rId98"/>
    <p:sldId id="1420" r:id="rId99"/>
    <p:sldId id="265" r:id="rId100"/>
  </p:sldIdLst>
  <p:sldSz cx="12192000" cy="6858000"/>
  <p:notesSz cx="6858000" cy="9144000"/>
  <p:embeddedFontLst>
    <p:embeddedFont>
      <p:font typeface="Calibri" panose="020F0502020204030204" pitchFamily="34" charset="0"/>
      <p:regular r:id="rId102"/>
      <p:bold r:id="rId103"/>
      <p:italic r:id="rId104"/>
      <p:boldItalic r:id="rId105"/>
    </p:embeddedFont>
    <p:embeddedFont>
      <p:font typeface="Seattle Text" pitchFamily="2" charset="0"/>
      <p:regular r:id="rId106"/>
      <p:bold r:id="rId107"/>
      <p:italic r:id="rId108"/>
      <p:boldItalic r:id="rId10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Evelyn" initials="CE" lastIdx="0" clrIdx="0">
    <p:extLst>
      <p:ext uri="{19B8F6BF-5375-455C-9EA6-DF929625EA0E}">
        <p15:presenceInfo xmlns:p15="http://schemas.microsoft.com/office/powerpoint/2012/main" userId="S-1-5-21-1005559283-1549754204-3747669754-137415" providerId="AD"/>
      </p:ext>
    </p:extLst>
  </p:cmAuthor>
  <p:cmAuthor id="2" name="Berry, Melody" initials="BM" lastIdx="1" clrIdx="1">
    <p:extLst>
      <p:ext uri="{19B8F6BF-5375-455C-9EA6-DF929625EA0E}">
        <p15:presenceInfo xmlns:p15="http://schemas.microsoft.com/office/powerpoint/2012/main" userId="S::melody.berry@seattle.gov::31bd6066-c510-4faa-ad29-e552a3d0ff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4ABCB4-4A7B-46B9-AF34-A448DCF9BA11}" v="587" dt="2020-10-28T04:57:04.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viewProps" Target="viewProps.xml"/><Relationship Id="rId16" Type="http://schemas.openxmlformats.org/officeDocument/2006/relationships/slide" Target="slides/slide3.xml"/><Relationship Id="rId107" Type="http://schemas.openxmlformats.org/officeDocument/2006/relationships/font" Target="fonts/font6.fntdata"/><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font" Target="fonts/font1.fntdata"/><Relationship Id="rId110" Type="http://schemas.openxmlformats.org/officeDocument/2006/relationships/commentAuthors" Target="commentAuthors.xml"/><Relationship Id="rId115"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font" Target="fonts/font4.fntdata"/><Relationship Id="rId113"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font" Target="fonts/font2.fntdata"/><Relationship Id="rId108" Type="http://schemas.openxmlformats.org/officeDocument/2006/relationships/font" Target="fonts/font7.fntdata"/><Relationship Id="rId116" Type="http://schemas.microsoft.com/office/2015/10/relationships/revisionInfo" Target="revisionInfo.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font" Target="fonts/font5.fntdata"/><Relationship Id="rId114"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font" Target="fonts/font8.fntdata"/><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font" Target="fonts/font3.fntdata"/><Relationship Id="rId7" Type="http://schemas.openxmlformats.org/officeDocument/2006/relationships/slideMaster" Target="slideMasters/slideMaster4.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customXml" Target="../customXml/item2.xml"/><Relationship Id="rId2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ry, Melody" userId="31bd6066-c510-4faa-ad29-e552a3d0ff26" providerId="ADAL" clId="{294ABCB4-4A7B-46B9-AF34-A448DCF9BA11}"/>
    <pc:docChg chg="undo custSel mod addSld delSld modSld sldOrd delMainMaster">
      <pc:chgData name="Berry, Melody" userId="31bd6066-c510-4faa-ad29-e552a3d0ff26" providerId="ADAL" clId="{294ABCB4-4A7B-46B9-AF34-A448DCF9BA11}" dt="2020-10-28T04:59:20.115" v="7027" actId="6549"/>
      <pc:docMkLst>
        <pc:docMk/>
      </pc:docMkLst>
      <pc:sldChg chg="del modTransition">
        <pc:chgData name="Berry, Melody" userId="31bd6066-c510-4faa-ad29-e552a3d0ff26" providerId="ADAL" clId="{294ABCB4-4A7B-46B9-AF34-A448DCF9BA11}" dt="2020-10-25T22:54:15.174" v="190" actId="2696"/>
        <pc:sldMkLst>
          <pc:docMk/>
          <pc:sldMk cId="1662613441" sldId="258"/>
        </pc:sldMkLst>
      </pc:sldChg>
      <pc:sldChg chg="addSp modSp modTransition">
        <pc:chgData name="Berry, Melody" userId="31bd6066-c510-4faa-ad29-e552a3d0ff26" providerId="ADAL" clId="{294ABCB4-4A7B-46B9-AF34-A448DCF9BA11}" dt="2020-10-25T20:36:10.288" v="177" actId="14100"/>
        <pc:sldMkLst>
          <pc:docMk/>
          <pc:sldMk cId="3764213826" sldId="261"/>
        </pc:sldMkLst>
        <pc:spChg chg="add mod">
          <ac:chgData name="Berry, Melody" userId="31bd6066-c510-4faa-ad29-e552a3d0ff26" providerId="ADAL" clId="{294ABCB4-4A7B-46B9-AF34-A448DCF9BA11}" dt="2020-10-25T20:36:10.288" v="177" actId="14100"/>
          <ac:spMkLst>
            <pc:docMk/>
            <pc:sldMk cId="3764213826" sldId="261"/>
            <ac:spMk id="6" creationId="{BBB4B9D0-F991-4977-9521-4AD7982DF78C}"/>
          </ac:spMkLst>
        </pc:spChg>
      </pc:sldChg>
      <pc:sldChg chg="modTransition">
        <pc:chgData name="Berry, Melody" userId="31bd6066-c510-4faa-ad29-e552a3d0ff26" providerId="ADAL" clId="{294ABCB4-4A7B-46B9-AF34-A448DCF9BA11}" dt="2020-10-25T20:25:51.907" v="171"/>
        <pc:sldMkLst>
          <pc:docMk/>
          <pc:sldMk cId="479714329" sldId="265"/>
        </pc:sldMkLst>
      </pc:sldChg>
      <pc:sldChg chg="modSp modTransition">
        <pc:chgData name="Berry, Melody" userId="31bd6066-c510-4faa-ad29-e552a3d0ff26" providerId="ADAL" clId="{294ABCB4-4A7B-46B9-AF34-A448DCF9BA11}" dt="2020-10-25T20:25:51.907" v="171"/>
        <pc:sldMkLst>
          <pc:docMk/>
          <pc:sldMk cId="532852770" sldId="269"/>
        </pc:sldMkLst>
        <pc:spChg chg="mod">
          <ac:chgData name="Berry, Melody" userId="31bd6066-c510-4faa-ad29-e552a3d0ff26" providerId="ADAL" clId="{294ABCB4-4A7B-46B9-AF34-A448DCF9BA11}" dt="2020-10-25T20:03:04.605" v="12" actId="20577"/>
          <ac:spMkLst>
            <pc:docMk/>
            <pc:sldMk cId="532852770" sldId="269"/>
            <ac:spMk id="6" creationId="{9476E353-F6D4-43DA-9957-77FD5F33ED30}"/>
          </ac:spMkLst>
        </pc:spChg>
      </pc:sldChg>
      <pc:sldChg chg="modTransition">
        <pc:chgData name="Berry, Melody" userId="31bd6066-c510-4faa-ad29-e552a3d0ff26" providerId="ADAL" clId="{294ABCB4-4A7B-46B9-AF34-A448DCF9BA11}" dt="2020-10-25T20:25:51.907" v="171"/>
        <pc:sldMkLst>
          <pc:docMk/>
          <pc:sldMk cId="3986397413" sldId="321"/>
        </pc:sldMkLst>
      </pc:sldChg>
      <pc:sldChg chg="modSp modTransition">
        <pc:chgData name="Berry, Melody" userId="31bd6066-c510-4faa-ad29-e552a3d0ff26" providerId="ADAL" clId="{294ABCB4-4A7B-46B9-AF34-A448DCF9BA11}" dt="2020-10-28T02:50:59.646" v="6787" actId="207"/>
        <pc:sldMkLst>
          <pc:docMk/>
          <pc:sldMk cId="1292955939" sldId="335"/>
        </pc:sldMkLst>
        <pc:graphicFrameChg chg="mod">
          <ac:chgData name="Berry, Melody" userId="31bd6066-c510-4faa-ad29-e552a3d0ff26" providerId="ADAL" clId="{294ABCB4-4A7B-46B9-AF34-A448DCF9BA11}" dt="2020-10-28T02:50:59.646" v="6787" actId="207"/>
          <ac:graphicFrameMkLst>
            <pc:docMk/>
            <pc:sldMk cId="1292955939" sldId="335"/>
            <ac:graphicFrameMk id="5" creationId="{90644636-615A-4043-9F77-A8ADC6810BA9}"/>
          </ac:graphicFrameMkLst>
        </pc:graphicFrameChg>
      </pc:sldChg>
      <pc:sldChg chg="modTransition">
        <pc:chgData name="Berry, Melody" userId="31bd6066-c510-4faa-ad29-e552a3d0ff26" providerId="ADAL" clId="{294ABCB4-4A7B-46B9-AF34-A448DCF9BA11}" dt="2020-10-25T20:25:51.907" v="171"/>
        <pc:sldMkLst>
          <pc:docMk/>
          <pc:sldMk cId="3599402877" sldId="354"/>
        </pc:sldMkLst>
      </pc:sldChg>
      <pc:sldChg chg="addSp delSp modSp del modTransition">
        <pc:chgData name="Berry, Melody" userId="31bd6066-c510-4faa-ad29-e552a3d0ff26" providerId="ADAL" clId="{294ABCB4-4A7B-46B9-AF34-A448DCF9BA11}" dt="2020-10-25T23:43:22.850" v="1499" actId="2696"/>
        <pc:sldMkLst>
          <pc:docMk/>
          <pc:sldMk cId="1048535962" sldId="396"/>
        </pc:sldMkLst>
        <pc:spChg chg="mod">
          <ac:chgData name="Berry, Melody" userId="31bd6066-c510-4faa-ad29-e552a3d0ff26" providerId="ADAL" clId="{294ABCB4-4A7B-46B9-AF34-A448DCF9BA11}" dt="2020-10-25T23:41:20.237" v="1488" actId="20577"/>
          <ac:spMkLst>
            <pc:docMk/>
            <pc:sldMk cId="1048535962" sldId="396"/>
            <ac:spMk id="2" creationId="{00000000-0000-0000-0000-000000000000}"/>
          </ac:spMkLst>
        </pc:spChg>
        <pc:spChg chg="mod">
          <ac:chgData name="Berry, Melody" userId="31bd6066-c510-4faa-ad29-e552a3d0ff26" providerId="ADAL" clId="{294ABCB4-4A7B-46B9-AF34-A448DCF9BA11}" dt="2020-10-25T23:27:17" v="988" actId="27636"/>
          <ac:spMkLst>
            <pc:docMk/>
            <pc:sldMk cId="1048535962" sldId="396"/>
            <ac:spMk id="6" creationId="{E1D14077-03F6-4986-B705-35784DBD5871}"/>
          </ac:spMkLst>
        </pc:spChg>
        <pc:spChg chg="add del">
          <ac:chgData name="Berry, Melody" userId="31bd6066-c510-4faa-ad29-e552a3d0ff26" providerId="ADAL" clId="{294ABCB4-4A7B-46B9-AF34-A448DCF9BA11}" dt="2020-10-25T23:08:21.012" v="622" actId="478"/>
          <ac:spMkLst>
            <pc:docMk/>
            <pc:sldMk cId="1048535962" sldId="396"/>
            <ac:spMk id="13" creationId="{F3C8BD11-8F16-48D1-8DC8-18EE9D10407C}"/>
          </ac:spMkLst>
        </pc:spChg>
        <pc:spChg chg="add mod">
          <ac:chgData name="Berry, Melody" userId="31bd6066-c510-4faa-ad29-e552a3d0ff26" providerId="ADAL" clId="{294ABCB4-4A7B-46B9-AF34-A448DCF9BA11}" dt="2020-10-25T23:27:54.595" v="998" actId="1076"/>
          <ac:spMkLst>
            <pc:docMk/>
            <pc:sldMk cId="1048535962" sldId="396"/>
            <ac:spMk id="14" creationId="{E629C2F1-9681-4CDC-A245-36282B01FF77}"/>
          </ac:spMkLst>
        </pc:spChg>
        <pc:graphicFrameChg chg="del">
          <ac:chgData name="Berry, Melody" userId="31bd6066-c510-4faa-ad29-e552a3d0ff26" providerId="ADAL" clId="{294ABCB4-4A7B-46B9-AF34-A448DCF9BA11}" dt="2020-10-25T23:02:02.168" v="521" actId="478"/>
          <ac:graphicFrameMkLst>
            <pc:docMk/>
            <pc:sldMk cId="1048535962" sldId="396"/>
            <ac:graphicFrameMk id="8" creationId="{FF00781E-FF89-4A09-891D-384CEB794F9B}"/>
          </ac:graphicFrameMkLst>
        </pc:graphicFrameChg>
        <pc:graphicFrameChg chg="add mod modGraphic">
          <ac:chgData name="Berry, Melody" userId="31bd6066-c510-4faa-ad29-e552a3d0ff26" providerId="ADAL" clId="{294ABCB4-4A7B-46B9-AF34-A448DCF9BA11}" dt="2020-10-25T23:06:30.834" v="601" actId="1076"/>
          <ac:graphicFrameMkLst>
            <pc:docMk/>
            <pc:sldMk cId="1048535962" sldId="396"/>
            <ac:graphicFrameMk id="11" creationId="{89B2B2EB-D26E-4C60-A24C-7D6621F4F4B1}"/>
          </ac:graphicFrameMkLst>
        </pc:graphicFrameChg>
        <pc:graphicFrameChg chg="add mod modGraphic">
          <ac:chgData name="Berry, Melody" userId="31bd6066-c510-4faa-ad29-e552a3d0ff26" providerId="ADAL" clId="{294ABCB4-4A7B-46B9-AF34-A448DCF9BA11}" dt="2020-10-25T23:06:25.714" v="600" actId="1076"/>
          <ac:graphicFrameMkLst>
            <pc:docMk/>
            <pc:sldMk cId="1048535962" sldId="396"/>
            <ac:graphicFrameMk id="12" creationId="{14984D5F-65A5-4755-9ACE-253ABD0DC031}"/>
          </ac:graphicFrameMkLst>
        </pc:graphicFrameChg>
      </pc:sldChg>
      <pc:sldChg chg="modSp modTransition">
        <pc:chgData name="Berry, Melody" userId="31bd6066-c510-4faa-ad29-e552a3d0ff26" providerId="ADAL" clId="{294ABCB4-4A7B-46B9-AF34-A448DCF9BA11}" dt="2020-10-26T02:50:44.901" v="4115" actId="1076"/>
        <pc:sldMkLst>
          <pc:docMk/>
          <pc:sldMk cId="732641001" sldId="799"/>
        </pc:sldMkLst>
        <pc:cxnChg chg="mod">
          <ac:chgData name="Berry, Melody" userId="31bd6066-c510-4faa-ad29-e552a3d0ff26" providerId="ADAL" clId="{294ABCB4-4A7B-46B9-AF34-A448DCF9BA11}" dt="2020-10-26T02:50:44.901" v="4115" actId="1076"/>
          <ac:cxnSpMkLst>
            <pc:docMk/>
            <pc:sldMk cId="732641001" sldId="799"/>
            <ac:cxnSpMk id="11" creationId="{6E5EE0DD-E91C-4AEE-949E-A08457BA3091}"/>
          </ac:cxnSpMkLst>
        </pc:cxnChg>
      </pc:sldChg>
      <pc:sldChg chg="modSp modTransition">
        <pc:chgData name="Berry, Melody" userId="31bd6066-c510-4faa-ad29-e552a3d0ff26" providerId="ADAL" clId="{294ABCB4-4A7B-46B9-AF34-A448DCF9BA11}" dt="2020-10-26T03:25:51.537" v="4839" actId="1440"/>
        <pc:sldMkLst>
          <pc:docMk/>
          <pc:sldMk cId="2828697499" sldId="803"/>
        </pc:sldMkLst>
        <pc:picChg chg="mod">
          <ac:chgData name="Berry, Melody" userId="31bd6066-c510-4faa-ad29-e552a3d0ff26" providerId="ADAL" clId="{294ABCB4-4A7B-46B9-AF34-A448DCF9BA11}" dt="2020-10-26T03:25:51.537" v="4839" actId="1440"/>
          <ac:picMkLst>
            <pc:docMk/>
            <pc:sldMk cId="2828697499" sldId="803"/>
            <ac:picMk id="2" creationId="{F65ED6F8-BC97-44FE-9DF5-AF8FDAD771D1}"/>
          </ac:picMkLst>
        </pc:picChg>
      </pc:sldChg>
      <pc:sldChg chg="modSp modTransition">
        <pc:chgData name="Berry, Melody" userId="31bd6066-c510-4faa-ad29-e552a3d0ff26" providerId="ADAL" clId="{294ABCB4-4A7B-46B9-AF34-A448DCF9BA11}" dt="2020-10-26T01:38:46.959" v="2989" actId="1076"/>
        <pc:sldMkLst>
          <pc:docMk/>
          <pc:sldMk cId="1252419524" sldId="804"/>
        </pc:sldMkLst>
        <pc:spChg chg="mod">
          <ac:chgData name="Berry, Melody" userId="31bd6066-c510-4faa-ad29-e552a3d0ff26" providerId="ADAL" clId="{294ABCB4-4A7B-46B9-AF34-A448DCF9BA11}" dt="2020-10-26T01:38:27.601" v="2986" actId="1076"/>
          <ac:spMkLst>
            <pc:docMk/>
            <pc:sldMk cId="1252419524" sldId="804"/>
            <ac:spMk id="5" creationId="{CDD7436E-C405-400A-B30E-113510E0ED7B}"/>
          </ac:spMkLst>
        </pc:spChg>
        <pc:spChg chg="mod">
          <ac:chgData name="Berry, Melody" userId="31bd6066-c510-4faa-ad29-e552a3d0ff26" providerId="ADAL" clId="{294ABCB4-4A7B-46B9-AF34-A448DCF9BA11}" dt="2020-10-26T01:38:46.959" v="2989" actId="1076"/>
          <ac:spMkLst>
            <pc:docMk/>
            <pc:sldMk cId="1252419524" sldId="804"/>
            <ac:spMk id="6" creationId="{68B34A51-A941-406D-A606-D66E42743C52}"/>
          </ac:spMkLst>
        </pc:spChg>
      </pc:sldChg>
      <pc:sldChg chg="modTransition">
        <pc:chgData name="Berry, Melody" userId="31bd6066-c510-4faa-ad29-e552a3d0ff26" providerId="ADAL" clId="{294ABCB4-4A7B-46B9-AF34-A448DCF9BA11}" dt="2020-10-25T20:25:51.907" v="171"/>
        <pc:sldMkLst>
          <pc:docMk/>
          <pc:sldMk cId="3071886447" sldId="806"/>
        </pc:sldMkLst>
      </pc:sldChg>
      <pc:sldChg chg="del modTransition">
        <pc:chgData name="Berry, Melody" userId="31bd6066-c510-4faa-ad29-e552a3d0ff26" providerId="ADAL" clId="{294ABCB4-4A7B-46B9-AF34-A448DCF9BA11}" dt="2020-10-26T01:41:43.967" v="2999" actId="2696"/>
        <pc:sldMkLst>
          <pc:docMk/>
          <pc:sldMk cId="1762254347" sldId="834"/>
        </pc:sldMkLst>
      </pc:sldChg>
      <pc:sldChg chg="del modTransition">
        <pc:chgData name="Berry, Melody" userId="31bd6066-c510-4faa-ad29-e552a3d0ff26" providerId="ADAL" clId="{294ABCB4-4A7B-46B9-AF34-A448DCF9BA11}" dt="2020-10-26T01:41:43.941" v="2998" actId="2696"/>
        <pc:sldMkLst>
          <pc:docMk/>
          <pc:sldMk cId="3957603912" sldId="840"/>
        </pc:sldMkLst>
      </pc:sldChg>
      <pc:sldChg chg="del modTransition">
        <pc:chgData name="Berry, Melody" userId="31bd6066-c510-4faa-ad29-e552a3d0ff26" providerId="ADAL" clId="{294ABCB4-4A7B-46B9-AF34-A448DCF9BA11}" dt="2020-10-26T01:41:44.042" v="3000" actId="2696"/>
        <pc:sldMkLst>
          <pc:docMk/>
          <pc:sldMk cId="3093466169" sldId="849"/>
        </pc:sldMkLst>
      </pc:sldChg>
      <pc:sldChg chg="modSp ord">
        <pc:chgData name="Berry, Melody" userId="31bd6066-c510-4faa-ad29-e552a3d0ff26" providerId="ADAL" clId="{294ABCB4-4A7B-46B9-AF34-A448DCF9BA11}" dt="2020-10-26T02:07:37.129" v="3035"/>
        <pc:sldMkLst>
          <pc:docMk/>
          <pc:sldMk cId="2490867426" sldId="855"/>
        </pc:sldMkLst>
        <pc:spChg chg="mod">
          <ac:chgData name="Berry, Melody" userId="31bd6066-c510-4faa-ad29-e552a3d0ff26" providerId="ADAL" clId="{294ABCB4-4A7B-46B9-AF34-A448DCF9BA11}" dt="2020-10-26T01:41:57.288" v="3014" actId="20577"/>
          <ac:spMkLst>
            <pc:docMk/>
            <pc:sldMk cId="2490867426" sldId="855"/>
            <ac:spMk id="2" creationId="{7A19F100-32AE-4693-A7DC-BD55703B4A6E}"/>
          </ac:spMkLst>
        </pc:spChg>
      </pc:sldChg>
      <pc:sldChg chg="modSp">
        <pc:chgData name="Berry, Melody" userId="31bd6066-c510-4faa-ad29-e552a3d0ff26" providerId="ADAL" clId="{294ABCB4-4A7B-46B9-AF34-A448DCF9BA11}" dt="2020-10-26T03:00:53.272" v="4625" actId="6549"/>
        <pc:sldMkLst>
          <pc:docMk/>
          <pc:sldMk cId="2287964792" sldId="856"/>
        </pc:sldMkLst>
        <pc:spChg chg="mod">
          <ac:chgData name="Berry, Melody" userId="31bd6066-c510-4faa-ad29-e552a3d0ff26" providerId="ADAL" clId="{294ABCB4-4A7B-46B9-AF34-A448DCF9BA11}" dt="2020-10-26T03:00:53.272" v="4625" actId="6549"/>
          <ac:spMkLst>
            <pc:docMk/>
            <pc:sldMk cId="2287964792" sldId="856"/>
            <ac:spMk id="3" creationId="{9F992240-2792-437F-8AC4-5504B0D70D9F}"/>
          </ac:spMkLst>
        </pc:spChg>
      </pc:sldChg>
      <pc:sldChg chg="del">
        <pc:chgData name="Berry, Melody" userId="31bd6066-c510-4faa-ad29-e552a3d0ff26" providerId="ADAL" clId="{294ABCB4-4A7B-46B9-AF34-A448DCF9BA11}" dt="2020-10-26T02:33:47.039" v="3641" actId="2696"/>
        <pc:sldMkLst>
          <pc:docMk/>
          <pc:sldMk cId="4042996941" sldId="858"/>
        </pc:sldMkLst>
      </pc:sldChg>
      <pc:sldChg chg="modTransition">
        <pc:chgData name="Berry, Melody" userId="31bd6066-c510-4faa-ad29-e552a3d0ff26" providerId="ADAL" clId="{294ABCB4-4A7B-46B9-AF34-A448DCF9BA11}" dt="2020-10-25T20:25:51.907" v="171"/>
        <pc:sldMkLst>
          <pc:docMk/>
          <pc:sldMk cId="2828130447" sldId="987"/>
        </pc:sldMkLst>
      </pc:sldChg>
      <pc:sldChg chg="modTransition">
        <pc:chgData name="Berry, Melody" userId="31bd6066-c510-4faa-ad29-e552a3d0ff26" providerId="ADAL" clId="{294ABCB4-4A7B-46B9-AF34-A448DCF9BA11}" dt="2020-10-25T20:25:51.907" v="171"/>
        <pc:sldMkLst>
          <pc:docMk/>
          <pc:sldMk cId="901318877" sldId="1006"/>
        </pc:sldMkLst>
      </pc:sldChg>
      <pc:sldChg chg="modSp">
        <pc:chgData name="Berry, Melody" userId="31bd6066-c510-4faa-ad29-e552a3d0ff26" providerId="ADAL" clId="{294ABCB4-4A7B-46B9-AF34-A448DCF9BA11}" dt="2020-10-28T03:07:15.181" v="6995" actId="1440"/>
        <pc:sldMkLst>
          <pc:docMk/>
          <pc:sldMk cId="435674229" sldId="1016"/>
        </pc:sldMkLst>
        <pc:spChg chg="mod">
          <ac:chgData name="Berry, Melody" userId="31bd6066-c510-4faa-ad29-e552a3d0ff26" providerId="ADAL" clId="{294ABCB4-4A7B-46B9-AF34-A448DCF9BA11}" dt="2020-10-28T03:06:54.584" v="6994" actId="20577"/>
          <ac:spMkLst>
            <pc:docMk/>
            <pc:sldMk cId="435674229" sldId="1016"/>
            <ac:spMk id="11" creationId="{BFD545E1-B498-4F05-A0BD-21397373C4FC}"/>
          </ac:spMkLst>
        </pc:spChg>
        <pc:picChg chg="mod">
          <ac:chgData name="Berry, Melody" userId="31bd6066-c510-4faa-ad29-e552a3d0ff26" providerId="ADAL" clId="{294ABCB4-4A7B-46B9-AF34-A448DCF9BA11}" dt="2020-10-28T03:07:15.181" v="6995" actId="1440"/>
          <ac:picMkLst>
            <pc:docMk/>
            <pc:sldMk cId="435674229" sldId="1016"/>
            <ac:picMk id="3" creationId="{AE39300E-CE50-42A9-8358-D215D5F30303}"/>
          </ac:picMkLst>
        </pc:picChg>
      </pc:sldChg>
      <pc:sldChg chg="delSp modSp">
        <pc:chgData name="Berry, Melody" userId="31bd6066-c510-4faa-ad29-e552a3d0ff26" providerId="ADAL" clId="{294ABCB4-4A7B-46B9-AF34-A448DCF9BA11}" dt="2020-10-28T03:08:30.964" v="6998" actId="1440"/>
        <pc:sldMkLst>
          <pc:docMk/>
          <pc:sldMk cId="1921697071" sldId="1019"/>
        </pc:sldMkLst>
        <pc:spChg chg="del">
          <ac:chgData name="Berry, Melody" userId="31bd6066-c510-4faa-ad29-e552a3d0ff26" providerId="ADAL" clId="{294ABCB4-4A7B-46B9-AF34-A448DCF9BA11}" dt="2020-10-28T02:39:31.040" v="6668" actId="478"/>
          <ac:spMkLst>
            <pc:docMk/>
            <pc:sldMk cId="1921697071" sldId="1019"/>
            <ac:spMk id="4" creationId="{63E44624-AE69-457E-AC65-5E28325DFF99}"/>
          </ac:spMkLst>
        </pc:spChg>
        <pc:spChg chg="mod">
          <ac:chgData name="Berry, Melody" userId="31bd6066-c510-4faa-ad29-e552a3d0ff26" providerId="ADAL" clId="{294ABCB4-4A7B-46B9-AF34-A448DCF9BA11}" dt="2020-10-28T02:39:24.724" v="6667" actId="20577"/>
          <ac:spMkLst>
            <pc:docMk/>
            <pc:sldMk cId="1921697071" sldId="1019"/>
            <ac:spMk id="11" creationId="{BFD545E1-B498-4F05-A0BD-21397373C4FC}"/>
          </ac:spMkLst>
        </pc:spChg>
        <pc:picChg chg="mod">
          <ac:chgData name="Berry, Melody" userId="31bd6066-c510-4faa-ad29-e552a3d0ff26" providerId="ADAL" clId="{294ABCB4-4A7B-46B9-AF34-A448DCF9BA11}" dt="2020-10-28T03:08:27.365" v="6997" actId="1440"/>
          <ac:picMkLst>
            <pc:docMk/>
            <pc:sldMk cId="1921697071" sldId="1019"/>
            <ac:picMk id="3" creationId="{220AF19E-003E-4D52-A22C-45900CB9C93F}"/>
          </ac:picMkLst>
        </pc:picChg>
        <pc:picChg chg="mod">
          <ac:chgData name="Berry, Melody" userId="31bd6066-c510-4faa-ad29-e552a3d0ff26" providerId="ADAL" clId="{294ABCB4-4A7B-46B9-AF34-A448DCF9BA11}" dt="2020-10-28T03:08:30.964" v="6998" actId="1440"/>
          <ac:picMkLst>
            <pc:docMk/>
            <pc:sldMk cId="1921697071" sldId="1019"/>
            <ac:picMk id="5" creationId="{CF24E204-FEAA-49FE-8C3F-6908C41C1984}"/>
          </ac:picMkLst>
        </pc:picChg>
      </pc:sldChg>
      <pc:sldChg chg="modTransition">
        <pc:chgData name="Berry, Melody" userId="31bd6066-c510-4faa-ad29-e552a3d0ff26" providerId="ADAL" clId="{294ABCB4-4A7B-46B9-AF34-A448DCF9BA11}" dt="2020-10-25T20:25:51.907" v="171"/>
        <pc:sldMkLst>
          <pc:docMk/>
          <pc:sldMk cId="3158418009" sldId="1021"/>
        </pc:sldMkLst>
      </pc:sldChg>
      <pc:sldChg chg="modTransition">
        <pc:chgData name="Berry, Melody" userId="31bd6066-c510-4faa-ad29-e552a3d0ff26" providerId="ADAL" clId="{294ABCB4-4A7B-46B9-AF34-A448DCF9BA11}" dt="2020-10-25T20:25:51.907" v="171"/>
        <pc:sldMkLst>
          <pc:docMk/>
          <pc:sldMk cId="2647629805" sldId="1027"/>
        </pc:sldMkLst>
      </pc:sldChg>
      <pc:sldChg chg="modSp">
        <pc:chgData name="Berry, Melody" userId="31bd6066-c510-4faa-ad29-e552a3d0ff26" providerId="ADAL" clId="{294ABCB4-4A7B-46B9-AF34-A448DCF9BA11}" dt="2020-10-28T02:40:24.869" v="6671"/>
        <pc:sldMkLst>
          <pc:docMk/>
          <pc:sldMk cId="3396092421" sldId="1029"/>
        </pc:sldMkLst>
        <pc:spChg chg="mod">
          <ac:chgData name="Berry, Melody" userId="31bd6066-c510-4faa-ad29-e552a3d0ff26" providerId="ADAL" clId="{294ABCB4-4A7B-46B9-AF34-A448DCF9BA11}" dt="2020-10-28T02:40:24.869" v="6671"/>
          <ac:spMkLst>
            <pc:docMk/>
            <pc:sldMk cId="3396092421" sldId="1029"/>
            <ac:spMk id="8" creationId="{03846D1F-5D83-424D-A4C2-68CDC5CA16A2}"/>
          </ac:spMkLst>
        </pc:spChg>
      </pc:sldChg>
      <pc:sldChg chg="modSp del modTransition">
        <pc:chgData name="Berry, Melody" userId="31bd6066-c510-4faa-ad29-e552a3d0ff26" providerId="ADAL" clId="{294ABCB4-4A7B-46B9-AF34-A448DCF9BA11}" dt="2020-10-28T02:37:31.390" v="6662" actId="2696"/>
        <pc:sldMkLst>
          <pc:docMk/>
          <pc:sldMk cId="4119957392" sldId="1029"/>
        </pc:sldMkLst>
        <pc:spChg chg="mod">
          <ac:chgData name="Berry, Melody" userId="31bd6066-c510-4faa-ad29-e552a3d0ff26" providerId="ADAL" clId="{294ABCB4-4A7B-46B9-AF34-A448DCF9BA11}" dt="2020-10-25T20:08:47.476" v="35" actId="14100"/>
          <ac:spMkLst>
            <pc:docMk/>
            <pc:sldMk cId="4119957392" sldId="1029"/>
            <ac:spMk id="11" creationId="{7BA57B77-EFE1-4E94-94D2-D25B07B55688}"/>
          </ac:spMkLst>
        </pc:spChg>
        <pc:cxnChg chg="mod">
          <ac:chgData name="Berry, Melody" userId="31bd6066-c510-4faa-ad29-e552a3d0ff26" providerId="ADAL" clId="{294ABCB4-4A7B-46B9-AF34-A448DCF9BA11}" dt="2020-10-25T20:08:47.476" v="35" actId="14100"/>
          <ac:cxnSpMkLst>
            <pc:docMk/>
            <pc:sldMk cId="4119957392" sldId="1029"/>
            <ac:cxnSpMk id="13" creationId="{0B9705BD-509D-4AFF-844A-91AEA85C3EBB}"/>
          </ac:cxnSpMkLst>
        </pc:cxnChg>
        <pc:cxnChg chg="mod">
          <ac:chgData name="Berry, Melody" userId="31bd6066-c510-4faa-ad29-e552a3d0ff26" providerId="ADAL" clId="{294ABCB4-4A7B-46B9-AF34-A448DCF9BA11}" dt="2020-10-25T20:08:11.796" v="34" actId="14100"/>
          <ac:cxnSpMkLst>
            <pc:docMk/>
            <pc:sldMk cId="4119957392" sldId="1029"/>
            <ac:cxnSpMk id="27" creationId="{2105CF1A-81AA-417B-829D-AE75F4F12E00}"/>
          </ac:cxnSpMkLst>
        </pc:cxnChg>
      </pc:sldChg>
      <pc:sldChg chg="modSp modTransition">
        <pc:chgData name="Berry, Melody" userId="31bd6066-c510-4faa-ad29-e552a3d0ff26" providerId="ADAL" clId="{294ABCB4-4A7B-46B9-AF34-A448DCF9BA11}" dt="2020-10-25T23:53:40.125" v="1974" actId="1076"/>
        <pc:sldMkLst>
          <pc:docMk/>
          <pc:sldMk cId="4028942306" sldId="1033"/>
        </pc:sldMkLst>
        <pc:spChg chg="mod">
          <ac:chgData name="Berry, Melody" userId="31bd6066-c510-4faa-ad29-e552a3d0ff26" providerId="ADAL" clId="{294ABCB4-4A7B-46B9-AF34-A448DCF9BA11}" dt="2020-10-25T23:53:40.125" v="1974" actId="1076"/>
          <ac:spMkLst>
            <pc:docMk/>
            <pc:sldMk cId="4028942306" sldId="1033"/>
            <ac:spMk id="2" creationId="{2E88BB3A-6C4B-45DE-87BA-FFD88BD1E042}"/>
          </ac:spMkLst>
        </pc:spChg>
      </pc:sldChg>
      <pc:sldChg chg="addSp delSp modSp modTransition">
        <pc:chgData name="Berry, Melody" userId="31bd6066-c510-4faa-ad29-e552a3d0ff26" providerId="ADAL" clId="{294ABCB4-4A7B-46B9-AF34-A448DCF9BA11}" dt="2020-10-25T22:12:15.302" v="189" actId="26606"/>
        <pc:sldMkLst>
          <pc:docMk/>
          <pc:sldMk cId="2549887402" sldId="1035"/>
        </pc:sldMkLst>
        <pc:spChg chg="del">
          <ac:chgData name="Berry, Melody" userId="31bd6066-c510-4faa-ad29-e552a3d0ff26" providerId="ADAL" clId="{294ABCB4-4A7B-46B9-AF34-A448DCF9BA11}" dt="2020-10-25T22:12:15.302" v="189" actId="26606"/>
          <ac:spMkLst>
            <pc:docMk/>
            <pc:sldMk cId="2549887402" sldId="1035"/>
            <ac:spMk id="42" creationId="{A4AC5506-6312-4701-8D3C-40187889A947}"/>
          </ac:spMkLst>
        </pc:spChg>
        <pc:spChg chg="add">
          <ac:chgData name="Berry, Melody" userId="31bd6066-c510-4faa-ad29-e552a3d0ff26" providerId="ADAL" clId="{294ABCB4-4A7B-46B9-AF34-A448DCF9BA11}" dt="2020-10-25T22:12:15.302" v="189" actId="26606"/>
          <ac:spMkLst>
            <pc:docMk/>
            <pc:sldMk cId="2549887402" sldId="1035"/>
            <ac:spMk id="47" creationId="{A4AC5506-6312-4701-8D3C-40187889A947}"/>
          </ac:spMkLst>
        </pc:spChg>
        <pc:picChg chg="add mod">
          <ac:chgData name="Berry, Melody" userId="31bd6066-c510-4faa-ad29-e552a3d0ff26" providerId="ADAL" clId="{294ABCB4-4A7B-46B9-AF34-A448DCF9BA11}" dt="2020-10-25T22:12:15.302" v="189" actId="26606"/>
          <ac:picMkLst>
            <pc:docMk/>
            <pc:sldMk cId="2549887402" sldId="1035"/>
            <ac:picMk id="3" creationId="{BB7D60BF-8FAF-46A0-8B8E-F9B015CABFFA}"/>
          </ac:picMkLst>
        </pc:picChg>
        <pc:picChg chg="del">
          <ac:chgData name="Berry, Melody" userId="31bd6066-c510-4faa-ad29-e552a3d0ff26" providerId="ADAL" clId="{294ABCB4-4A7B-46B9-AF34-A448DCF9BA11}" dt="2020-10-25T22:12:11.851" v="187" actId="478"/>
          <ac:picMkLst>
            <pc:docMk/>
            <pc:sldMk cId="2549887402" sldId="1035"/>
            <ac:picMk id="4" creationId="{19F57068-BD99-4635-B308-4AD4CCC14BEF}"/>
          </ac:picMkLst>
        </pc:picChg>
      </pc:sldChg>
      <pc:sldChg chg="modSp modTransition">
        <pc:chgData name="Berry, Melody" userId="31bd6066-c510-4faa-ad29-e552a3d0ff26" providerId="ADAL" clId="{294ABCB4-4A7B-46B9-AF34-A448DCF9BA11}" dt="2020-10-25T20:25:51.907" v="171"/>
        <pc:sldMkLst>
          <pc:docMk/>
          <pc:sldMk cId="237750518" sldId="1036"/>
        </pc:sldMkLst>
        <pc:spChg chg="mod">
          <ac:chgData name="Berry, Melody" userId="31bd6066-c510-4faa-ad29-e552a3d0ff26" providerId="ADAL" clId="{294ABCB4-4A7B-46B9-AF34-A448DCF9BA11}" dt="2020-10-25T20:03:20.253" v="14" actId="14100"/>
          <ac:spMkLst>
            <pc:docMk/>
            <pc:sldMk cId="237750518" sldId="1036"/>
            <ac:spMk id="3" creationId="{29AC7229-641F-42E5-9EC9-E20B396E0982}"/>
          </ac:spMkLst>
        </pc:spChg>
      </pc:sldChg>
      <pc:sldChg chg="addSp delSp modSp del modTransition">
        <pc:chgData name="Berry, Melody" userId="31bd6066-c510-4faa-ad29-e552a3d0ff26" providerId="ADAL" clId="{294ABCB4-4A7B-46B9-AF34-A448DCF9BA11}" dt="2020-10-25T23:40:36.625" v="1465" actId="2696"/>
        <pc:sldMkLst>
          <pc:docMk/>
          <pc:sldMk cId="1780089378" sldId="1037"/>
        </pc:sldMkLst>
        <pc:spChg chg="mod">
          <ac:chgData name="Berry, Melody" userId="31bd6066-c510-4faa-ad29-e552a3d0ff26" providerId="ADAL" clId="{294ABCB4-4A7B-46B9-AF34-A448DCF9BA11}" dt="2020-10-25T23:27:34.849" v="991" actId="1076"/>
          <ac:spMkLst>
            <pc:docMk/>
            <pc:sldMk cId="1780089378" sldId="1037"/>
            <ac:spMk id="2" creationId="{00000000-0000-0000-0000-000000000000}"/>
          </ac:spMkLst>
        </pc:spChg>
        <pc:spChg chg="mod">
          <ac:chgData name="Berry, Melody" userId="31bd6066-c510-4faa-ad29-e552a3d0ff26" providerId="ADAL" clId="{294ABCB4-4A7B-46B9-AF34-A448DCF9BA11}" dt="2020-10-25T23:29:49.471" v="1144" actId="27636"/>
          <ac:spMkLst>
            <pc:docMk/>
            <pc:sldMk cId="1780089378" sldId="1037"/>
            <ac:spMk id="6" creationId="{E1D14077-03F6-4986-B705-35784DBD5871}"/>
          </ac:spMkLst>
        </pc:spChg>
        <pc:spChg chg="add mod">
          <ac:chgData name="Berry, Melody" userId="31bd6066-c510-4faa-ad29-e552a3d0ff26" providerId="ADAL" clId="{294ABCB4-4A7B-46B9-AF34-A448DCF9BA11}" dt="2020-10-25T23:29:02.004" v="1137" actId="20577"/>
          <ac:spMkLst>
            <pc:docMk/>
            <pc:sldMk cId="1780089378" sldId="1037"/>
            <ac:spMk id="13" creationId="{DDB32BAB-D3F9-4969-8E13-CF3DCEC82099}"/>
          </ac:spMkLst>
        </pc:spChg>
        <pc:graphicFrameChg chg="del">
          <ac:chgData name="Berry, Melody" userId="31bd6066-c510-4faa-ad29-e552a3d0ff26" providerId="ADAL" clId="{294ABCB4-4A7B-46B9-AF34-A448DCF9BA11}" dt="2020-10-25T23:24:14.675" v="937" actId="478"/>
          <ac:graphicFrameMkLst>
            <pc:docMk/>
            <pc:sldMk cId="1780089378" sldId="1037"/>
            <ac:graphicFrameMk id="11" creationId="{703999B7-BC97-4365-9F94-B95FA5C1D7E8}"/>
          </ac:graphicFrameMkLst>
        </pc:graphicFrameChg>
        <pc:graphicFrameChg chg="add mod modGraphic">
          <ac:chgData name="Berry, Melody" userId="31bd6066-c510-4faa-ad29-e552a3d0ff26" providerId="ADAL" clId="{294ABCB4-4A7B-46B9-AF34-A448DCF9BA11}" dt="2020-10-25T23:29:15.815" v="1140" actId="1076"/>
          <ac:graphicFrameMkLst>
            <pc:docMk/>
            <pc:sldMk cId="1780089378" sldId="1037"/>
            <ac:graphicFrameMk id="12" creationId="{5E342241-F5FD-4ED6-B557-286033E8307A}"/>
          </ac:graphicFrameMkLst>
        </pc:graphicFrameChg>
      </pc:sldChg>
      <pc:sldChg chg="del modTransition">
        <pc:chgData name="Berry, Melody" userId="31bd6066-c510-4faa-ad29-e552a3d0ff26" providerId="ADAL" clId="{294ABCB4-4A7B-46B9-AF34-A448DCF9BA11}" dt="2020-10-25T23:13:44.738" v="859" actId="2696"/>
        <pc:sldMkLst>
          <pc:docMk/>
          <pc:sldMk cId="2224703800" sldId="1038"/>
        </pc:sldMkLst>
      </pc:sldChg>
      <pc:sldChg chg="addSp delSp modSp mod modTransition setBg modNotesTx">
        <pc:chgData name="Berry, Melody" userId="31bd6066-c510-4faa-ad29-e552a3d0ff26" providerId="ADAL" clId="{294ABCB4-4A7B-46B9-AF34-A448DCF9BA11}" dt="2020-10-25T23:44:29.453" v="1524" actId="6549"/>
        <pc:sldMkLst>
          <pc:docMk/>
          <pc:sldMk cId="2135957688" sldId="1041"/>
        </pc:sldMkLst>
        <pc:spChg chg="mod">
          <ac:chgData name="Berry, Melody" userId="31bd6066-c510-4faa-ad29-e552a3d0ff26" providerId="ADAL" clId="{294ABCB4-4A7B-46B9-AF34-A448DCF9BA11}" dt="2020-10-25T23:23:09.609" v="934" actId="26606"/>
          <ac:spMkLst>
            <pc:docMk/>
            <pc:sldMk cId="2135957688" sldId="1041"/>
            <ac:spMk id="2" creationId="{1017047F-0313-4ED2-B8F7-DDD34BB5F31C}"/>
          </ac:spMkLst>
        </pc:spChg>
        <pc:spChg chg="add del">
          <ac:chgData name="Berry, Melody" userId="31bd6066-c510-4faa-ad29-e552a3d0ff26" providerId="ADAL" clId="{294ABCB4-4A7B-46B9-AF34-A448DCF9BA11}" dt="2020-10-25T23:23:09.609" v="934" actId="26606"/>
          <ac:spMkLst>
            <pc:docMk/>
            <pc:sldMk cId="2135957688" sldId="1041"/>
            <ac:spMk id="8" creationId="{BEE73255-8084-4DF9-BB0B-15EAC92E2CB9}"/>
          </ac:spMkLst>
        </pc:spChg>
        <pc:spChg chg="add del">
          <ac:chgData name="Berry, Melody" userId="31bd6066-c510-4faa-ad29-e552a3d0ff26" providerId="ADAL" clId="{294ABCB4-4A7B-46B9-AF34-A448DCF9BA11}" dt="2020-10-25T23:23:09.609" v="934" actId="26606"/>
          <ac:spMkLst>
            <pc:docMk/>
            <pc:sldMk cId="2135957688" sldId="1041"/>
            <ac:spMk id="10" creationId="{67048353-8981-459A-9BC6-9711CE462E06}"/>
          </ac:spMkLst>
        </pc:spChg>
        <pc:picChg chg="add mod modCrop">
          <ac:chgData name="Berry, Melody" userId="31bd6066-c510-4faa-ad29-e552a3d0ff26" providerId="ADAL" clId="{294ABCB4-4A7B-46B9-AF34-A448DCF9BA11}" dt="2020-10-25T23:23:16.722" v="936" actId="1076"/>
          <ac:picMkLst>
            <pc:docMk/>
            <pc:sldMk cId="2135957688" sldId="1041"/>
            <ac:picMk id="3" creationId="{A9A79C2F-3468-4814-9CE0-F2CE39CDE650}"/>
          </ac:picMkLst>
        </pc:picChg>
        <pc:picChg chg="del">
          <ac:chgData name="Berry, Melody" userId="31bd6066-c510-4faa-ad29-e552a3d0ff26" providerId="ADAL" clId="{294ABCB4-4A7B-46B9-AF34-A448DCF9BA11}" dt="2020-10-25T23:20:28.645" v="914" actId="478"/>
          <ac:picMkLst>
            <pc:docMk/>
            <pc:sldMk cId="2135957688" sldId="1041"/>
            <ac:picMk id="4" creationId="{50CAD514-FBE4-4BC1-A756-A0FD80DFDEB6}"/>
          </ac:picMkLst>
        </pc:picChg>
      </pc:sldChg>
      <pc:sldChg chg="del modTransition">
        <pc:chgData name="Berry, Melody" userId="31bd6066-c510-4faa-ad29-e552a3d0ff26" providerId="ADAL" clId="{294ABCB4-4A7B-46B9-AF34-A448DCF9BA11}" dt="2020-10-25T23:53:48.899" v="1975" actId="2696"/>
        <pc:sldMkLst>
          <pc:docMk/>
          <pc:sldMk cId="2620979604" sldId="1042"/>
        </pc:sldMkLst>
      </pc:sldChg>
      <pc:sldChg chg="del modTransition">
        <pc:chgData name="Berry, Melody" userId="31bd6066-c510-4faa-ad29-e552a3d0ff26" providerId="ADAL" clId="{294ABCB4-4A7B-46B9-AF34-A448DCF9BA11}" dt="2020-10-25T23:53:51.436" v="1976" actId="2696"/>
        <pc:sldMkLst>
          <pc:docMk/>
          <pc:sldMk cId="1734897371" sldId="1044"/>
        </pc:sldMkLst>
      </pc:sldChg>
      <pc:sldChg chg="del">
        <pc:chgData name="Berry, Melody" userId="31bd6066-c510-4faa-ad29-e552a3d0ff26" providerId="ADAL" clId="{294ABCB4-4A7B-46B9-AF34-A448DCF9BA11}" dt="2020-10-25T20:03:37.102" v="16" actId="2696"/>
        <pc:sldMkLst>
          <pc:docMk/>
          <pc:sldMk cId="264598517" sldId="1045"/>
        </pc:sldMkLst>
      </pc:sldChg>
      <pc:sldChg chg="modSp modTransition">
        <pc:chgData name="Berry, Melody" userId="31bd6066-c510-4faa-ad29-e552a3d0ff26" providerId="ADAL" clId="{294ABCB4-4A7B-46B9-AF34-A448DCF9BA11}" dt="2020-10-25T20:25:51.907" v="171"/>
        <pc:sldMkLst>
          <pc:docMk/>
          <pc:sldMk cId="3136396180" sldId="1046"/>
        </pc:sldMkLst>
        <pc:spChg chg="mod">
          <ac:chgData name="Berry, Melody" userId="31bd6066-c510-4faa-ad29-e552a3d0ff26" providerId="ADAL" clId="{294ABCB4-4A7B-46B9-AF34-A448DCF9BA11}" dt="2020-10-25T20:02:50.549" v="0" actId="13822"/>
          <ac:spMkLst>
            <pc:docMk/>
            <pc:sldMk cId="3136396180" sldId="1046"/>
            <ac:spMk id="10" creationId="{5AC00B3B-5FE3-4D5E-86F9-5C9DB705E92C}"/>
          </ac:spMkLst>
        </pc:spChg>
      </pc:sldChg>
      <pc:sldChg chg="modSp modTransition">
        <pc:chgData name="Berry, Melody" userId="31bd6066-c510-4faa-ad29-e552a3d0ff26" providerId="ADAL" clId="{294ABCB4-4A7B-46B9-AF34-A448DCF9BA11}" dt="2020-10-25T23:54:36.964" v="2001" actId="20577"/>
        <pc:sldMkLst>
          <pc:docMk/>
          <pc:sldMk cId="2460662084" sldId="1047"/>
        </pc:sldMkLst>
        <pc:spChg chg="mod">
          <ac:chgData name="Berry, Melody" userId="31bd6066-c510-4faa-ad29-e552a3d0ff26" providerId="ADAL" clId="{294ABCB4-4A7B-46B9-AF34-A448DCF9BA11}" dt="2020-10-25T23:54:31.298" v="1988" actId="20577"/>
          <ac:spMkLst>
            <pc:docMk/>
            <pc:sldMk cId="2460662084" sldId="1047"/>
            <ac:spMk id="2" creationId="{A982243D-FFBA-4E3B-B765-E2DA8A245FA1}"/>
          </ac:spMkLst>
        </pc:spChg>
        <pc:spChg chg="mod">
          <ac:chgData name="Berry, Melody" userId="31bd6066-c510-4faa-ad29-e552a3d0ff26" providerId="ADAL" clId="{294ABCB4-4A7B-46B9-AF34-A448DCF9BA11}" dt="2020-10-25T23:54:36.964" v="2001" actId="20577"/>
          <ac:spMkLst>
            <pc:docMk/>
            <pc:sldMk cId="2460662084" sldId="1047"/>
            <ac:spMk id="3" creationId="{F17CB67A-EAFA-4018-9AF2-9F7D7F210F64}"/>
          </ac:spMkLst>
        </pc:spChg>
      </pc:sldChg>
      <pc:sldChg chg="modSp modTransition">
        <pc:chgData name="Berry, Melody" userId="31bd6066-c510-4faa-ad29-e552a3d0ff26" providerId="ADAL" clId="{294ABCB4-4A7B-46B9-AF34-A448DCF9BA11}" dt="2020-10-26T19:07:41.821" v="6304" actId="14100"/>
        <pc:sldMkLst>
          <pc:docMk/>
          <pc:sldMk cId="2544210549" sldId="1048"/>
        </pc:sldMkLst>
        <pc:spChg chg="mod">
          <ac:chgData name="Berry, Melody" userId="31bd6066-c510-4faa-ad29-e552a3d0ff26" providerId="ADAL" clId="{294ABCB4-4A7B-46B9-AF34-A448DCF9BA11}" dt="2020-10-25T23:54:49.301" v="2013" actId="20577"/>
          <ac:spMkLst>
            <pc:docMk/>
            <pc:sldMk cId="2544210549" sldId="1048"/>
            <ac:spMk id="2" creationId="{A982243D-FFBA-4E3B-B765-E2DA8A245FA1}"/>
          </ac:spMkLst>
        </pc:spChg>
        <pc:spChg chg="mod">
          <ac:chgData name="Berry, Melody" userId="31bd6066-c510-4faa-ad29-e552a3d0ff26" providerId="ADAL" clId="{294ABCB4-4A7B-46B9-AF34-A448DCF9BA11}" dt="2020-10-25T23:54:55.579" v="2025" actId="20577"/>
          <ac:spMkLst>
            <pc:docMk/>
            <pc:sldMk cId="2544210549" sldId="1048"/>
            <ac:spMk id="3" creationId="{F17CB67A-EAFA-4018-9AF2-9F7D7F210F64}"/>
          </ac:spMkLst>
        </pc:spChg>
        <pc:cxnChg chg="mod">
          <ac:chgData name="Berry, Melody" userId="31bd6066-c510-4faa-ad29-e552a3d0ff26" providerId="ADAL" clId="{294ABCB4-4A7B-46B9-AF34-A448DCF9BA11}" dt="2020-10-26T19:07:40.947" v="6303" actId="14100"/>
          <ac:cxnSpMkLst>
            <pc:docMk/>
            <pc:sldMk cId="2544210549" sldId="1048"/>
            <ac:cxnSpMk id="16" creationId="{AC2EDBF4-A8E9-4C9D-B3B7-EF2C67508EB0}"/>
          </ac:cxnSpMkLst>
        </pc:cxnChg>
        <pc:cxnChg chg="mod">
          <ac:chgData name="Berry, Melody" userId="31bd6066-c510-4faa-ad29-e552a3d0ff26" providerId="ADAL" clId="{294ABCB4-4A7B-46B9-AF34-A448DCF9BA11}" dt="2020-10-26T19:07:41.821" v="6304" actId="14100"/>
          <ac:cxnSpMkLst>
            <pc:docMk/>
            <pc:sldMk cId="2544210549" sldId="1048"/>
            <ac:cxnSpMk id="17" creationId="{D5904848-1433-443D-BDAA-DDF6DE05C846}"/>
          </ac:cxnSpMkLst>
        </pc:cxnChg>
      </pc:sldChg>
      <pc:sldChg chg="addSp delSp modSp modTransition">
        <pc:chgData name="Berry, Melody" userId="31bd6066-c510-4faa-ad29-e552a3d0ff26" providerId="ADAL" clId="{294ABCB4-4A7B-46B9-AF34-A448DCF9BA11}" dt="2020-10-26T00:18:21.026" v="2190" actId="27636"/>
        <pc:sldMkLst>
          <pc:docMk/>
          <pc:sldMk cId="3601292152" sldId="1050"/>
        </pc:sldMkLst>
        <pc:spChg chg="mod">
          <ac:chgData name="Berry, Melody" userId="31bd6066-c510-4faa-ad29-e552a3d0ff26" providerId="ADAL" clId="{294ABCB4-4A7B-46B9-AF34-A448DCF9BA11}" dt="2020-10-26T00:15:01.797" v="2063" actId="20577"/>
          <ac:spMkLst>
            <pc:docMk/>
            <pc:sldMk cId="3601292152" sldId="1050"/>
            <ac:spMk id="2" creationId="{A982243D-FFBA-4E3B-B765-E2DA8A245FA1}"/>
          </ac:spMkLst>
        </pc:spChg>
        <pc:spChg chg="mod">
          <ac:chgData name="Berry, Melody" userId="31bd6066-c510-4faa-ad29-e552a3d0ff26" providerId="ADAL" clId="{294ABCB4-4A7B-46B9-AF34-A448DCF9BA11}" dt="2020-10-26T00:18:21.026" v="2190" actId="27636"/>
          <ac:spMkLst>
            <pc:docMk/>
            <pc:sldMk cId="3601292152" sldId="1050"/>
            <ac:spMk id="3" creationId="{F17CB67A-EAFA-4018-9AF2-9F7D7F210F64}"/>
          </ac:spMkLst>
        </pc:spChg>
        <pc:spChg chg="del ord">
          <ac:chgData name="Berry, Melody" userId="31bd6066-c510-4faa-ad29-e552a3d0ff26" providerId="ADAL" clId="{294ABCB4-4A7B-46B9-AF34-A448DCF9BA11}" dt="2020-10-26T00:12:26.322" v="2040" actId="478"/>
          <ac:spMkLst>
            <pc:docMk/>
            <pc:sldMk cId="3601292152" sldId="1050"/>
            <ac:spMk id="17" creationId="{2F07C8FA-E659-4CD1-9738-B1E56549CD9B}"/>
          </ac:spMkLst>
        </pc:spChg>
        <pc:spChg chg="mod ord">
          <ac:chgData name="Berry, Melody" userId="31bd6066-c510-4faa-ad29-e552a3d0ff26" providerId="ADAL" clId="{294ABCB4-4A7B-46B9-AF34-A448DCF9BA11}" dt="2020-10-26T00:13:49.938" v="2047" actId="1076"/>
          <ac:spMkLst>
            <pc:docMk/>
            <pc:sldMk cId="3601292152" sldId="1050"/>
            <ac:spMk id="22" creationId="{A98C00E2-AF55-4443-83A9-3F5F31DB101C}"/>
          </ac:spMkLst>
        </pc:spChg>
        <pc:spChg chg="mod ord">
          <ac:chgData name="Berry, Melody" userId="31bd6066-c510-4faa-ad29-e552a3d0ff26" providerId="ADAL" clId="{294ABCB4-4A7B-46B9-AF34-A448DCF9BA11}" dt="2020-10-26T00:16:35.333" v="2103" actId="1076"/>
          <ac:spMkLst>
            <pc:docMk/>
            <pc:sldMk cId="3601292152" sldId="1050"/>
            <ac:spMk id="23" creationId="{36A9B603-8039-49AB-8119-E2A7DD454801}"/>
          </ac:spMkLst>
        </pc:spChg>
        <pc:spChg chg="mod ord">
          <ac:chgData name="Berry, Melody" userId="31bd6066-c510-4faa-ad29-e552a3d0ff26" providerId="ADAL" clId="{294ABCB4-4A7B-46B9-AF34-A448DCF9BA11}" dt="2020-10-26T00:13:49.938" v="2047" actId="1076"/>
          <ac:spMkLst>
            <pc:docMk/>
            <pc:sldMk cId="3601292152" sldId="1050"/>
            <ac:spMk id="25" creationId="{00DDC161-C244-425D-B57B-AA7B64171C2C}"/>
          </ac:spMkLst>
        </pc:spChg>
        <pc:spChg chg="mod ord">
          <ac:chgData name="Berry, Melody" userId="31bd6066-c510-4faa-ad29-e552a3d0ff26" providerId="ADAL" clId="{294ABCB4-4A7B-46B9-AF34-A448DCF9BA11}" dt="2020-10-26T00:17:20.098" v="2111" actId="166"/>
          <ac:spMkLst>
            <pc:docMk/>
            <pc:sldMk cId="3601292152" sldId="1050"/>
            <ac:spMk id="26" creationId="{71CD7C25-B736-401E-84C2-845B41953AB7}"/>
          </ac:spMkLst>
        </pc:spChg>
        <pc:spChg chg="mod ord">
          <ac:chgData name="Berry, Melody" userId="31bd6066-c510-4faa-ad29-e552a3d0ff26" providerId="ADAL" clId="{294ABCB4-4A7B-46B9-AF34-A448DCF9BA11}" dt="2020-10-26T00:14:51.952" v="2051" actId="1076"/>
          <ac:spMkLst>
            <pc:docMk/>
            <pc:sldMk cId="3601292152" sldId="1050"/>
            <ac:spMk id="27" creationId="{56876271-F09F-4CEB-8FB3-CAA7B14F2DCE}"/>
          </ac:spMkLst>
        </pc:spChg>
        <pc:spChg chg="mod ord">
          <ac:chgData name="Berry, Melody" userId="31bd6066-c510-4faa-ad29-e552a3d0ff26" providerId="ADAL" clId="{294ABCB4-4A7B-46B9-AF34-A448DCF9BA11}" dt="2020-10-26T00:13:49.938" v="2047" actId="1076"/>
          <ac:spMkLst>
            <pc:docMk/>
            <pc:sldMk cId="3601292152" sldId="1050"/>
            <ac:spMk id="30" creationId="{E8F39127-D599-4056-9930-CF80E9DEDFE0}"/>
          </ac:spMkLst>
        </pc:spChg>
        <pc:spChg chg="add del mod">
          <ac:chgData name="Berry, Melody" userId="31bd6066-c510-4faa-ad29-e552a3d0ff26" providerId="ADAL" clId="{294ABCB4-4A7B-46B9-AF34-A448DCF9BA11}" dt="2020-10-26T00:16:22.756" v="2100" actId="478"/>
          <ac:spMkLst>
            <pc:docMk/>
            <pc:sldMk cId="3601292152" sldId="1050"/>
            <ac:spMk id="31" creationId="{2DF6C18E-50CF-43FE-9860-6C3EC5673251}"/>
          </ac:spMkLst>
        </pc:spChg>
        <pc:spChg chg="add del">
          <ac:chgData name="Berry, Melody" userId="31bd6066-c510-4faa-ad29-e552a3d0ff26" providerId="ADAL" clId="{294ABCB4-4A7B-46B9-AF34-A448DCF9BA11}" dt="2020-10-26T00:16:25.099" v="2102" actId="478"/>
          <ac:spMkLst>
            <pc:docMk/>
            <pc:sldMk cId="3601292152" sldId="1050"/>
            <ac:spMk id="32" creationId="{68DEDA6B-F864-4CA0-A947-5E2305833CEE}"/>
          </ac:spMkLst>
        </pc:spChg>
        <pc:spChg chg="add del">
          <ac:chgData name="Berry, Melody" userId="31bd6066-c510-4faa-ad29-e552a3d0ff26" providerId="ADAL" clId="{294ABCB4-4A7B-46B9-AF34-A448DCF9BA11}" dt="2020-10-26T00:16:23.835" v="2101" actId="478"/>
          <ac:spMkLst>
            <pc:docMk/>
            <pc:sldMk cId="3601292152" sldId="1050"/>
            <ac:spMk id="33" creationId="{BAF569D1-8743-43B8-B087-735CAAF85C10}"/>
          </ac:spMkLst>
        </pc:spChg>
        <pc:picChg chg="add mod">
          <ac:chgData name="Berry, Melody" userId="31bd6066-c510-4faa-ad29-e552a3d0ff26" providerId="ADAL" clId="{294ABCB4-4A7B-46B9-AF34-A448DCF9BA11}" dt="2020-10-26T00:17:27.312" v="2112" actId="1076"/>
          <ac:picMkLst>
            <pc:docMk/>
            <pc:sldMk cId="3601292152" sldId="1050"/>
            <ac:picMk id="7" creationId="{A6002E39-28E0-49DF-8E14-72B6E0C4D969}"/>
          </ac:picMkLst>
        </pc:picChg>
        <pc:picChg chg="del">
          <ac:chgData name="Berry, Melody" userId="31bd6066-c510-4faa-ad29-e552a3d0ff26" providerId="ADAL" clId="{294ABCB4-4A7B-46B9-AF34-A448DCF9BA11}" dt="2020-10-26T00:11:38.199" v="2026" actId="478"/>
          <ac:picMkLst>
            <pc:docMk/>
            <pc:sldMk cId="3601292152" sldId="1050"/>
            <ac:picMk id="18" creationId="{6D851C4A-719E-4245-B6D4-A92BEFD93CA9}"/>
          </ac:picMkLst>
        </pc:picChg>
        <pc:picChg chg="add mod ord modCrop">
          <ac:chgData name="Berry, Melody" userId="31bd6066-c510-4faa-ad29-e552a3d0ff26" providerId="ADAL" clId="{294ABCB4-4A7B-46B9-AF34-A448DCF9BA11}" dt="2020-10-26T00:16:50.956" v="2107" actId="1076"/>
          <ac:picMkLst>
            <pc:docMk/>
            <pc:sldMk cId="3601292152" sldId="1050"/>
            <ac:picMk id="19" creationId="{334CCF90-1A0B-4B40-94E5-0A2C39B46B83}"/>
          </ac:picMkLst>
        </pc:picChg>
        <pc:cxnChg chg="del ord">
          <ac:chgData name="Berry, Melody" userId="31bd6066-c510-4faa-ad29-e552a3d0ff26" providerId="ADAL" clId="{294ABCB4-4A7B-46B9-AF34-A448DCF9BA11}" dt="2020-10-26T00:12:27.511" v="2041" actId="478"/>
          <ac:cxnSpMkLst>
            <pc:docMk/>
            <pc:sldMk cId="3601292152" sldId="1050"/>
            <ac:cxnSpMk id="15" creationId="{82E00FCA-4DA2-4CDC-9971-C4B6C6575456}"/>
          </ac:cxnSpMkLst>
        </pc:cxnChg>
        <pc:cxnChg chg="mod ord">
          <ac:chgData name="Berry, Melody" userId="31bd6066-c510-4faa-ad29-e552a3d0ff26" providerId="ADAL" clId="{294ABCB4-4A7B-46B9-AF34-A448DCF9BA11}" dt="2020-10-26T00:16:43.136" v="2104" actId="14100"/>
          <ac:cxnSpMkLst>
            <pc:docMk/>
            <pc:sldMk cId="3601292152" sldId="1050"/>
            <ac:cxnSpMk id="24" creationId="{62279B49-A676-415D-8254-5BFB2656B76B}"/>
          </ac:cxnSpMkLst>
        </pc:cxnChg>
        <pc:cxnChg chg="mod ord">
          <ac:chgData name="Berry, Melody" userId="31bd6066-c510-4faa-ad29-e552a3d0ff26" providerId="ADAL" clId="{294ABCB4-4A7B-46B9-AF34-A448DCF9BA11}" dt="2020-10-26T00:14:51.952" v="2051" actId="1076"/>
          <ac:cxnSpMkLst>
            <pc:docMk/>
            <pc:sldMk cId="3601292152" sldId="1050"/>
            <ac:cxnSpMk id="28" creationId="{C7ADFBD9-21EF-45C3-84C2-7438F600FBF1}"/>
          </ac:cxnSpMkLst>
        </pc:cxnChg>
        <pc:cxnChg chg="mod ord">
          <ac:chgData name="Berry, Melody" userId="31bd6066-c510-4faa-ad29-e552a3d0ff26" providerId="ADAL" clId="{294ABCB4-4A7B-46B9-AF34-A448DCF9BA11}" dt="2020-10-26T00:17:20.098" v="2111" actId="166"/>
          <ac:cxnSpMkLst>
            <pc:docMk/>
            <pc:sldMk cId="3601292152" sldId="1050"/>
            <ac:cxnSpMk id="29" creationId="{CE11C24B-FCED-4779-BD0D-BE4587C3BAD1}"/>
          </ac:cxnSpMkLst>
        </pc:cxnChg>
        <pc:cxnChg chg="add mod">
          <ac:chgData name="Berry, Melody" userId="31bd6066-c510-4faa-ad29-e552a3d0ff26" providerId="ADAL" clId="{294ABCB4-4A7B-46B9-AF34-A448DCF9BA11}" dt="2020-10-26T00:17:00.839" v="2109" actId="14100"/>
          <ac:cxnSpMkLst>
            <pc:docMk/>
            <pc:sldMk cId="3601292152" sldId="1050"/>
            <ac:cxnSpMk id="34" creationId="{04E23E85-6BF9-44DC-94AF-9ED52088C650}"/>
          </ac:cxnSpMkLst>
        </pc:cxnChg>
        <pc:cxnChg chg="add mod">
          <ac:chgData name="Berry, Melody" userId="31bd6066-c510-4faa-ad29-e552a3d0ff26" providerId="ADAL" clId="{294ABCB4-4A7B-46B9-AF34-A448DCF9BA11}" dt="2020-10-26T00:17:41.869" v="2116" actId="14100"/>
          <ac:cxnSpMkLst>
            <pc:docMk/>
            <pc:sldMk cId="3601292152" sldId="1050"/>
            <ac:cxnSpMk id="35" creationId="{3402D0A8-C8AF-4085-930F-2C1599170EF1}"/>
          </ac:cxnSpMkLst>
        </pc:cxnChg>
      </pc:sldChg>
      <pc:sldChg chg="addSp delSp modSp modTransition modNotesTx">
        <pc:chgData name="Berry, Melody" userId="31bd6066-c510-4faa-ad29-e552a3d0ff26" providerId="ADAL" clId="{294ABCB4-4A7B-46B9-AF34-A448DCF9BA11}" dt="2020-10-28T03:00:14.772" v="6985" actId="1440"/>
        <pc:sldMkLst>
          <pc:docMk/>
          <pc:sldMk cId="2170232467" sldId="1051"/>
        </pc:sldMkLst>
        <pc:spChg chg="mod">
          <ac:chgData name="Berry, Melody" userId="31bd6066-c510-4faa-ad29-e552a3d0ff26" providerId="ADAL" clId="{294ABCB4-4A7B-46B9-AF34-A448DCF9BA11}" dt="2020-10-26T00:29:52.591" v="2250" actId="20577"/>
          <ac:spMkLst>
            <pc:docMk/>
            <pc:sldMk cId="2170232467" sldId="1051"/>
            <ac:spMk id="2" creationId="{A982243D-FFBA-4E3B-B765-E2DA8A245FA1}"/>
          </ac:spMkLst>
        </pc:spChg>
        <pc:spChg chg="mod">
          <ac:chgData name="Berry, Melody" userId="31bd6066-c510-4faa-ad29-e552a3d0ff26" providerId="ADAL" clId="{294ABCB4-4A7B-46B9-AF34-A448DCF9BA11}" dt="2020-10-26T00:38:52.588" v="2313" actId="20577"/>
          <ac:spMkLst>
            <pc:docMk/>
            <pc:sldMk cId="2170232467" sldId="1051"/>
            <ac:spMk id="3" creationId="{F17CB67A-EAFA-4018-9AF2-9F7D7F210F64}"/>
          </ac:spMkLst>
        </pc:spChg>
        <pc:spChg chg="mod ord">
          <ac:chgData name="Berry, Melody" userId="31bd6066-c510-4faa-ad29-e552a3d0ff26" providerId="ADAL" clId="{294ABCB4-4A7B-46B9-AF34-A448DCF9BA11}" dt="2020-10-26T00:38:40.012" v="2311" actId="1076"/>
          <ac:spMkLst>
            <pc:docMk/>
            <pc:sldMk cId="2170232467" sldId="1051"/>
            <ac:spMk id="15" creationId="{657BB4CB-F780-473C-850F-A1C5EB9F60EE}"/>
          </ac:spMkLst>
        </pc:spChg>
        <pc:spChg chg="mod ord">
          <ac:chgData name="Berry, Melody" userId="31bd6066-c510-4faa-ad29-e552a3d0ff26" providerId="ADAL" clId="{294ABCB4-4A7B-46B9-AF34-A448DCF9BA11}" dt="2020-10-26T00:37:58.461" v="2300" actId="1076"/>
          <ac:spMkLst>
            <pc:docMk/>
            <pc:sldMk cId="2170232467" sldId="1051"/>
            <ac:spMk id="16" creationId="{C5A76EA2-8EA8-443B-8209-FF81CF8CD63B}"/>
          </ac:spMkLst>
        </pc:spChg>
        <pc:spChg chg="add mod">
          <ac:chgData name="Berry, Melody" userId="31bd6066-c510-4faa-ad29-e552a3d0ff26" providerId="ADAL" clId="{294ABCB4-4A7B-46B9-AF34-A448DCF9BA11}" dt="2020-10-26T00:35:05.850" v="2278" actId="1076"/>
          <ac:spMkLst>
            <pc:docMk/>
            <pc:sldMk cId="2170232467" sldId="1051"/>
            <ac:spMk id="23" creationId="{19A7BD1E-F4BB-4579-A79F-DB9A37383F4C}"/>
          </ac:spMkLst>
        </pc:spChg>
        <pc:spChg chg="mod ord">
          <ac:chgData name="Berry, Melody" userId="31bd6066-c510-4faa-ad29-e552a3d0ff26" providerId="ADAL" clId="{294ABCB4-4A7B-46B9-AF34-A448DCF9BA11}" dt="2020-10-26T00:35:27.704" v="2282" actId="1076"/>
          <ac:spMkLst>
            <pc:docMk/>
            <pc:sldMk cId="2170232467" sldId="1051"/>
            <ac:spMk id="26" creationId="{71CD7C25-B736-401E-84C2-845B41953AB7}"/>
          </ac:spMkLst>
        </pc:spChg>
        <pc:spChg chg="mod ord">
          <ac:chgData name="Berry, Melody" userId="31bd6066-c510-4faa-ad29-e552a3d0ff26" providerId="ADAL" clId="{294ABCB4-4A7B-46B9-AF34-A448DCF9BA11}" dt="2020-10-26T00:38:14.430" v="2304" actId="166"/>
          <ac:spMkLst>
            <pc:docMk/>
            <pc:sldMk cId="2170232467" sldId="1051"/>
            <ac:spMk id="27" creationId="{56876271-F09F-4CEB-8FB3-CAA7B14F2DCE}"/>
          </ac:spMkLst>
        </pc:spChg>
        <pc:spChg chg="ord">
          <ac:chgData name="Berry, Melody" userId="31bd6066-c510-4faa-ad29-e552a3d0ff26" providerId="ADAL" clId="{294ABCB4-4A7B-46B9-AF34-A448DCF9BA11}" dt="2020-10-26T00:32:14.789" v="2270" actId="166"/>
          <ac:spMkLst>
            <pc:docMk/>
            <pc:sldMk cId="2170232467" sldId="1051"/>
            <ac:spMk id="40" creationId="{ECA88EC2-801F-4718-ACF6-79742ABEE0D6}"/>
          </ac:spMkLst>
        </pc:spChg>
        <pc:spChg chg="ord">
          <ac:chgData name="Berry, Melody" userId="31bd6066-c510-4faa-ad29-e552a3d0ff26" providerId="ADAL" clId="{294ABCB4-4A7B-46B9-AF34-A448DCF9BA11}" dt="2020-10-26T00:32:14.789" v="2270" actId="166"/>
          <ac:spMkLst>
            <pc:docMk/>
            <pc:sldMk cId="2170232467" sldId="1051"/>
            <ac:spMk id="41" creationId="{A146A0B1-E2EB-4ED9-AED4-B1B4514E81BC}"/>
          </ac:spMkLst>
        </pc:spChg>
        <pc:spChg chg="ord">
          <ac:chgData name="Berry, Melody" userId="31bd6066-c510-4faa-ad29-e552a3d0ff26" providerId="ADAL" clId="{294ABCB4-4A7B-46B9-AF34-A448DCF9BA11}" dt="2020-10-26T00:32:14.789" v="2270" actId="166"/>
          <ac:spMkLst>
            <pc:docMk/>
            <pc:sldMk cId="2170232467" sldId="1051"/>
            <ac:spMk id="42" creationId="{1A87CFEF-5F34-4B22-B59C-53FD175FEA12}"/>
          </ac:spMkLst>
        </pc:spChg>
        <pc:spChg chg="mod ord">
          <ac:chgData name="Berry, Melody" userId="31bd6066-c510-4faa-ad29-e552a3d0ff26" providerId="ADAL" clId="{294ABCB4-4A7B-46B9-AF34-A448DCF9BA11}" dt="2020-10-26T00:32:06.940" v="2269" actId="14100"/>
          <ac:spMkLst>
            <pc:docMk/>
            <pc:sldMk cId="2170232467" sldId="1051"/>
            <ac:spMk id="51" creationId="{F791EDB5-EFD8-4B20-B5C0-1D44718D2043}"/>
          </ac:spMkLst>
        </pc:spChg>
        <pc:spChg chg="mod ord">
          <ac:chgData name="Berry, Melody" userId="31bd6066-c510-4faa-ad29-e552a3d0ff26" providerId="ADAL" clId="{294ABCB4-4A7B-46B9-AF34-A448DCF9BA11}" dt="2020-10-26T00:36:21.698" v="2287" actId="166"/>
          <ac:spMkLst>
            <pc:docMk/>
            <pc:sldMk cId="2170232467" sldId="1051"/>
            <ac:spMk id="52" creationId="{890ADF96-2B36-4D0B-A0BC-845AF994CBF2}"/>
          </ac:spMkLst>
        </pc:spChg>
        <pc:spChg chg="mod ord">
          <ac:chgData name="Berry, Melody" userId="31bd6066-c510-4faa-ad29-e552a3d0ff26" providerId="ADAL" clId="{294ABCB4-4A7B-46B9-AF34-A448DCF9BA11}" dt="2020-10-26T00:36:32.547" v="2289" actId="1076"/>
          <ac:spMkLst>
            <pc:docMk/>
            <pc:sldMk cId="2170232467" sldId="1051"/>
            <ac:spMk id="55" creationId="{DB594B09-3F22-4538-935E-B629A9197130}"/>
          </ac:spMkLst>
        </pc:spChg>
        <pc:picChg chg="mod ord">
          <ac:chgData name="Berry, Melody" userId="31bd6066-c510-4faa-ad29-e552a3d0ff26" providerId="ADAL" clId="{294ABCB4-4A7B-46B9-AF34-A448DCF9BA11}" dt="2020-10-28T03:00:14.772" v="6985" actId="1440"/>
          <ac:picMkLst>
            <pc:docMk/>
            <pc:sldMk cId="2170232467" sldId="1051"/>
            <ac:picMk id="4" creationId="{F5AAC258-59F6-4AC4-981D-7023CECC3051}"/>
          </ac:picMkLst>
        </pc:picChg>
        <pc:picChg chg="del ord">
          <ac:chgData name="Berry, Melody" userId="31bd6066-c510-4faa-ad29-e552a3d0ff26" providerId="ADAL" clId="{294ABCB4-4A7B-46B9-AF34-A448DCF9BA11}" dt="2020-10-26T00:34:50.186" v="2275" actId="478"/>
          <ac:picMkLst>
            <pc:docMk/>
            <pc:sldMk cId="2170232467" sldId="1051"/>
            <ac:picMk id="5" creationId="{50B6649A-05EA-4D12-9EC8-255868FB279B}"/>
          </ac:picMkLst>
        </pc:picChg>
        <pc:picChg chg="del ord">
          <ac:chgData name="Berry, Melody" userId="31bd6066-c510-4faa-ad29-e552a3d0ff26" providerId="ADAL" clId="{294ABCB4-4A7B-46B9-AF34-A448DCF9BA11}" dt="2020-10-26T00:32:42.821" v="2272" actId="478"/>
          <ac:picMkLst>
            <pc:docMk/>
            <pc:sldMk cId="2170232467" sldId="1051"/>
            <ac:picMk id="7" creationId="{8620ED70-F1BD-45AE-893F-6BB6FA19F0A6}"/>
          </ac:picMkLst>
        </pc:picChg>
        <pc:picChg chg="add mod">
          <ac:chgData name="Berry, Melody" userId="31bd6066-c510-4faa-ad29-e552a3d0ff26" providerId="ADAL" clId="{294ABCB4-4A7B-46B9-AF34-A448DCF9BA11}" dt="2020-10-26T00:31:47.272" v="2265" actId="1076"/>
          <ac:picMkLst>
            <pc:docMk/>
            <pc:sldMk cId="2170232467" sldId="1051"/>
            <ac:picMk id="22" creationId="{5CF2FF3C-C4E7-497E-A6B8-9794165CA1D2}"/>
          </ac:picMkLst>
        </pc:picChg>
        <pc:picChg chg="add mod">
          <ac:chgData name="Berry, Melody" userId="31bd6066-c510-4faa-ad29-e552a3d0ff26" providerId="ADAL" clId="{294ABCB4-4A7B-46B9-AF34-A448DCF9BA11}" dt="2020-10-26T00:38:34.531" v="2310" actId="1076"/>
          <ac:picMkLst>
            <pc:docMk/>
            <pc:sldMk cId="2170232467" sldId="1051"/>
            <ac:picMk id="30" creationId="{BCDDF46C-1FD0-4A77-9D83-0DC98DBB26AE}"/>
          </ac:picMkLst>
        </pc:picChg>
        <pc:picChg chg="del">
          <ac:chgData name="Berry, Melody" userId="31bd6066-c510-4faa-ad29-e552a3d0ff26" providerId="ADAL" clId="{294ABCB4-4A7B-46B9-AF34-A448DCF9BA11}" dt="2020-10-26T00:31:35.239" v="2263" actId="478"/>
          <ac:picMkLst>
            <pc:docMk/>
            <pc:sldMk cId="2170232467" sldId="1051"/>
            <ac:picMk id="31" creationId="{EA797593-DEB9-41EE-BC6E-0B9E0762B23A}"/>
          </ac:picMkLst>
        </pc:picChg>
        <pc:picChg chg="add mod">
          <ac:chgData name="Berry, Melody" userId="31bd6066-c510-4faa-ad29-e552a3d0ff26" providerId="ADAL" clId="{294ABCB4-4A7B-46B9-AF34-A448DCF9BA11}" dt="2020-10-26T00:37:46.243" v="2298" actId="14100"/>
          <ac:picMkLst>
            <pc:docMk/>
            <pc:sldMk cId="2170232467" sldId="1051"/>
            <ac:picMk id="32" creationId="{2DD3B9A1-16F5-4BB7-8BD6-996F42D5E703}"/>
          </ac:picMkLst>
        </pc:picChg>
        <pc:cxnChg chg="add mod">
          <ac:chgData name="Berry, Melody" userId="31bd6066-c510-4faa-ad29-e552a3d0ff26" providerId="ADAL" clId="{294ABCB4-4A7B-46B9-AF34-A448DCF9BA11}" dt="2020-10-26T00:37:58.461" v="2300" actId="1076"/>
          <ac:cxnSpMkLst>
            <pc:docMk/>
            <pc:sldMk cId="2170232467" sldId="1051"/>
            <ac:cxnSpMk id="24" creationId="{55EEAB86-244E-4FD0-BFB6-1C65BC5A4C0D}"/>
          </ac:cxnSpMkLst>
        </pc:cxnChg>
        <pc:cxnChg chg="add mod">
          <ac:chgData name="Berry, Melody" userId="31bd6066-c510-4faa-ad29-e552a3d0ff26" providerId="ADAL" clId="{294ABCB4-4A7B-46B9-AF34-A448DCF9BA11}" dt="2020-10-26T00:38:40.012" v="2311" actId="1076"/>
          <ac:cxnSpMkLst>
            <pc:docMk/>
            <pc:sldMk cId="2170232467" sldId="1051"/>
            <ac:cxnSpMk id="25" creationId="{6B762446-A6CA-4CBF-9694-DA4FDA232376}"/>
          </ac:cxnSpMkLst>
        </pc:cxnChg>
        <pc:cxnChg chg="ord">
          <ac:chgData name="Berry, Melody" userId="31bd6066-c510-4faa-ad29-e552a3d0ff26" providerId="ADAL" clId="{294ABCB4-4A7B-46B9-AF34-A448DCF9BA11}" dt="2020-10-26T00:32:14.789" v="2270" actId="166"/>
          <ac:cxnSpMkLst>
            <pc:docMk/>
            <pc:sldMk cId="2170232467" sldId="1051"/>
            <ac:cxnSpMk id="43" creationId="{37F7E88F-3243-44B0-824C-8BF720751CB4}"/>
          </ac:cxnSpMkLst>
        </pc:cxnChg>
        <pc:cxnChg chg="ord">
          <ac:chgData name="Berry, Melody" userId="31bd6066-c510-4faa-ad29-e552a3d0ff26" providerId="ADAL" clId="{294ABCB4-4A7B-46B9-AF34-A448DCF9BA11}" dt="2020-10-26T00:32:14.789" v="2270" actId="166"/>
          <ac:cxnSpMkLst>
            <pc:docMk/>
            <pc:sldMk cId="2170232467" sldId="1051"/>
            <ac:cxnSpMk id="48" creationId="{6CC6770E-B318-4F22-805D-E370E3ED0A96}"/>
          </ac:cxnSpMkLst>
        </pc:cxnChg>
        <pc:cxnChg chg="mod ord">
          <ac:chgData name="Berry, Melody" userId="31bd6066-c510-4faa-ad29-e552a3d0ff26" providerId="ADAL" clId="{294ABCB4-4A7B-46B9-AF34-A448DCF9BA11}" dt="2020-10-26T00:36:35.883" v="2290" actId="14100"/>
          <ac:cxnSpMkLst>
            <pc:docMk/>
            <pc:sldMk cId="2170232467" sldId="1051"/>
            <ac:cxnSpMk id="53" creationId="{A38925DC-1704-4E17-9A18-1D9DBF983FDB}"/>
          </ac:cxnSpMkLst>
        </pc:cxnChg>
      </pc:sldChg>
      <pc:sldChg chg="addSp delSp modSp modTransition modNotesTx">
        <pc:chgData name="Berry, Melody" userId="31bd6066-c510-4faa-ad29-e552a3d0ff26" providerId="ADAL" clId="{294ABCB4-4A7B-46B9-AF34-A448DCF9BA11}" dt="2020-10-28T03:00:04.242" v="6984" actId="1440"/>
        <pc:sldMkLst>
          <pc:docMk/>
          <pc:sldMk cId="503074738" sldId="1052"/>
        </pc:sldMkLst>
        <pc:spChg chg="mod">
          <ac:chgData name="Berry, Melody" userId="31bd6066-c510-4faa-ad29-e552a3d0ff26" providerId="ADAL" clId="{294ABCB4-4A7B-46B9-AF34-A448DCF9BA11}" dt="2020-10-26T00:20:33.006" v="2215" actId="1076"/>
          <ac:spMkLst>
            <pc:docMk/>
            <pc:sldMk cId="503074738" sldId="1052"/>
            <ac:spMk id="3" creationId="{F9E1FF8E-F90A-4A31-BDB0-C55541AFB4F3}"/>
          </ac:spMkLst>
        </pc:spChg>
        <pc:spChg chg="mod">
          <ac:chgData name="Berry, Melody" userId="31bd6066-c510-4faa-ad29-e552a3d0ff26" providerId="ADAL" clId="{294ABCB4-4A7B-46B9-AF34-A448DCF9BA11}" dt="2020-10-26T00:20:37.346" v="2216" actId="14100"/>
          <ac:spMkLst>
            <pc:docMk/>
            <pc:sldMk cId="503074738" sldId="1052"/>
            <ac:spMk id="6" creationId="{496D139F-ED23-40A4-BB13-6EBB453C79AC}"/>
          </ac:spMkLst>
        </pc:spChg>
        <pc:spChg chg="mod">
          <ac:chgData name="Berry, Melody" userId="31bd6066-c510-4faa-ad29-e552a3d0ff26" providerId="ADAL" clId="{294ABCB4-4A7B-46B9-AF34-A448DCF9BA11}" dt="2020-10-26T00:29:40.599" v="2238" actId="1076"/>
          <ac:spMkLst>
            <pc:docMk/>
            <pc:sldMk cId="503074738" sldId="1052"/>
            <ac:spMk id="9" creationId="{927475A9-85F0-4AED-8FD4-27202D5863E1}"/>
          </ac:spMkLst>
        </pc:spChg>
        <pc:spChg chg="mod">
          <ac:chgData name="Berry, Melody" userId="31bd6066-c510-4faa-ad29-e552a3d0ff26" providerId="ADAL" clId="{294ABCB4-4A7B-46B9-AF34-A448DCF9BA11}" dt="2020-10-26T00:20:46.187" v="2217" actId="1076"/>
          <ac:spMkLst>
            <pc:docMk/>
            <pc:sldMk cId="503074738" sldId="1052"/>
            <ac:spMk id="15" creationId="{5E623E4D-5AF9-4D02-B8DA-0548348D2FE2}"/>
          </ac:spMkLst>
        </pc:spChg>
        <pc:spChg chg="mod">
          <ac:chgData name="Berry, Melody" userId="31bd6066-c510-4faa-ad29-e552a3d0ff26" providerId="ADAL" clId="{294ABCB4-4A7B-46B9-AF34-A448DCF9BA11}" dt="2020-10-26T00:20:51.812" v="2219" actId="1076"/>
          <ac:spMkLst>
            <pc:docMk/>
            <pc:sldMk cId="503074738" sldId="1052"/>
            <ac:spMk id="16" creationId="{47974E71-2AED-4987-92D0-7E426CB391B3}"/>
          </ac:spMkLst>
        </pc:spChg>
        <pc:spChg chg="mod">
          <ac:chgData name="Berry, Melody" userId="31bd6066-c510-4faa-ad29-e552a3d0ff26" providerId="ADAL" clId="{294ABCB4-4A7B-46B9-AF34-A448DCF9BA11}" dt="2020-10-26T00:19:47.780" v="2205" actId="1076"/>
          <ac:spMkLst>
            <pc:docMk/>
            <pc:sldMk cId="503074738" sldId="1052"/>
            <ac:spMk id="30" creationId="{1493F824-A38B-4E66-9B44-940E25E93CAD}"/>
          </ac:spMkLst>
        </pc:spChg>
        <pc:spChg chg="mod">
          <ac:chgData name="Berry, Melody" userId="31bd6066-c510-4faa-ad29-e552a3d0ff26" providerId="ADAL" clId="{294ABCB4-4A7B-46B9-AF34-A448DCF9BA11}" dt="2020-10-26T00:21:13.513" v="2222" actId="1076"/>
          <ac:spMkLst>
            <pc:docMk/>
            <pc:sldMk cId="503074738" sldId="1052"/>
            <ac:spMk id="37" creationId="{2F5E83E0-BCCA-40EA-A647-CF34D2F286B2}"/>
          </ac:spMkLst>
        </pc:spChg>
        <pc:spChg chg="mod ord">
          <ac:chgData name="Berry, Melody" userId="31bd6066-c510-4faa-ad29-e552a3d0ff26" providerId="ADAL" clId="{294ABCB4-4A7B-46B9-AF34-A448DCF9BA11}" dt="2020-10-26T00:28:46.065" v="2235" actId="14100"/>
          <ac:spMkLst>
            <pc:docMk/>
            <pc:sldMk cId="503074738" sldId="1052"/>
            <ac:spMk id="42" creationId="{06AD0F4F-1705-424D-A1D9-DBB0B55343D7}"/>
          </ac:spMkLst>
        </pc:spChg>
        <pc:picChg chg="del">
          <ac:chgData name="Berry, Melody" userId="31bd6066-c510-4faa-ad29-e552a3d0ff26" providerId="ADAL" clId="{294ABCB4-4A7B-46B9-AF34-A448DCF9BA11}" dt="2020-10-26T00:19:12.035" v="2191" actId="478"/>
          <ac:picMkLst>
            <pc:docMk/>
            <pc:sldMk cId="503074738" sldId="1052"/>
            <ac:picMk id="5" creationId="{33414D7B-BA46-474C-9F39-E876FA8068FD}"/>
          </ac:picMkLst>
        </pc:picChg>
        <pc:picChg chg="add mod">
          <ac:chgData name="Berry, Melody" userId="31bd6066-c510-4faa-ad29-e552a3d0ff26" providerId="ADAL" clId="{294ABCB4-4A7B-46B9-AF34-A448DCF9BA11}" dt="2020-10-28T03:00:04.242" v="6984" actId="1440"/>
          <ac:picMkLst>
            <pc:docMk/>
            <pc:sldMk cId="503074738" sldId="1052"/>
            <ac:picMk id="13" creationId="{834B7178-B31F-442B-BEE8-117E069DAADE}"/>
          </ac:picMkLst>
        </pc:picChg>
        <pc:picChg chg="add mod ord">
          <ac:chgData name="Berry, Melody" userId="31bd6066-c510-4faa-ad29-e552a3d0ff26" providerId="ADAL" clId="{294ABCB4-4A7B-46B9-AF34-A448DCF9BA11}" dt="2020-10-26T00:19:59.771" v="2207" actId="1076"/>
          <ac:picMkLst>
            <pc:docMk/>
            <pc:sldMk cId="503074738" sldId="1052"/>
            <ac:picMk id="21" creationId="{82D1A4AC-66F1-4FE1-8D5F-903C9E08EE45}"/>
          </ac:picMkLst>
        </pc:picChg>
        <pc:picChg chg="del">
          <ac:chgData name="Berry, Melody" userId="31bd6066-c510-4faa-ad29-e552a3d0ff26" providerId="ADAL" clId="{294ABCB4-4A7B-46B9-AF34-A448DCF9BA11}" dt="2020-10-26T00:28:13.474" v="2224" actId="478"/>
          <ac:picMkLst>
            <pc:docMk/>
            <pc:sldMk cId="503074738" sldId="1052"/>
            <ac:picMk id="38" creationId="{57246939-A3AA-4242-8FCA-9EA6E15DAD0B}"/>
          </ac:picMkLst>
        </pc:picChg>
        <pc:cxnChg chg="mod">
          <ac:chgData name="Berry, Melody" userId="31bd6066-c510-4faa-ad29-e552a3d0ff26" providerId="ADAL" clId="{294ABCB4-4A7B-46B9-AF34-A448DCF9BA11}" dt="2020-10-26T00:20:37.346" v="2216" actId="14100"/>
          <ac:cxnSpMkLst>
            <pc:docMk/>
            <pc:sldMk cId="503074738" sldId="1052"/>
            <ac:cxnSpMk id="7" creationId="{64A65E46-71CC-4056-849B-C843EBC28B74}"/>
          </ac:cxnSpMkLst>
        </pc:cxnChg>
        <pc:cxnChg chg="mod">
          <ac:chgData name="Berry, Melody" userId="31bd6066-c510-4faa-ad29-e552a3d0ff26" providerId="ADAL" clId="{294ABCB4-4A7B-46B9-AF34-A448DCF9BA11}" dt="2020-10-26T00:21:01.273" v="2221" actId="14100"/>
          <ac:cxnSpMkLst>
            <pc:docMk/>
            <pc:sldMk cId="503074738" sldId="1052"/>
            <ac:cxnSpMk id="17" creationId="{ECD4F0D7-6B24-4CEE-A7F5-83F64F3C4A68}"/>
          </ac:cxnSpMkLst>
        </pc:cxnChg>
        <pc:cxnChg chg="mod">
          <ac:chgData name="Berry, Melody" userId="31bd6066-c510-4faa-ad29-e552a3d0ff26" providerId="ADAL" clId="{294ABCB4-4A7B-46B9-AF34-A448DCF9BA11}" dt="2020-10-26T00:20:56.329" v="2220" actId="14100"/>
          <ac:cxnSpMkLst>
            <pc:docMk/>
            <pc:sldMk cId="503074738" sldId="1052"/>
            <ac:cxnSpMk id="20" creationId="{4D0DD233-A269-4BD5-B538-9EBF19CE635E}"/>
          </ac:cxnSpMkLst>
        </pc:cxnChg>
        <pc:cxnChg chg="mod">
          <ac:chgData name="Berry, Melody" userId="31bd6066-c510-4faa-ad29-e552a3d0ff26" providerId="ADAL" clId="{294ABCB4-4A7B-46B9-AF34-A448DCF9BA11}" dt="2020-10-26T00:19:52.540" v="2206" actId="14100"/>
          <ac:cxnSpMkLst>
            <pc:docMk/>
            <pc:sldMk cId="503074738" sldId="1052"/>
            <ac:cxnSpMk id="29" creationId="{66509916-0097-40AC-95B2-606EAADA538F}"/>
          </ac:cxnSpMkLst>
        </pc:cxnChg>
        <pc:cxnChg chg="mod">
          <ac:chgData name="Berry, Melody" userId="31bd6066-c510-4faa-ad29-e552a3d0ff26" providerId="ADAL" clId="{294ABCB4-4A7B-46B9-AF34-A448DCF9BA11}" dt="2020-10-26T00:21:13.513" v="2222" actId="1076"/>
          <ac:cxnSpMkLst>
            <pc:docMk/>
            <pc:sldMk cId="503074738" sldId="1052"/>
            <ac:cxnSpMk id="34" creationId="{3DBE34AD-6F4E-45B7-BB51-55598ACDDC32}"/>
          </ac:cxnSpMkLst>
        </pc:cxnChg>
        <pc:cxnChg chg="mod ord">
          <ac:chgData name="Berry, Melody" userId="31bd6066-c510-4faa-ad29-e552a3d0ff26" providerId="ADAL" clId="{294ABCB4-4A7B-46B9-AF34-A448DCF9BA11}" dt="2020-10-26T00:28:50.565" v="2236" actId="14100"/>
          <ac:cxnSpMkLst>
            <pc:docMk/>
            <pc:sldMk cId="503074738" sldId="1052"/>
            <ac:cxnSpMk id="39" creationId="{A0D3C89E-A720-4B29-8253-DF60EC7DE609}"/>
          </ac:cxnSpMkLst>
        </pc:cxnChg>
      </pc:sldChg>
      <pc:sldChg chg="addSp modSp modTransition">
        <pc:chgData name="Berry, Melody" userId="31bd6066-c510-4faa-ad29-e552a3d0ff26" providerId="ADAL" clId="{294ABCB4-4A7B-46B9-AF34-A448DCF9BA11}" dt="2020-10-26T00:41:42.910" v="2349" actId="14100"/>
        <pc:sldMkLst>
          <pc:docMk/>
          <pc:sldMk cId="2662771907" sldId="1053"/>
        </pc:sldMkLst>
        <pc:spChg chg="mod">
          <ac:chgData name="Berry, Melody" userId="31bd6066-c510-4faa-ad29-e552a3d0ff26" providerId="ADAL" clId="{294ABCB4-4A7B-46B9-AF34-A448DCF9BA11}" dt="2020-10-26T00:39:31.202" v="2326" actId="20577"/>
          <ac:spMkLst>
            <pc:docMk/>
            <pc:sldMk cId="2662771907" sldId="1053"/>
            <ac:spMk id="2" creationId="{A982243D-FFBA-4E3B-B765-E2DA8A245FA1}"/>
          </ac:spMkLst>
        </pc:spChg>
        <pc:spChg chg="mod">
          <ac:chgData name="Berry, Melody" userId="31bd6066-c510-4faa-ad29-e552a3d0ff26" providerId="ADAL" clId="{294ABCB4-4A7B-46B9-AF34-A448DCF9BA11}" dt="2020-10-26T00:39:37.406" v="2338" actId="20577"/>
          <ac:spMkLst>
            <pc:docMk/>
            <pc:sldMk cId="2662771907" sldId="1053"/>
            <ac:spMk id="3" creationId="{F17CB67A-EAFA-4018-9AF2-9F7D7F210F64}"/>
          </ac:spMkLst>
        </pc:spChg>
        <pc:picChg chg="add mod">
          <ac:chgData name="Berry, Melody" userId="31bd6066-c510-4faa-ad29-e552a3d0ff26" providerId="ADAL" clId="{294ABCB4-4A7B-46B9-AF34-A448DCF9BA11}" dt="2020-10-26T00:41:42.910" v="2349" actId="14100"/>
          <ac:picMkLst>
            <pc:docMk/>
            <pc:sldMk cId="2662771907" sldId="1053"/>
            <ac:picMk id="4" creationId="{8E7DC058-6FF8-4ECB-9BC5-395C928FC3F8}"/>
          </ac:picMkLst>
        </pc:picChg>
      </pc:sldChg>
      <pc:sldChg chg="modTransition">
        <pc:chgData name="Berry, Melody" userId="31bd6066-c510-4faa-ad29-e552a3d0ff26" providerId="ADAL" clId="{294ABCB4-4A7B-46B9-AF34-A448DCF9BA11}" dt="2020-10-25T20:25:51.907" v="171"/>
        <pc:sldMkLst>
          <pc:docMk/>
          <pc:sldMk cId="196266959" sldId="1054"/>
        </pc:sldMkLst>
      </pc:sldChg>
      <pc:sldChg chg="modSp modTransition">
        <pc:chgData name="Berry, Melody" userId="31bd6066-c510-4faa-ad29-e552a3d0ff26" providerId="ADAL" clId="{294ABCB4-4A7B-46B9-AF34-A448DCF9BA11}" dt="2020-10-26T03:14:22.771" v="4668" actId="20577"/>
        <pc:sldMkLst>
          <pc:docMk/>
          <pc:sldMk cId="1764140200" sldId="1055"/>
        </pc:sldMkLst>
        <pc:spChg chg="mod">
          <ac:chgData name="Berry, Melody" userId="31bd6066-c510-4faa-ad29-e552a3d0ff26" providerId="ADAL" clId="{294ABCB4-4A7B-46B9-AF34-A448DCF9BA11}" dt="2020-10-26T03:14:22.771" v="4668" actId="20577"/>
          <ac:spMkLst>
            <pc:docMk/>
            <pc:sldMk cId="1764140200" sldId="1055"/>
            <ac:spMk id="35" creationId="{1E9E39AC-0400-4570-BC10-4BF4867699FE}"/>
          </ac:spMkLst>
        </pc:spChg>
      </pc:sldChg>
      <pc:sldChg chg="modSp modTransition">
        <pc:chgData name="Berry, Melody" userId="31bd6066-c510-4faa-ad29-e552a3d0ff26" providerId="ADAL" clId="{294ABCB4-4A7B-46B9-AF34-A448DCF9BA11}" dt="2020-10-26T00:42:08.607" v="2373" actId="20577"/>
        <pc:sldMkLst>
          <pc:docMk/>
          <pc:sldMk cId="23501486" sldId="1056"/>
        </pc:sldMkLst>
        <pc:spChg chg="mod">
          <ac:chgData name="Berry, Melody" userId="31bd6066-c510-4faa-ad29-e552a3d0ff26" providerId="ADAL" clId="{294ABCB4-4A7B-46B9-AF34-A448DCF9BA11}" dt="2020-10-26T00:42:01.943" v="2361" actId="20577"/>
          <ac:spMkLst>
            <pc:docMk/>
            <pc:sldMk cId="23501486" sldId="1056"/>
            <ac:spMk id="2" creationId="{A982243D-FFBA-4E3B-B765-E2DA8A245FA1}"/>
          </ac:spMkLst>
        </pc:spChg>
        <pc:spChg chg="mod">
          <ac:chgData name="Berry, Melody" userId="31bd6066-c510-4faa-ad29-e552a3d0ff26" providerId="ADAL" clId="{294ABCB4-4A7B-46B9-AF34-A448DCF9BA11}" dt="2020-10-26T00:42:08.607" v="2373" actId="20577"/>
          <ac:spMkLst>
            <pc:docMk/>
            <pc:sldMk cId="23501486" sldId="1056"/>
            <ac:spMk id="3" creationId="{F17CB67A-EAFA-4018-9AF2-9F7D7F210F64}"/>
          </ac:spMkLst>
        </pc:spChg>
      </pc:sldChg>
      <pc:sldChg chg="addSp delSp modSp modTransition">
        <pc:chgData name="Berry, Melody" userId="31bd6066-c510-4faa-ad29-e552a3d0ff26" providerId="ADAL" clId="{294ABCB4-4A7B-46B9-AF34-A448DCF9BA11}" dt="2020-10-26T00:46:23.242" v="2418" actId="20577"/>
        <pc:sldMkLst>
          <pc:docMk/>
          <pc:sldMk cId="1358332918" sldId="1057"/>
        </pc:sldMkLst>
        <pc:spChg chg="mod">
          <ac:chgData name="Berry, Melody" userId="31bd6066-c510-4faa-ad29-e552a3d0ff26" providerId="ADAL" clId="{294ABCB4-4A7B-46B9-AF34-A448DCF9BA11}" dt="2020-10-26T00:42:49.783" v="2386" actId="1076"/>
          <ac:spMkLst>
            <pc:docMk/>
            <pc:sldMk cId="1358332918" sldId="1057"/>
            <ac:spMk id="2" creationId="{A982243D-FFBA-4E3B-B765-E2DA8A245FA1}"/>
          </ac:spMkLst>
        </pc:spChg>
        <pc:spChg chg="mod">
          <ac:chgData name="Berry, Melody" userId="31bd6066-c510-4faa-ad29-e552a3d0ff26" providerId="ADAL" clId="{294ABCB4-4A7B-46B9-AF34-A448DCF9BA11}" dt="2020-10-26T00:46:23.242" v="2418" actId="20577"/>
          <ac:spMkLst>
            <pc:docMk/>
            <pc:sldMk cId="1358332918" sldId="1057"/>
            <ac:spMk id="3" creationId="{F17CB67A-EAFA-4018-9AF2-9F7D7F210F64}"/>
          </ac:spMkLst>
        </pc:spChg>
        <pc:spChg chg="mod ord">
          <ac:chgData name="Berry, Melody" userId="31bd6066-c510-4faa-ad29-e552a3d0ff26" providerId="ADAL" clId="{294ABCB4-4A7B-46B9-AF34-A448DCF9BA11}" dt="2020-10-26T00:46:02.708" v="2405" actId="1076"/>
          <ac:spMkLst>
            <pc:docMk/>
            <pc:sldMk cId="1358332918" sldId="1057"/>
            <ac:spMk id="16" creationId="{A43CBC8E-9CC3-4FDC-86D1-BBD2392C6194}"/>
          </ac:spMkLst>
        </pc:spChg>
        <pc:spChg chg="mod ord">
          <ac:chgData name="Berry, Melody" userId="31bd6066-c510-4faa-ad29-e552a3d0ff26" providerId="ADAL" clId="{294ABCB4-4A7B-46B9-AF34-A448DCF9BA11}" dt="2020-10-26T00:46:02.708" v="2405" actId="1076"/>
          <ac:spMkLst>
            <pc:docMk/>
            <pc:sldMk cId="1358332918" sldId="1057"/>
            <ac:spMk id="17" creationId="{4B351254-8924-4468-A43D-6BB0DC27FD1F}"/>
          </ac:spMkLst>
        </pc:spChg>
        <pc:spChg chg="mod ord">
          <ac:chgData name="Berry, Melody" userId="31bd6066-c510-4faa-ad29-e552a3d0ff26" providerId="ADAL" clId="{294ABCB4-4A7B-46B9-AF34-A448DCF9BA11}" dt="2020-10-26T00:46:15.080" v="2406" actId="1076"/>
          <ac:spMkLst>
            <pc:docMk/>
            <pc:sldMk cId="1358332918" sldId="1057"/>
            <ac:spMk id="19" creationId="{F5486994-3A9E-4742-BF4B-2787E1E0C772}"/>
          </ac:spMkLst>
        </pc:spChg>
        <pc:spChg chg="add mod">
          <ac:chgData name="Berry, Melody" userId="31bd6066-c510-4faa-ad29-e552a3d0ff26" providerId="ADAL" clId="{294ABCB4-4A7B-46B9-AF34-A448DCF9BA11}" dt="2020-10-26T00:45:44.131" v="2402" actId="571"/>
          <ac:spMkLst>
            <pc:docMk/>
            <pc:sldMk cId="1358332918" sldId="1057"/>
            <ac:spMk id="22" creationId="{E3127FAB-2365-4F55-ABC5-6BD57BB5D43D}"/>
          </ac:spMkLst>
        </pc:spChg>
        <pc:spChg chg="add mod">
          <ac:chgData name="Berry, Melody" userId="31bd6066-c510-4faa-ad29-e552a3d0ff26" providerId="ADAL" clId="{294ABCB4-4A7B-46B9-AF34-A448DCF9BA11}" dt="2020-10-26T00:45:44.131" v="2402" actId="571"/>
          <ac:spMkLst>
            <pc:docMk/>
            <pc:sldMk cId="1358332918" sldId="1057"/>
            <ac:spMk id="23" creationId="{772E43D9-17FD-452D-B4F0-3FFB86CDE73C}"/>
          </ac:spMkLst>
        </pc:spChg>
        <pc:spChg chg="ord">
          <ac:chgData name="Berry, Melody" userId="31bd6066-c510-4faa-ad29-e552a3d0ff26" providerId="ADAL" clId="{294ABCB4-4A7B-46B9-AF34-A448DCF9BA11}" dt="2020-10-26T00:45:09.769" v="2397" actId="166"/>
          <ac:spMkLst>
            <pc:docMk/>
            <pc:sldMk cId="1358332918" sldId="1057"/>
            <ac:spMk id="24" creationId="{D6FD33EF-890A-4CFE-A650-D71EE2627F07}"/>
          </ac:spMkLst>
        </pc:spChg>
        <pc:grpChg chg="mod ord">
          <ac:chgData name="Berry, Melody" userId="31bd6066-c510-4faa-ad29-e552a3d0ff26" providerId="ADAL" clId="{294ABCB4-4A7B-46B9-AF34-A448DCF9BA11}" dt="2020-10-26T00:46:02.708" v="2405" actId="1076"/>
          <ac:grpSpMkLst>
            <pc:docMk/>
            <pc:sldMk cId="1358332918" sldId="1057"/>
            <ac:grpSpMk id="7" creationId="{A31EBC45-86F4-4929-8A70-96F1FCF57874}"/>
          </ac:grpSpMkLst>
        </pc:grpChg>
        <pc:grpChg chg="mod ord">
          <ac:chgData name="Berry, Melody" userId="31bd6066-c510-4faa-ad29-e552a3d0ff26" providerId="ADAL" clId="{294ABCB4-4A7B-46B9-AF34-A448DCF9BA11}" dt="2020-10-26T00:46:15.080" v="2406" actId="1076"/>
          <ac:grpSpMkLst>
            <pc:docMk/>
            <pc:sldMk cId="1358332918" sldId="1057"/>
            <ac:grpSpMk id="12" creationId="{DBA6A4C3-1A40-4EDE-A101-67B45FF292B7}"/>
          </ac:grpSpMkLst>
        </pc:grpChg>
        <pc:picChg chg="del">
          <ac:chgData name="Berry, Melody" userId="31bd6066-c510-4faa-ad29-e552a3d0ff26" providerId="ADAL" clId="{294ABCB4-4A7B-46B9-AF34-A448DCF9BA11}" dt="2020-10-26T00:42:51.554" v="2387" actId="478"/>
          <ac:picMkLst>
            <pc:docMk/>
            <pc:sldMk cId="1358332918" sldId="1057"/>
            <ac:picMk id="15" creationId="{8AEF6680-CF0C-4789-868B-D358CA2EF791}"/>
          </ac:picMkLst>
        </pc:picChg>
        <pc:picChg chg="add mod ord">
          <ac:chgData name="Berry, Melody" userId="31bd6066-c510-4faa-ad29-e552a3d0ff26" providerId="ADAL" clId="{294ABCB4-4A7B-46B9-AF34-A448DCF9BA11}" dt="2020-10-26T00:45:20.830" v="2398" actId="1076"/>
          <ac:picMkLst>
            <pc:docMk/>
            <pc:sldMk cId="1358332918" sldId="1057"/>
            <ac:picMk id="21" creationId="{16F8536E-126F-4036-97A6-F1B629F335EB}"/>
          </ac:picMkLst>
        </pc:picChg>
        <pc:cxnChg chg="mod ord">
          <ac:chgData name="Berry, Melody" userId="31bd6066-c510-4faa-ad29-e552a3d0ff26" providerId="ADAL" clId="{294ABCB4-4A7B-46B9-AF34-A448DCF9BA11}" dt="2020-10-26T00:46:02.708" v="2405" actId="1076"/>
          <ac:cxnSpMkLst>
            <pc:docMk/>
            <pc:sldMk cId="1358332918" sldId="1057"/>
            <ac:cxnSpMk id="18" creationId="{87AB00DC-94BB-4DA3-B194-41EAEAA63C8D}"/>
          </ac:cxnSpMkLst>
        </pc:cxnChg>
        <pc:cxnChg chg="mod ord">
          <ac:chgData name="Berry, Melody" userId="31bd6066-c510-4faa-ad29-e552a3d0ff26" providerId="ADAL" clId="{294ABCB4-4A7B-46B9-AF34-A448DCF9BA11}" dt="2020-10-26T00:46:02.708" v="2405" actId="1076"/>
          <ac:cxnSpMkLst>
            <pc:docMk/>
            <pc:sldMk cId="1358332918" sldId="1057"/>
            <ac:cxnSpMk id="20" creationId="{F031AA23-0965-4F1C-9AE8-A1F690DF73E6}"/>
          </ac:cxnSpMkLst>
        </pc:cxnChg>
        <pc:cxnChg chg="ord">
          <ac:chgData name="Berry, Melody" userId="31bd6066-c510-4faa-ad29-e552a3d0ff26" providerId="ADAL" clId="{294ABCB4-4A7B-46B9-AF34-A448DCF9BA11}" dt="2020-10-26T00:45:09.769" v="2397" actId="166"/>
          <ac:cxnSpMkLst>
            <pc:docMk/>
            <pc:sldMk cId="1358332918" sldId="1057"/>
            <ac:cxnSpMk id="25" creationId="{B1781A0A-7EA2-4861-B094-49F31B55E556}"/>
          </ac:cxnSpMkLst>
        </pc:cxnChg>
        <pc:cxnChg chg="add mod">
          <ac:chgData name="Berry, Melody" userId="31bd6066-c510-4faa-ad29-e552a3d0ff26" providerId="ADAL" clId="{294ABCB4-4A7B-46B9-AF34-A448DCF9BA11}" dt="2020-10-26T00:45:44.131" v="2402" actId="571"/>
          <ac:cxnSpMkLst>
            <pc:docMk/>
            <pc:sldMk cId="1358332918" sldId="1057"/>
            <ac:cxnSpMk id="26" creationId="{FBE79B0C-6EED-417A-93C4-F52D3855E61E}"/>
          </ac:cxnSpMkLst>
        </pc:cxnChg>
      </pc:sldChg>
      <pc:sldChg chg="addSp delSp modSp modTransition">
        <pc:chgData name="Berry, Melody" userId="31bd6066-c510-4faa-ad29-e552a3d0ff26" providerId="ADAL" clId="{294ABCB4-4A7B-46B9-AF34-A448DCF9BA11}" dt="2020-10-26T03:16:37.697" v="4674" actId="14100"/>
        <pc:sldMkLst>
          <pc:docMk/>
          <pc:sldMk cId="750585937" sldId="1058"/>
        </pc:sldMkLst>
        <pc:spChg chg="mod">
          <ac:chgData name="Berry, Melody" userId="31bd6066-c510-4faa-ad29-e552a3d0ff26" providerId="ADAL" clId="{294ABCB4-4A7B-46B9-AF34-A448DCF9BA11}" dt="2020-10-26T00:46:53.839" v="2436" actId="1076"/>
          <ac:spMkLst>
            <pc:docMk/>
            <pc:sldMk cId="750585937" sldId="1058"/>
            <ac:spMk id="2" creationId="{A982243D-FFBA-4E3B-B765-E2DA8A245FA1}"/>
          </ac:spMkLst>
        </pc:spChg>
        <pc:spChg chg="mod">
          <ac:chgData name="Berry, Melody" userId="31bd6066-c510-4faa-ad29-e552a3d0ff26" providerId="ADAL" clId="{294ABCB4-4A7B-46B9-AF34-A448DCF9BA11}" dt="2020-10-26T00:49:59.264" v="2495" actId="20577"/>
          <ac:spMkLst>
            <pc:docMk/>
            <pc:sldMk cId="750585937" sldId="1058"/>
            <ac:spMk id="3" creationId="{F17CB67A-EAFA-4018-9AF2-9F7D7F210F64}"/>
          </ac:spMkLst>
        </pc:spChg>
        <pc:spChg chg="mod ord">
          <ac:chgData name="Berry, Melody" userId="31bd6066-c510-4faa-ad29-e552a3d0ff26" providerId="ADAL" clId="{294ABCB4-4A7B-46B9-AF34-A448DCF9BA11}" dt="2020-10-26T00:50:39.447" v="2500" actId="14100"/>
          <ac:spMkLst>
            <pc:docMk/>
            <pc:sldMk cId="750585937" sldId="1058"/>
            <ac:spMk id="16" creationId="{A43CBC8E-9CC3-4FDC-86D1-BBD2392C6194}"/>
          </ac:spMkLst>
        </pc:spChg>
        <pc:spChg chg="mod ord">
          <ac:chgData name="Berry, Melody" userId="31bd6066-c510-4faa-ad29-e552a3d0ff26" providerId="ADAL" clId="{294ABCB4-4A7B-46B9-AF34-A448DCF9BA11}" dt="2020-10-26T00:50:33.756" v="2499" actId="14100"/>
          <ac:spMkLst>
            <pc:docMk/>
            <pc:sldMk cId="750585937" sldId="1058"/>
            <ac:spMk id="17" creationId="{4B351254-8924-4468-A43D-6BB0DC27FD1F}"/>
          </ac:spMkLst>
        </pc:spChg>
        <pc:spChg chg="del mod ord">
          <ac:chgData name="Berry, Melody" userId="31bd6066-c510-4faa-ad29-e552a3d0ff26" providerId="ADAL" clId="{294ABCB4-4A7B-46B9-AF34-A448DCF9BA11}" dt="2020-10-26T03:16:26.825" v="4669" actId="478"/>
          <ac:spMkLst>
            <pc:docMk/>
            <pc:sldMk cId="750585937" sldId="1058"/>
            <ac:spMk id="18" creationId="{AFA704FB-3D4A-4B35-AF4C-BF5DA2E508E3}"/>
          </ac:spMkLst>
        </pc:spChg>
        <pc:spChg chg="mod ord">
          <ac:chgData name="Berry, Melody" userId="31bd6066-c510-4faa-ad29-e552a3d0ff26" providerId="ADAL" clId="{294ABCB4-4A7B-46B9-AF34-A448DCF9BA11}" dt="2020-10-26T00:49:55.272" v="2493" actId="14100"/>
          <ac:spMkLst>
            <pc:docMk/>
            <pc:sldMk cId="750585937" sldId="1058"/>
            <ac:spMk id="19" creationId="{F5486994-3A9E-4742-BF4B-2787E1E0C772}"/>
          </ac:spMkLst>
        </pc:spChg>
        <pc:spChg chg="add mod">
          <ac:chgData name="Berry, Melody" userId="31bd6066-c510-4faa-ad29-e552a3d0ff26" providerId="ADAL" clId="{294ABCB4-4A7B-46B9-AF34-A448DCF9BA11}" dt="2020-10-26T03:16:34.387" v="4673" actId="1076"/>
          <ac:spMkLst>
            <pc:docMk/>
            <pc:sldMk cId="750585937" sldId="1058"/>
            <ac:spMk id="21" creationId="{2F7A4200-9685-490E-9CAB-3ED70B5CD654}"/>
          </ac:spMkLst>
        </pc:spChg>
        <pc:spChg chg="mod ord">
          <ac:chgData name="Berry, Melody" userId="31bd6066-c510-4faa-ad29-e552a3d0ff26" providerId="ADAL" clId="{294ABCB4-4A7B-46B9-AF34-A448DCF9BA11}" dt="2020-10-26T00:50:08.067" v="2496" actId="1076"/>
          <ac:spMkLst>
            <pc:docMk/>
            <pc:sldMk cId="750585937" sldId="1058"/>
            <ac:spMk id="22" creationId="{745F080C-E5EE-4226-B714-DBB921FE1EF3}"/>
          </ac:spMkLst>
        </pc:spChg>
        <pc:spChg chg="mod ord">
          <ac:chgData name="Berry, Melody" userId="31bd6066-c510-4faa-ad29-e552a3d0ff26" providerId="ADAL" clId="{294ABCB4-4A7B-46B9-AF34-A448DCF9BA11}" dt="2020-10-26T00:50:57.881" v="2505" actId="1076"/>
          <ac:spMkLst>
            <pc:docMk/>
            <pc:sldMk cId="750585937" sldId="1058"/>
            <ac:spMk id="23" creationId="{B975F2A2-C0BF-4666-B58F-90BF94903979}"/>
          </ac:spMkLst>
        </pc:spChg>
        <pc:spChg chg="mod ord">
          <ac:chgData name="Berry, Melody" userId="31bd6066-c510-4faa-ad29-e552a3d0ff26" providerId="ADAL" clId="{294ABCB4-4A7B-46B9-AF34-A448DCF9BA11}" dt="2020-10-26T00:47:58.562" v="2453" actId="1076"/>
          <ac:spMkLst>
            <pc:docMk/>
            <pc:sldMk cId="750585937" sldId="1058"/>
            <ac:spMk id="24" creationId="{4F851C40-9CFF-4214-B0D5-A752EA2FD006}"/>
          </ac:spMkLst>
        </pc:spChg>
        <pc:spChg chg="del mod ord">
          <ac:chgData name="Berry, Melody" userId="31bd6066-c510-4faa-ad29-e552a3d0ff26" providerId="ADAL" clId="{294ABCB4-4A7B-46B9-AF34-A448DCF9BA11}" dt="2020-10-26T00:49:48.584" v="2491" actId="478"/>
          <ac:spMkLst>
            <pc:docMk/>
            <pc:sldMk cId="750585937" sldId="1058"/>
            <ac:spMk id="25" creationId="{702C1D1F-BDC0-4CFD-895A-5C02F4ADA4EC}"/>
          </ac:spMkLst>
        </pc:spChg>
        <pc:spChg chg="mod ord">
          <ac:chgData name="Berry, Melody" userId="31bd6066-c510-4faa-ad29-e552a3d0ff26" providerId="ADAL" clId="{294ABCB4-4A7B-46B9-AF34-A448DCF9BA11}" dt="2020-10-26T00:49:32.356" v="2490" actId="1076"/>
          <ac:spMkLst>
            <pc:docMk/>
            <pc:sldMk cId="750585937" sldId="1058"/>
            <ac:spMk id="26" creationId="{AACD716F-6EB3-468B-BA39-ADF21D8F3E17}"/>
          </ac:spMkLst>
        </pc:spChg>
        <pc:spChg chg="del mod ord">
          <ac:chgData name="Berry, Melody" userId="31bd6066-c510-4faa-ad29-e552a3d0ff26" providerId="ADAL" clId="{294ABCB4-4A7B-46B9-AF34-A448DCF9BA11}" dt="2020-10-26T00:49:50.347" v="2492" actId="478"/>
          <ac:spMkLst>
            <pc:docMk/>
            <pc:sldMk cId="750585937" sldId="1058"/>
            <ac:spMk id="27" creationId="{784D81ED-E803-4335-9EEF-5E7890E91261}"/>
          </ac:spMkLst>
        </pc:spChg>
        <pc:spChg chg="mod ord">
          <ac:chgData name="Berry, Melody" userId="31bd6066-c510-4faa-ad29-e552a3d0ff26" providerId="ADAL" clId="{294ABCB4-4A7B-46B9-AF34-A448DCF9BA11}" dt="2020-10-26T00:50:13.656" v="2497" actId="1076"/>
          <ac:spMkLst>
            <pc:docMk/>
            <pc:sldMk cId="750585937" sldId="1058"/>
            <ac:spMk id="28" creationId="{4FC4FBA2-27E6-4E55-8FC9-D9F048957DE1}"/>
          </ac:spMkLst>
        </pc:spChg>
        <pc:picChg chg="del">
          <ac:chgData name="Berry, Melody" userId="31bd6066-c510-4faa-ad29-e552a3d0ff26" providerId="ADAL" clId="{294ABCB4-4A7B-46B9-AF34-A448DCF9BA11}" dt="2020-10-26T00:47:29.947" v="2449" actId="478"/>
          <ac:picMkLst>
            <pc:docMk/>
            <pc:sldMk cId="750585937" sldId="1058"/>
            <ac:picMk id="21" creationId="{F7EC0358-4F80-4081-93D4-330ABD0AD40F}"/>
          </ac:picMkLst>
        </pc:picChg>
        <pc:picChg chg="add mod">
          <ac:chgData name="Berry, Melody" userId="31bd6066-c510-4faa-ad29-e552a3d0ff26" providerId="ADAL" clId="{294ABCB4-4A7B-46B9-AF34-A448DCF9BA11}" dt="2020-10-26T00:49:24.666" v="2489" actId="1076"/>
          <ac:picMkLst>
            <pc:docMk/>
            <pc:sldMk cId="750585937" sldId="1058"/>
            <ac:picMk id="31" creationId="{2DCA6DFC-6364-4B0B-9817-E37CE596A773}"/>
          </ac:picMkLst>
        </pc:picChg>
        <pc:cxnChg chg="del mod ord">
          <ac:chgData name="Berry, Melody" userId="31bd6066-c510-4faa-ad29-e552a3d0ff26" providerId="ADAL" clId="{294ABCB4-4A7B-46B9-AF34-A448DCF9BA11}" dt="2020-10-26T03:16:29.192" v="4671" actId="478"/>
          <ac:cxnSpMkLst>
            <pc:docMk/>
            <pc:sldMk cId="750585937" sldId="1058"/>
            <ac:cxnSpMk id="20" creationId="{48851216-4A05-4D07-BCE7-78A7D354C7FA}"/>
          </ac:cxnSpMkLst>
        </pc:cxnChg>
        <pc:cxnChg chg="del mod ord">
          <ac:chgData name="Berry, Melody" userId="31bd6066-c510-4faa-ad29-e552a3d0ff26" providerId="ADAL" clId="{294ABCB4-4A7B-46B9-AF34-A448DCF9BA11}" dt="2020-10-26T03:16:28.449" v="4670" actId="478"/>
          <ac:cxnSpMkLst>
            <pc:docMk/>
            <pc:sldMk cId="750585937" sldId="1058"/>
            <ac:cxnSpMk id="29" creationId="{90C50969-6AFC-4B32-93BF-415680592841}"/>
          </ac:cxnSpMkLst>
        </pc:cxnChg>
        <pc:cxnChg chg="mod ord">
          <ac:chgData name="Berry, Melody" userId="31bd6066-c510-4faa-ad29-e552a3d0ff26" providerId="ADAL" clId="{294ABCB4-4A7B-46B9-AF34-A448DCF9BA11}" dt="2020-10-26T03:16:37.697" v="4674" actId="14100"/>
          <ac:cxnSpMkLst>
            <pc:docMk/>
            <pc:sldMk cId="750585937" sldId="1058"/>
            <ac:cxnSpMk id="30" creationId="{C9D3B496-8342-4A12-862A-6698C99772CD}"/>
          </ac:cxnSpMkLst>
        </pc:cxnChg>
      </pc:sldChg>
      <pc:sldChg chg="del modTransition">
        <pc:chgData name="Berry, Melody" userId="31bd6066-c510-4faa-ad29-e552a3d0ff26" providerId="ADAL" clId="{294ABCB4-4A7B-46B9-AF34-A448DCF9BA11}" dt="2020-10-26T00:51:23.347" v="2506" actId="2696"/>
        <pc:sldMkLst>
          <pc:docMk/>
          <pc:sldMk cId="2861006728" sldId="1059"/>
        </pc:sldMkLst>
      </pc:sldChg>
      <pc:sldChg chg="del modTransition">
        <pc:chgData name="Berry, Melody" userId="31bd6066-c510-4faa-ad29-e552a3d0ff26" providerId="ADAL" clId="{294ABCB4-4A7B-46B9-AF34-A448DCF9BA11}" dt="2020-10-26T00:51:26.262" v="2507" actId="2696"/>
        <pc:sldMkLst>
          <pc:docMk/>
          <pc:sldMk cId="66869267" sldId="1060"/>
        </pc:sldMkLst>
      </pc:sldChg>
      <pc:sldChg chg="addSp delSp modSp modTransition">
        <pc:chgData name="Berry, Melody" userId="31bd6066-c510-4faa-ad29-e552a3d0ff26" providerId="ADAL" clId="{294ABCB4-4A7B-46B9-AF34-A448DCF9BA11}" dt="2020-10-26T00:56:46.034" v="2591" actId="14100"/>
        <pc:sldMkLst>
          <pc:docMk/>
          <pc:sldMk cId="1334332404" sldId="1061"/>
        </pc:sldMkLst>
        <pc:spChg chg="mod">
          <ac:chgData name="Berry, Melody" userId="31bd6066-c510-4faa-ad29-e552a3d0ff26" providerId="ADAL" clId="{294ABCB4-4A7B-46B9-AF34-A448DCF9BA11}" dt="2020-10-26T00:53:32.774" v="2553" actId="20577"/>
          <ac:spMkLst>
            <pc:docMk/>
            <pc:sldMk cId="1334332404" sldId="1061"/>
            <ac:spMk id="2" creationId="{A982243D-FFBA-4E3B-B765-E2DA8A245FA1}"/>
          </ac:spMkLst>
        </pc:spChg>
        <pc:spChg chg="mod">
          <ac:chgData name="Berry, Melody" userId="31bd6066-c510-4faa-ad29-e552a3d0ff26" providerId="ADAL" clId="{294ABCB4-4A7B-46B9-AF34-A448DCF9BA11}" dt="2020-10-26T00:53:38.003" v="2565" actId="20577"/>
          <ac:spMkLst>
            <pc:docMk/>
            <pc:sldMk cId="1334332404" sldId="1061"/>
            <ac:spMk id="3" creationId="{F17CB67A-EAFA-4018-9AF2-9F7D7F210F64}"/>
          </ac:spMkLst>
        </pc:spChg>
        <pc:spChg chg="mod ord">
          <ac:chgData name="Berry, Melody" userId="31bd6066-c510-4faa-ad29-e552a3d0ff26" providerId="ADAL" clId="{294ABCB4-4A7B-46B9-AF34-A448DCF9BA11}" dt="2020-10-26T00:56:46.034" v="2591" actId="14100"/>
          <ac:spMkLst>
            <pc:docMk/>
            <pc:sldMk cId="1334332404" sldId="1061"/>
            <ac:spMk id="13" creationId="{A9F8EDB8-B7A3-4FD3-9C66-04D0E04F36A2}"/>
          </ac:spMkLst>
        </pc:spChg>
        <pc:spChg chg="ord">
          <ac:chgData name="Berry, Melody" userId="31bd6066-c510-4faa-ad29-e552a3d0ff26" providerId="ADAL" clId="{294ABCB4-4A7B-46B9-AF34-A448DCF9BA11}" dt="2020-10-26T00:54:31.980" v="2572" actId="166"/>
          <ac:spMkLst>
            <pc:docMk/>
            <pc:sldMk cId="1334332404" sldId="1061"/>
            <ac:spMk id="14" creationId="{D9B2C95D-4841-4972-8177-74454F7A8FCA}"/>
          </ac:spMkLst>
        </pc:spChg>
        <pc:spChg chg="mod ord">
          <ac:chgData name="Berry, Melody" userId="31bd6066-c510-4faa-ad29-e552a3d0ff26" providerId="ADAL" clId="{294ABCB4-4A7B-46B9-AF34-A448DCF9BA11}" dt="2020-10-26T00:55:08.115" v="2576" actId="14100"/>
          <ac:spMkLst>
            <pc:docMk/>
            <pc:sldMk cId="1334332404" sldId="1061"/>
            <ac:spMk id="15" creationId="{7CB54A65-604E-487B-8254-555CD3A36B8D}"/>
          </ac:spMkLst>
        </pc:spChg>
        <pc:spChg chg="mod ord">
          <ac:chgData name="Berry, Melody" userId="31bd6066-c510-4faa-ad29-e552a3d0ff26" providerId="ADAL" clId="{294ABCB4-4A7B-46B9-AF34-A448DCF9BA11}" dt="2020-10-26T00:55:13.037" v="2577" actId="1076"/>
          <ac:spMkLst>
            <pc:docMk/>
            <pc:sldMk cId="1334332404" sldId="1061"/>
            <ac:spMk id="16" creationId="{C1679A7E-DDE7-4572-9114-F98DE70E9F2D}"/>
          </ac:spMkLst>
        </pc:spChg>
        <pc:spChg chg="ord">
          <ac:chgData name="Berry, Melody" userId="31bd6066-c510-4faa-ad29-e552a3d0ff26" providerId="ADAL" clId="{294ABCB4-4A7B-46B9-AF34-A448DCF9BA11}" dt="2020-10-26T00:54:31.980" v="2572" actId="166"/>
          <ac:spMkLst>
            <pc:docMk/>
            <pc:sldMk cId="1334332404" sldId="1061"/>
            <ac:spMk id="18" creationId="{F3A8E762-5AF0-47CE-93C8-129E70372DCF}"/>
          </ac:spMkLst>
        </pc:spChg>
        <pc:spChg chg="mod ord">
          <ac:chgData name="Berry, Melody" userId="31bd6066-c510-4faa-ad29-e552a3d0ff26" providerId="ADAL" clId="{294ABCB4-4A7B-46B9-AF34-A448DCF9BA11}" dt="2020-10-26T00:56:42.428" v="2590" actId="14100"/>
          <ac:spMkLst>
            <pc:docMk/>
            <pc:sldMk cId="1334332404" sldId="1061"/>
            <ac:spMk id="19" creationId="{F5486994-3A9E-4742-BF4B-2787E1E0C772}"/>
          </ac:spMkLst>
        </pc:spChg>
        <pc:spChg chg="mod ord">
          <ac:chgData name="Berry, Melody" userId="31bd6066-c510-4faa-ad29-e552a3d0ff26" providerId="ADAL" clId="{294ABCB4-4A7B-46B9-AF34-A448DCF9BA11}" dt="2020-10-26T00:55:27.602" v="2579" actId="1076"/>
          <ac:spMkLst>
            <pc:docMk/>
            <pc:sldMk cId="1334332404" sldId="1061"/>
            <ac:spMk id="22" creationId="{84952A9E-109B-4EA5-AD8D-9DAF55FD01CA}"/>
          </ac:spMkLst>
        </pc:spChg>
        <pc:spChg chg="ord">
          <ac:chgData name="Berry, Melody" userId="31bd6066-c510-4faa-ad29-e552a3d0ff26" providerId="ADAL" clId="{294ABCB4-4A7B-46B9-AF34-A448DCF9BA11}" dt="2020-10-26T00:54:31.980" v="2572" actId="166"/>
          <ac:spMkLst>
            <pc:docMk/>
            <pc:sldMk cId="1334332404" sldId="1061"/>
            <ac:spMk id="23" creationId="{B975F2A2-C0BF-4666-B58F-90BF94903979}"/>
          </ac:spMkLst>
        </pc:spChg>
        <pc:spChg chg="ord">
          <ac:chgData name="Berry, Melody" userId="31bd6066-c510-4faa-ad29-e552a3d0ff26" providerId="ADAL" clId="{294ABCB4-4A7B-46B9-AF34-A448DCF9BA11}" dt="2020-10-26T00:54:31.980" v="2572" actId="166"/>
          <ac:spMkLst>
            <pc:docMk/>
            <pc:sldMk cId="1334332404" sldId="1061"/>
            <ac:spMk id="24" creationId="{2A993CB3-92FE-438A-8283-7FF531276C64}"/>
          </ac:spMkLst>
        </pc:spChg>
        <pc:spChg chg="mod ord">
          <ac:chgData name="Berry, Melody" userId="31bd6066-c510-4faa-ad29-e552a3d0ff26" providerId="ADAL" clId="{294ABCB4-4A7B-46B9-AF34-A448DCF9BA11}" dt="2020-10-26T00:55:22.934" v="2578" actId="1076"/>
          <ac:spMkLst>
            <pc:docMk/>
            <pc:sldMk cId="1334332404" sldId="1061"/>
            <ac:spMk id="25" creationId="{E78521ED-2F94-472E-8D34-94B22C7813F2}"/>
          </ac:spMkLst>
        </pc:spChg>
        <pc:spChg chg="mod ord">
          <ac:chgData name="Berry, Melody" userId="31bd6066-c510-4faa-ad29-e552a3d0ff26" providerId="ADAL" clId="{294ABCB4-4A7B-46B9-AF34-A448DCF9BA11}" dt="2020-10-26T00:56:03.412" v="2584" actId="14100"/>
          <ac:spMkLst>
            <pc:docMk/>
            <pc:sldMk cId="1334332404" sldId="1061"/>
            <ac:spMk id="26" creationId="{7B65F383-3839-41C9-A2E2-858EAD0A20B8}"/>
          </ac:spMkLst>
        </pc:spChg>
        <pc:spChg chg="mod ord">
          <ac:chgData name="Berry, Melody" userId="31bd6066-c510-4faa-ad29-e552a3d0ff26" providerId="ADAL" clId="{294ABCB4-4A7B-46B9-AF34-A448DCF9BA11}" dt="2020-10-26T00:55:58.958" v="2583" actId="1076"/>
          <ac:spMkLst>
            <pc:docMk/>
            <pc:sldMk cId="1334332404" sldId="1061"/>
            <ac:spMk id="27" creationId="{5403CD06-D609-49CE-8F33-51BF37AD16EB}"/>
          </ac:spMkLst>
        </pc:spChg>
        <pc:spChg chg="mod ord">
          <ac:chgData name="Berry, Melody" userId="31bd6066-c510-4faa-ad29-e552a3d0ff26" providerId="ADAL" clId="{294ABCB4-4A7B-46B9-AF34-A448DCF9BA11}" dt="2020-10-26T00:55:41.310" v="2581" actId="1076"/>
          <ac:spMkLst>
            <pc:docMk/>
            <pc:sldMk cId="1334332404" sldId="1061"/>
            <ac:spMk id="28" creationId="{958C9F82-9230-42B5-ADF7-0B7B88795FFC}"/>
          </ac:spMkLst>
        </pc:spChg>
        <pc:spChg chg="mod ord">
          <ac:chgData name="Berry, Melody" userId="31bd6066-c510-4faa-ad29-e552a3d0ff26" providerId="ADAL" clId="{294ABCB4-4A7B-46B9-AF34-A448DCF9BA11}" dt="2020-10-26T00:56:08.057" v="2585" actId="1076"/>
          <ac:spMkLst>
            <pc:docMk/>
            <pc:sldMk cId="1334332404" sldId="1061"/>
            <ac:spMk id="31" creationId="{560230C1-F87B-4E4F-A064-F0DDD54D6148}"/>
          </ac:spMkLst>
        </pc:spChg>
        <pc:spChg chg="mod ord">
          <ac:chgData name="Berry, Melody" userId="31bd6066-c510-4faa-ad29-e552a3d0ff26" providerId="ADAL" clId="{294ABCB4-4A7B-46B9-AF34-A448DCF9BA11}" dt="2020-10-26T00:56:11.711" v="2586" actId="1076"/>
          <ac:spMkLst>
            <pc:docMk/>
            <pc:sldMk cId="1334332404" sldId="1061"/>
            <ac:spMk id="32" creationId="{368324E0-13B6-40C4-A46A-7F8FEC7654C4}"/>
          </ac:spMkLst>
        </pc:spChg>
        <pc:grpChg chg="mod ord">
          <ac:chgData name="Berry, Melody" userId="31bd6066-c510-4faa-ad29-e552a3d0ff26" providerId="ADAL" clId="{294ABCB4-4A7B-46B9-AF34-A448DCF9BA11}" dt="2020-10-26T00:56:23.066" v="2589" actId="1076"/>
          <ac:grpSpMkLst>
            <pc:docMk/>
            <pc:sldMk cId="1334332404" sldId="1061"/>
            <ac:grpSpMk id="21" creationId="{7BE748E0-40DF-4D33-885D-9498838C5BDF}"/>
          </ac:grpSpMkLst>
        </pc:grpChg>
        <pc:picChg chg="del">
          <ac:chgData name="Berry, Melody" userId="31bd6066-c510-4faa-ad29-e552a3d0ff26" providerId="ADAL" clId="{294ABCB4-4A7B-46B9-AF34-A448DCF9BA11}" dt="2020-10-26T00:53:59.747" v="2566" actId="478"/>
          <ac:picMkLst>
            <pc:docMk/>
            <pc:sldMk cId="1334332404" sldId="1061"/>
            <ac:picMk id="12" creationId="{6A7DCC35-9E90-401B-BF52-B517A8E08E59}"/>
          </ac:picMkLst>
        </pc:picChg>
        <pc:picChg chg="add mod ord">
          <ac:chgData name="Berry, Melody" userId="31bd6066-c510-4faa-ad29-e552a3d0ff26" providerId="ADAL" clId="{294ABCB4-4A7B-46B9-AF34-A448DCF9BA11}" dt="2020-10-26T00:54:41.217" v="2573" actId="1076"/>
          <ac:picMkLst>
            <pc:docMk/>
            <pc:sldMk cId="1334332404" sldId="1061"/>
            <ac:picMk id="33" creationId="{775829C1-BA74-446F-84C5-C18840929AB1}"/>
          </ac:picMkLst>
        </pc:picChg>
      </pc:sldChg>
      <pc:sldChg chg="modTransition">
        <pc:chgData name="Berry, Melody" userId="31bd6066-c510-4faa-ad29-e552a3d0ff26" providerId="ADAL" clId="{294ABCB4-4A7B-46B9-AF34-A448DCF9BA11}" dt="2020-10-25T20:25:51.907" v="171"/>
        <pc:sldMkLst>
          <pc:docMk/>
          <pc:sldMk cId="1615127698" sldId="1062"/>
        </pc:sldMkLst>
      </pc:sldChg>
      <pc:sldChg chg="modTransition">
        <pc:chgData name="Berry, Melody" userId="31bd6066-c510-4faa-ad29-e552a3d0ff26" providerId="ADAL" clId="{294ABCB4-4A7B-46B9-AF34-A448DCF9BA11}" dt="2020-10-25T20:25:51.907" v="171"/>
        <pc:sldMkLst>
          <pc:docMk/>
          <pc:sldMk cId="4049077440" sldId="1390"/>
        </pc:sldMkLst>
      </pc:sldChg>
      <pc:sldChg chg="modTransition">
        <pc:chgData name="Berry, Melody" userId="31bd6066-c510-4faa-ad29-e552a3d0ff26" providerId="ADAL" clId="{294ABCB4-4A7B-46B9-AF34-A448DCF9BA11}" dt="2020-10-25T20:25:51.907" v="171"/>
        <pc:sldMkLst>
          <pc:docMk/>
          <pc:sldMk cId="809248675" sldId="1391"/>
        </pc:sldMkLst>
      </pc:sldChg>
      <pc:sldChg chg="modSp modTransition">
        <pc:chgData name="Berry, Melody" userId="31bd6066-c510-4faa-ad29-e552a3d0ff26" providerId="ADAL" clId="{294ABCB4-4A7B-46B9-AF34-A448DCF9BA11}" dt="2020-10-26T00:52:38.606" v="2520" actId="20577"/>
        <pc:sldMkLst>
          <pc:docMk/>
          <pc:sldMk cId="35901990" sldId="1392"/>
        </pc:sldMkLst>
        <pc:spChg chg="mod">
          <ac:chgData name="Berry, Melody" userId="31bd6066-c510-4faa-ad29-e552a3d0ff26" providerId="ADAL" clId="{294ABCB4-4A7B-46B9-AF34-A448DCF9BA11}" dt="2020-10-26T00:52:38.606" v="2520" actId="20577"/>
          <ac:spMkLst>
            <pc:docMk/>
            <pc:sldMk cId="35901990" sldId="1392"/>
            <ac:spMk id="3" creationId="{30ABBF0C-FCA9-42B4-AD8A-2D2AEC01488B}"/>
          </ac:spMkLst>
        </pc:spChg>
      </pc:sldChg>
      <pc:sldChg chg="modSp modTransition">
        <pc:chgData name="Berry, Melody" userId="31bd6066-c510-4faa-ad29-e552a3d0ff26" providerId="ADAL" clId="{294ABCB4-4A7B-46B9-AF34-A448DCF9BA11}" dt="2020-10-26T00:53:07.366" v="2537" actId="20577"/>
        <pc:sldMkLst>
          <pc:docMk/>
          <pc:sldMk cId="4231059892" sldId="1393"/>
        </pc:sldMkLst>
        <pc:spChg chg="mod">
          <ac:chgData name="Berry, Melody" userId="31bd6066-c510-4faa-ad29-e552a3d0ff26" providerId="ADAL" clId="{294ABCB4-4A7B-46B9-AF34-A448DCF9BA11}" dt="2020-10-26T00:53:07.366" v="2537" actId="20577"/>
          <ac:spMkLst>
            <pc:docMk/>
            <pc:sldMk cId="4231059892" sldId="1393"/>
            <ac:spMk id="3" creationId="{30ABBF0C-FCA9-42B4-AD8A-2D2AEC01488B}"/>
          </ac:spMkLst>
        </pc:spChg>
      </pc:sldChg>
      <pc:sldChg chg="addSp delSp modSp modTransition">
        <pc:chgData name="Berry, Melody" userId="31bd6066-c510-4faa-ad29-e552a3d0ff26" providerId="ADAL" clId="{294ABCB4-4A7B-46B9-AF34-A448DCF9BA11}" dt="2020-10-26T00:58:28.822" v="2628" actId="14100"/>
        <pc:sldMkLst>
          <pc:docMk/>
          <pc:sldMk cId="3393589676" sldId="1394"/>
        </pc:sldMkLst>
        <pc:spChg chg="mod">
          <ac:chgData name="Berry, Melody" userId="31bd6066-c510-4faa-ad29-e552a3d0ff26" providerId="ADAL" clId="{294ABCB4-4A7B-46B9-AF34-A448DCF9BA11}" dt="2020-10-26T00:57:46.343" v="2622" actId="1076"/>
          <ac:spMkLst>
            <pc:docMk/>
            <pc:sldMk cId="3393589676" sldId="1394"/>
            <ac:spMk id="2" creationId="{A982243D-FFBA-4E3B-B765-E2DA8A245FA1}"/>
          </ac:spMkLst>
        </pc:spChg>
        <pc:spChg chg="mod">
          <ac:chgData name="Berry, Melody" userId="31bd6066-c510-4faa-ad29-e552a3d0ff26" providerId="ADAL" clId="{294ABCB4-4A7B-46B9-AF34-A448DCF9BA11}" dt="2020-10-26T00:57:12.715" v="2615" actId="20577"/>
          <ac:spMkLst>
            <pc:docMk/>
            <pc:sldMk cId="3393589676" sldId="1394"/>
            <ac:spMk id="3" creationId="{F17CB67A-EAFA-4018-9AF2-9F7D7F210F64}"/>
          </ac:spMkLst>
        </pc:spChg>
        <pc:spChg chg="mod ord">
          <ac:chgData name="Berry, Melody" userId="31bd6066-c510-4faa-ad29-e552a3d0ff26" providerId="ADAL" clId="{294ABCB4-4A7B-46B9-AF34-A448DCF9BA11}" dt="2020-10-26T00:57:59.888" v="2624" actId="1076"/>
          <ac:spMkLst>
            <pc:docMk/>
            <pc:sldMk cId="3393589676" sldId="1394"/>
            <ac:spMk id="32" creationId="{368324E0-13B6-40C4-A46A-7F8FEC7654C4}"/>
          </ac:spMkLst>
        </pc:spChg>
        <pc:spChg chg="mod ord">
          <ac:chgData name="Berry, Melody" userId="31bd6066-c510-4faa-ad29-e552a3d0ff26" providerId="ADAL" clId="{294ABCB4-4A7B-46B9-AF34-A448DCF9BA11}" dt="2020-10-26T00:58:28.822" v="2628" actId="14100"/>
          <ac:spMkLst>
            <pc:docMk/>
            <pc:sldMk cId="3393589676" sldId="1394"/>
            <ac:spMk id="34" creationId="{37717E3D-325B-40A1-883B-84C8AA720809}"/>
          </ac:spMkLst>
        </pc:spChg>
        <pc:grpChg chg="mod ord">
          <ac:chgData name="Berry, Melody" userId="31bd6066-c510-4faa-ad29-e552a3d0ff26" providerId="ADAL" clId="{294ABCB4-4A7B-46B9-AF34-A448DCF9BA11}" dt="2020-10-26T00:57:59.888" v="2624" actId="1076"/>
          <ac:grpSpMkLst>
            <pc:docMk/>
            <pc:sldMk cId="3393589676" sldId="1394"/>
            <ac:grpSpMk id="21" creationId="{7BE748E0-40DF-4D33-885D-9498838C5BDF}"/>
          </ac:grpSpMkLst>
        </pc:grpChg>
        <pc:grpChg chg="mod ord">
          <ac:chgData name="Berry, Melody" userId="31bd6066-c510-4faa-ad29-e552a3d0ff26" providerId="ADAL" clId="{294ABCB4-4A7B-46B9-AF34-A448DCF9BA11}" dt="2020-10-26T00:58:21.401" v="2626" actId="1076"/>
          <ac:grpSpMkLst>
            <pc:docMk/>
            <pc:sldMk cId="3393589676" sldId="1394"/>
            <ac:grpSpMk id="35" creationId="{05010D95-797F-41C0-94A1-26D4C28802EC}"/>
          </ac:grpSpMkLst>
        </pc:grpChg>
        <pc:picChg chg="add mod">
          <ac:chgData name="Berry, Melody" userId="31bd6066-c510-4faa-ad29-e552a3d0ff26" providerId="ADAL" clId="{294ABCB4-4A7B-46B9-AF34-A448DCF9BA11}" dt="2020-10-26T00:57:42.206" v="2621" actId="1076"/>
          <ac:picMkLst>
            <pc:docMk/>
            <pc:sldMk cId="3393589676" sldId="1394"/>
            <ac:picMk id="14" creationId="{8A617C43-EC3A-4C60-9857-CD829B358BD3}"/>
          </ac:picMkLst>
        </pc:picChg>
        <pc:picChg chg="del">
          <ac:chgData name="Berry, Melody" userId="31bd6066-c510-4faa-ad29-e552a3d0ff26" providerId="ADAL" clId="{294ABCB4-4A7B-46B9-AF34-A448DCF9BA11}" dt="2020-10-26T00:57:17.486" v="2616" actId="478"/>
          <ac:picMkLst>
            <pc:docMk/>
            <pc:sldMk cId="3393589676" sldId="1394"/>
            <ac:picMk id="33" creationId="{9A4E1059-9955-47C1-BB94-8619058A1012}"/>
          </ac:picMkLst>
        </pc:picChg>
      </pc:sldChg>
      <pc:sldChg chg="addSp delSp modSp modTransition">
        <pc:chgData name="Berry, Melody" userId="31bd6066-c510-4faa-ad29-e552a3d0ff26" providerId="ADAL" clId="{294ABCB4-4A7B-46B9-AF34-A448DCF9BA11}" dt="2020-10-28T03:01:29.574" v="6986" actId="1440"/>
        <pc:sldMkLst>
          <pc:docMk/>
          <pc:sldMk cId="1726351278" sldId="1395"/>
        </pc:sldMkLst>
        <pc:spChg chg="mod">
          <ac:chgData name="Berry, Melody" userId="31bd6066-c510-4faa-ad29-e552a3d0ff26" providerId="ADAL" clId="{294ABCB4-4A7B-46B9-AF34-A448DCF9BA11}" dt="2020-10-26T01:00:25.178" v="2659" actId="1076"/>
          <ac:spMkLst>
            <pc:docMk/>
            <pc:sldMk cId="1726351278" sldId="1395"/>
            <ac:spMk id="2" creationId="{A982243D-FFBA-4E3B-B765-E2DA8A245FA1}"/>
          </ac:spMkLst>
        </pc:spChg>
        <pc:spChg chg="mod">
          <ac:chgData name="Berry, Melody" userId="31bd6066-c510-4faa-ad29-e552a3d0ff26" providerId="ADAL" clId="{294ABCB4-4A7B-46B9-AF34-A448DCF9BA11}" dt="2020-10-26T00:58:47.099" v="2653" actId="27636"/>
          <ac:spMkLst>
            <pc:docMk/>
            <pc:sldMk cId="1726351278" sldId="1395"/>
            <ac:spMk id="3" creationId="{F17CB67A-EAFA-4018-9AF2-9F7D7F210F64}"/>
          </ac:spMkLst>
        </pc:spChg>
        <pc:spChg chg="mod ord">
          <ac:chgData name="Berry, Melody" userId="31bd6066-c510-4faa-ad29-e552a3d0ff26" providerId="ADAL" clId="{294ABCB4-4A7B-46B9-AF34-A448DCF9BA11}" dt="2020-10-25T20:04:49.553" v="22" actId="1076"/>
          <ac:spMkLst>
            <pc:docMk/>
            <pc:sldMk cId="1726351278" sldId="1395"/>
            <ac:spMk id="16" creationId="{BE9A1B4D-A2C5-4F5E-82BE-E2A360387237}"/>
          </ac:spMkLst>
        </pc:spChg>
        <pc:spChg chg="add mod">
          <ac:chgData name="Berry, Melody" userId="31bd6066-c510-4faa-ad29-e552a3d0ff26" providerId="ADAL" clId="{294ABCB4-4A7B-46B9-AF34-A448DCF9BA11}" dt="2020-10-26T00:59:54.835" v="2657" actId="1076"/>
          <ac:spMkLst>
            <pc:docMk/>
            <pc:sldMk cId="1726351278" sldId="1395"/>
            <ac:spMk id="27" creationId="{12BD3D5E-0F3C-480E-9114-768E4A6CD017}"/>
          </ac:spMkLst>
        </pc:spChg>
        <pc:spChg chg="mod ord">
          <ac:chgData name="Berry, Melody" userId="31bd6066-c510-4faa-ad29-e552a3d0ff26" providerId="ADAL" clId="{294ABCB4-4A7B-46B9-AF34-A448DCF9BA11}" dt="2020-10-25T20:04:55.994" v="24" actId="14100"/>
          <ac:spMkLst>
            <pc:docMk/>
            <pc:sldMk cId="1726351278" sldId="1395"/>
            <ac:spMk id="32" creationId="{368324E0-13B6-40C4-A46A-7F8FEC7654C4}"/>
          </ac:spMkLst>
        </pc:spChg>
        <pc:spChg chg="del">
          <ac:chgData name="Berry, Melody" userId="31bd6066-c510-4faa-ad29-e552a3d0ff26" providerId="ADAL" clId="{294ABCB4-4A7B-46B9-AF34-A448DCF9BA11}" dt="2020-10-25T20:04:58.724" v="25" actId="478"/>
          <ac:spMkLst>
            <pc:docMk/>
            <pc:sldMk cId="1726351278" sldId="1395"/>
            <ac:spMk id="34" creationId="{37717E3D-325B-40A1-883B-84C8AA720809}"/>
          </ac:spMkLst>
        </pc:spChg>
        <pc:grpChg chg="del">
          <ac:chgData name="Berry, Melody" userId="31bd6066-c510-4faa-ad29-e552a3d0ff26" providerId="ADAL" clId="{294ABCB4-4A7B-46B9-AF34-A448DCF9BA11}" dt="2020-10-25T20:05:03.446" v="26" actId="478"/>
          <ac:grpSpMkLst>
            <pc:docMk/>
            <pc:sldMk cId="1726351278" sldId="1395"/>
            <ac:grpSpMk id="35" creationId="{05010D95-797F-41C0-94A1-26D4C28802EC}"/>
          </ac:grpSpMkLst>
        </pc:grpChg>
        <pc:picChg chg="del">
          <ac:chgData name="Berry, Melody" userId="31bd6066-c510-4faa-ad29-e552a3d0ff26" providerId="ADAL" clId="{294ABCB4-4A7B-46B9-AF34-A448DCF9BA11}" dt="2020-10-25T20:04:30.448" v="17" actId="478"/>
          <ac:picMkLst>
            <pc:docMk/>
            <pc:sldMk cId="1726351278" sldId="1395"/>
            <ac:picMk id="4" creationId="{1C39430E-F34A-4B59-8907-064838D40BC3}"/>
          </ac:picMkLst>
        </pc:picChg>
        <pc:picChg chg="add mod">
          <ac:chgData name="Berry, Melody" userId="31bd6066-c510-4faa-ad29-e552a3d0ff26" providerId="ADAL" clId="{294ABCB4-4A7B-46B9-AF34-A448DCF9BA11}" dt="2020-10-28T03:01:29.574" v="6986" actId="1440"/>
          <ac:picMkLst>
            <pc:docMk/>
            <pc:sldMk cId="1726351278" sldId="1395"/>
            <ac:picMk id="21" creationId="{1626A01F-3E60-4EF4-B43E-A99673EE81FD}"/>
          </ac:picMkLst>
        </pc:picChg>
      </pc:sldChg>
      <pc:sldChg chg="addSp delSp modSp modTransition">
        <pc:chgData name="Berry, Melody" userId="31bd6066-c510-4faa-ad29-e552a3d0ff26" providerId="ADAL" clId="{294ABCB4-4A7B-46B9-AF34-A448DCF9BA11}" dt="2020-10-27T03:07:13.923" v="6320" actId="20577"/>
        <pc:sldMkLst>
          <pc:docMk/>
          <pc:sldMk cId="191673480" sldId="1396"/>
        </pc:sldMkLst>
        <pc:spChg chg="mod">
          <ac:chgData name="Berry, Melody" userId="31bd6066-c510-4faa-ad29-e552a3d0ff26" providerId="ADAL" clId="{294ABCB4-4A7B-46B9-AF34-A448DCF9BA11}" dt="2020-10-26T01:06:10.777" v="2735" actId="27636"/>
          <ac:spMkLst>
            <pc:docMk/>
            <pc:sldMk cId="191673480" sldId="1396"/>
            <ac:spMk id="2" creationId="{A982243D-FFBA-4E3B-B765-E2DA8A245FA1}"/>
          </ac:spMkLst>
        </pc:spChg>
        <pc:spChg chg="mod">
          <ac:chgData name="Berry, Melody" userId="31bd6066-c510-4faa-ad29-e552a3d0ff26" providerId="ADAL" clId="{294ABCB4-4A7B-46B9-AF34-A448DCF9BA11}" dt="2020-10-26T01:02:17.835" v="2710" actId="14100"/>
          <ac:spMkLst>
            <pc:docMk/>
            <pc:sldMk cId="191673480" sldId="1396"/>
            <ac:spMk id="3" creationId="{F17CB67A-EAFA-4018-9AF2-9F7D7F210F64}"/>
          </ac:spMkLst>
        </pc:spChg>
        <pc:spChg chg="add del mod">
          <ac:chgData name="Berry, Melody" userId="31bd6066-c510-4faa-ad29-e552a3d0ff26" providerId="ADAL" clId="{294ABCB4-4A7B-46B9-AF34-A448DCF9BA11}" dt="2020-10-26T01:04:55.951" v="2729" actId="478"/>
          <ac:spMkLst>
            <pc:docMk/>
            <pc:sldMk cId="191673480" sldId="1396"/>
            <ac:spMk id="14" creationId="{A8184AA0-AF81-4189-A9A9-D30A95BE173B}"/>
          </ac:spMkLst>
        </pc:spChg>
        <pc:spChg chg="add mod">
          <ac:chgData name="Berry, Melody" userId="31bd6066-c510-4faa-ad29-e552a3d0ff26" providerId="ADAL" clId="{294ABCB4-4A7B-46B9-AF34-A448DCF9BA11}" dt="2020-10-27T03:07:13.923" v="6320" actId="20577"/>
          <ac:spMkLst>
            <pc:docMk/>
            <pc:sldMk cId="191673480" sldId="1396"/>
            <ac:spMk id="15" creationId="{4D5A87E5-6BB5-4FFA-A218-FA7AC31E51B2}"/>
          </ac:spMkLst>
        </pc:spChg>
        <pc:spChg chg="del">
          <ac:chgData name="Berry, Melody" userId="31bd6066-c510-4faa-ad29-e552a3d0ff26" providerId="ADAL" clId="{294ABCB4-4A7B-46B9-AF34-A448DCF9BA11}" dt="2020-10-26T01:03:00.635" v="2717" actId="478"/>
          <ac:spMkLst>
            <pc:docMk/>
            <pc:sldMk cId="191673480" sldId="1396"/>
            <ac:spMk id="20" creationId="{AEE66BBB-73C9-4520-8DCF-848B0E123BD3}"/>
          </ac:spMkLst>
        </pc:spChg>
        <pc:spChg chg="mod ord">
          <ac:chgData name="Berry, Melody" userId="31bd6066-c510-4faa-ad29-e552a3d0ff26" providerId="ADAL" clId="{294ABCB4-4A7B-46B9-AF34-A448DCF9BA11}" dt="2020-10-26T01:07:38.363" v="2750" actId="14100"/>
          <ac:spMkLst>
            <pc:docMk/>
            <pc:sldMk cId="191673480" sldId="1396"/>
            <ac:spMk id="34" creationId="{37717E3D-325B-40A1-883B-84C8AA720809}"/>
          </ac:spMkLst>
        </pc:spChg>
        <pc:grpChg chg="mod ord">
          <ac:chgData name="Berry, Melody" userId="31bd6066-c510-4faa-ad29-e552a3d0ff26" providerId="ADAL" clId="{294ABCB4-4A7B-46B9-AF34-A448DCF9BA11}" dt="2020-10-26T01:07:30.255" v="2748" actId="1076"/>
          <ac:grpSpMkLst>
            <pc:docMk/>
            <pc:sldMk cId="191673480" sldId="1396"/>
            <ac:grpSpMk id="35" creationId="{05010D95-797F-41C0-94A1-26D4C28802EC}"/>
          </ac:grpSpMkLst>
        </pc:grpChg>
        <pc:picChg chg="add mod modCrop">
          <ac:chgData name="Berry, Melody" userId="31bd6066-c510-4faa-ad29-e552a3d0ff26" providerId="ADAL" clId="{294ABCB4-4A7B-46B9-AF34-A448DCF9BA11}" dt="2020-10-26T01:09:22.704" v="2755" actId="1440"/>
          <ac:picMkLst>
            <pc:docMk/>
            <pc:sldMk cId="191673480" sldId="1396"/>
            <ac:picMk id="6" creationId="{68E6EEB2-661D-4036-B07D-CAF88BA4B4A8}"/>
          </ac:picMkLst>
        </pc:picChg>
        <pc:picChg chg="add mod ord modCrop">
          <ac:chgData name="Berry, Melody" userId="31bd6066-c510-4faa-ad29-e552a3d0ff26" providerId="ADAL" clId="{294ABCB4-4A7B-46B9-AF34-A448DCF9BA11}" dt="2020-10-26T01:06:16.455" v="2736" actId="1076"/>
          <ac:picMkLst>
            <pc:docMk/>
            <pc:sldMk cId="191673480" sldId="1396"/>
            <ac:picMk id="12" creationId="{E971B71C-EA71-4B8E-BDE6-4900E8352668}"/>
          </ac:picMkLst>
        </pc:picChg>
        <pc:picChg chg="add del mod">
          <ac:chgData name="Berry, Melody" userId="31bd6066-c510-4faa-ad29-e552a3d0ff26" providerId="ADAL" clId="{294ABCB4-4A7B-46B9-AF34-A448DCF9BA11}" dt="2020-10-26T01:06:23.856" v="2739" actId="478"/>
          <ac:picMkLst>
            <pc:docMk/>
            <pc:sldMk cId="191673480" sldId="1396"/>
            <ac:picMk id="13" creationId="{CF26C421-3E4C-4C1E-AEC3-18FF655204BD}"/>
          </ac:picMkLst>
        </pc:picChg>
        <pc:picChg chg="del">
          <ac:chgData name="Berry, Melody" userId="31bd6066-c510-4faa-ad29-e552a3d0ff26" providerId="ADAL" clId="{294ABCB4-4A7B-46B9-AF34-A448DCF9BA11}" dt="2020-10-26T01:01:30.432" v="2693" actId="478"/>
          <ac:picMkLst>
            <pc:docMk/>
            <pc:sldMk cId="191673480" sldId="1396"/>
            <ac:picMk id="18" creationId="{50EFCDF7-B44F-471B-99F0-C988BE7AE73C}"/>
          </ac:picMkLst>
        </pc:picChg>
        <pc:cxnChg chg="mod ord">
          <ac:chgData name="Berry, Melody" userId="31bd6066-c510-4faa-ad29-e552a3d0ff26" providerId="ADAL" clId="{294ABCB4-4A7B-46B9-AF34-A448DCF9BA11}" dt="2020-10-26T01:07:57.136" v="2753" actId="14100"/>
          <ac:cxnSpMkLst>
            <pc:docMk/>
            <pc:sldMk cId="191673480" sldId="1396"/>
            <ac:cxnSpMk id="22" creationId="{E55678CE-21EB-4BAB-A050-8F9C4AFB6F5E}"/>
          </ac:cxnSpMkLst>
        </pc:cxnChg>
      </pc:sldChg>
      <pc:sldChg chg="addSp delSp modSp modTransition">
        <pc:chgData name="Berry, Melody" userId="31bd6066-c510-4faa-ad29-e552a3d0ff26" providerId="ADAL" clId="{294ABCB4-4A7B-46B9-AF34-A448DCF9BA11}" dt="2020-10-26T01:17:02.497" v="2907" actId="1076"/>
        <pc:sldMkLst>
          <pc:docMk/>
          <pc:sldMk cId="1327138257" sldId="1397"/>
        </pc:sldMkLst>
        <pc:spChg chg="mod">
          <ac:chgData name="Berry, Melody" userId="31bd6066-c510-4faa-ad29-e552a3d0ff26" providerId="ADAL" clId="{294ABCB4-4A7B-46B9-AF34-A448DCF9BA11}" dt="2020-10-26T01:11:32.531" v="2840" actId="1076"/>
          <ac:spMkLst>
            <pc:docMk/>
            <pc:sldMk cId="1327138257" sldId="1397"/>
            <ac:spMk id="2" creationId="{A982243D-FFBA-4E3B-B765-E2DA8A245FA1}"/>
          </ac:spMkLst>
        </pc:spChg>
        <pc:spChg chg="mod">
          <ac:chgData name="Berry, Melody" userId="31bd6066-c510-4faa-ad29-e552a3d0ff26" providerId="ADAL" clId="{294ABCB4-4A7B-46B9-AF34-A448DCF9BA11}" dt="2020-10-26T01:11:38.883" v="2854" actId="20577"/>
          <ac:spMkLst>
            <pc:docMk/>
            <pc:sldMk cId="1327138257" sldId="1397"/>
            <ac:spMk id="3" creationId="{F17CB67A-EAFA-4018-9AF2-9F7D7F210F64}"/>
          </ac:spMkLst>
        </pc:spChg>
        <pc:spChg chg="ord">
          <ac:chgData name="Berry, Melody" userId="31bd6066-c510-4faa-ad29-e552a3d0ff26" providerId="ADAL" clId="{294ABCB4-4A7B-46B9-AF34-A448DCF9BA11}" dt="2020-10-26T01:14:14.373" v="2870" actId="166"/>
          <ac:spMkLst>
            <pc:docMk/>
            <pc:sldMk cId="1327138257" sldId="1397"/>
            <ac:spMk id="12" creationId="{8D8195E2-60E1-4283-AE02-FE4CFEFCAFF0}"/>
          </ac:spMkLst>
        </pc:spChg>
        <pc:spChg chg="mod ord">
          <ac:chgData name="Berry, Melody" userId="31bd6066-c510-4faa-ad29-e552a3d0ff26" providerId="ADAL" clId="{294ABCB4-4A7B-46B9-AF34-A448DCF9BA11}" dt="2020-10-26T01:16:44.436" v="2904" actId="14100"/>
          <ac:spMkLst>
            <pc:docMk/>
            <pc:sldMk cId="1327138257" sldId="1397"/>
            <ac:spMk id="19" creationId="{C0881B90-45D4-4ACC-9F90-B8D039CD7D62}"/>
          </ac:spMkLst>
        </pc:spChg>
        <pc:spChg chg="mod ord">
          <ac:chgData name="Berry, Melody" userId="31bd6066-c510-4faa-ad29-e552a3d0ff26" providerId="ADAL" clId="{294ABCB4-4A7B-46B9-AF34-A448DCF9BA11}" dt="2020-10-26T01:17:02.497" v="2907" actId="1076"/>
          <ac:spMkLst>
            <pc:docMk/>
            <pc:sldMk cId="1327138257" sldId="1397"/>
            <ac:spMk id="20" creationId="{DAAACB3F-9990-4599-B6CC-8BEC55A3E05E}"/>
          </ac:spMkLst>
        </pc:spChg>
        <pc:spChg chg="mod ord">
          <ac:chgData name="Berry, Melody" userId="31bd6066-c510-4faa-ad29-e552a3d0ff26" providerId="ADAL" clId="{294ABCB4-4A7B-46B9-AF34-A448DCF9BA11}" dt="2020-10-26T01:16:39.789" v="2903" actId="1076"/>
          <ac:spMkLst>
            <pc:docMk/>
            <pc:sldMk cId="1327138257" sldId="1397"/>
            <ac:spMk id="21" creationId="{7F8EDD2D-7D11-4ECA-92F6-730F81E86B9A}"/>
          </ac:spMkLst>
        </pc:spChg>
        <pc:spChg chg="mod ord">
          <ac:chgData name="Berry, Melody" userId="31bd6066-c510-4faa-ad29-e552a3d0ff26" providerId="ADAL" clId="{294ABCB4-4A7B-46B9-AF34-A448DCF9BA11}" dt="2020-10-26T01:17:02.497" v="2907" actId="1076"/>
          <ac:spMkLst>
            <pc:docMk/>
            <pc:sldMk cId="1327138257" sldId="1397"/>
            <ac:spMk id="34" creationId="{37717E3D-325B-40A1-883B-84C8AA720809}"/>
          </ac:spMkLst>
        </pc:spChg>
        <pc:picChg chg="del">
          <ac:chgData name="Berry, Melody" userId="31bd6066-c510-4faa-ad29-e552a3d0ff26" providerId="ADAL" clId="{294ABCB4-4A7B-46B9-AF34-A448DCF9BA11}" dt="2020-10-26T01:12:18.035" v="2855" actId="478"/>
          <ac:picMkLst>
            <pc:docMk/>
            <pc:sldMk cId="1327138257" sldId="1397"/>
            <ac:picMk id="11" creationId="{5C1A87B2-2359-47F8-BE41-4E5CFBF7B1F8}"/>
          </ac:picMkLst>
        </pc:picChg>
        <pc:picChg chg="del">
          <ac:chgData name="Berry, Melody" userId="31bd6066-c510-4faa-ad29-e552a3d0ff26" providerId="ADAL" clId="{294ABCB4-4A7B-46B9-AF34-A448DCF9BA11}" dt="2020-10-26T01:12:19.444" v="2856" actId="478"/>
          <ac:picMkLst>
            <pc:docMk/>
            <pc:sldMk cId="1327138257" sldId="1397"/>
            <ac:picMk id="13" creationId="{52208283-E0E7-4CA1-8D49-980F50057834}"/>
          </ac:picMkLst>
        </pc:picChg>
        <pc:picChg chg="del">
          <ac:chgData name="Berry, Melody" userId="31bd6066-c510-4faa-ad29-e552a3d0ff26" providerId="ADAL" clId="{294ABCB4-4A7B-46B9-AF34-A448DCF9BA11}" dt="2020-10-26T01:12:20.227" v="2857" actId="478"/>
          <ac:picMkLst>
            <pc:docMk/>
            <pc:sldMk cId="1327138257" sldId="1397"/>
            <ac:picMk id="14" creationId="{9AA015BB-6663-421D-A4E3-6E3141E08700}"/>
          </ac:picMkLst>
        </pc:picChg>
        <pc:picChg chg="add mod">
          <ac:chgData name="Berry, Melody" userId="31bd6066-c510-4faa-ad29-e552a3d0ff26" providerId="ADAL" clId="{294ABCB4-4A7B-46B9-AF34-A448DCF9BA11}" dt="2020-10-26T01:16:03.251" v="2895" actId="1076"/>
          <ac:picMkLst>
            <pc:docMk/>
            <pc:sldMk cId="1327138257" sldId="1397"/>
            <ac:picMk id="15" creationId="{6A52D118-B9D1-4CD1-A00C-FB8CD5A72D61}"/>
          </ac:picMkLst>
        </pc:picChg>
        <pc:picChg chg="add mod modCrop">
          <ac:chgData name="Berry, Melody" userId="31bd6066-c510-4faa-ad29-e552a3d0ff26" providerId="ADAL" clId="{294ABCB4-4A7B-46B9-AF34-A448DCF9BA11}" dt="2020-10-26T01:16:06.668" v="2896" actId="1076"/>
          <ac:picMkLst>
            <pc:docMk/>
            <pc:sldMk cId="1327138257" sldId="1397"/>
            <ac:picMk id="16" creationId="{E55B83C8-439C-45EF-84E4-F496FCAAAAB4}"/>
          </ac:picMkLst>
        </pc:picChg>
        <pc:picChg chg="del">
          <ac:chgData name="Berry, Melody" userId="31bd6066-c510-4faa-ad29-e552a3d0ff26" providerId="ADAL" clId="{294ABCB4-4A7B-46B9-AF34-A448DCF9BA11}" dt="2020-10-26T01:12:21.515" v="2858" actId="478"/>
          <ac:picMkLst>
            <pc:docMk/>
            <pc:sldMk cId="1327138257" sldId="1397"/>
            <ac:picMk id="17" creationId="{D3C74F7E-D002-47FB-A67B-1E2168EC7D4D}"/>
          </ac:picMkLst>
        </pc:picChg>
        <pc:picChg chg="add mod modCrop">
          <ac:chgData name="Berry, Melody" userId="31bd6066-c510-4faa-ad29-e552a3d0ff26" providerId="ADAL" clId="{294ABCB4-4A7B-46B9-AF34-A448DCF9BA11}" dt="2020-10-26T01:16:30.258" v="2902" actId="1076"/>
          <ac:picMkLst>
            <pc:docMk/>
            <pc:sldMk cId="1327138257" sldId="1397"/>
            <ac:picMk id="18" creationId="{AF53200D-CF0B-450F-AD25-FC581B1C1C84}"/>
          </ac:picMkLst>
        </pc:picChg>
      </pc:sldChg>
      <pc:sldChg chg="addSp delSp modSp modTransition">
        <pc:chgData name="Berry, Melody" userId="31bd6066-c510-4faa-ad29-e552a3d0ff26" providerId="ADAL" clId="{294ABCB4-4A7B-46B9-AF34-A448DCF9BA11}" dt="2020-10-26T01:19:00.775" v="2950" actId="14100"/>
        <pc:sldMkLst>
          <pc:docMk/>
          <pc:sldMk cId="250501933" sldId="1398"/>
        </pc:sldMkLst>
        <pc:spChg chg="mod">
          <ac:chgData name="Berry, Melody" userId="31bd6066-c510-4faa-ad29-e552a3d0ff26" providerId="ADAL" clId="{294ABCB4-4A7B-46B9-AF34-A448DCF9BA11}" dt="2020-10-26T01:17:24.381" v="2921" actId="20577"/>
          <ac:spMkLst>
            <pc:docMk/>
            <pc:sldMk cId="250501933" sldId="1398"/>
            <ac:spMk id="2" creationId="{A982243D-FFBA-4E3B-B765-E2DA8A245FA1}"/>
          </ac:spMkLst>
        </pc:spChg>
        <pc:spChg chg="mod">
          <ac:chgData name="Berry, Melody" userId="31bd6066-c510-4faa-ad29-e552a3d0ff26" providerId="ADAL" clId="{294ABCB4-4A7B-46B9-AF34-A448DCF9BA11}" dt="2020-10-26T01:17:31.586" v="2933" actId="20577"/>
          <ac:spMkLst>
            <pc:docMk/>
            <pc:sldMk cId="250501933" sldId="1398"/>
            <ac:spMk id="3" creationId="{F17CB67A-EAFA-4018-9AF2-9F7D7F210F64}"/>
          </ac:spMkLst>
        </pc:spChg>
        <pc:spChg chg="mod ord">
          <ac:chgData name="Berry, Melody" userId="31bd6066-c510-4faa-ad29-e552a3d0ff26" providerId="ADAL" clId="{294ABCB4-4A7B-46B9-AF34-A448DCF9BA11}" dt="2020-10-26T01:18:54.025" v="2948" actId="1076"/>
          <ac:spMkLst>
            <pc:docMk/>
            <pc:sldMk cId="250501933" sldId="1398"/>
            <ac:spMk id="11" creationId="{EEDE94C6-3C39-4C81-AD6D-EC63FC754A60}"/>
          </ac:spMkLst>
        </pc:spChg>
        <pc:spChg chg="ord">
          <ac:chgData name="Berry, Melody" userId="31bd6066-c510-4faa-ad29-e552a3d0ff26" providerId="ADAL" clId="{294ABCB4-4A7B-46B9-AF34-A448DCF9BA11}" dt="2020-10-26T01:18:26.593" v="2945" actId="166"/>
          <ac:spMkLst>
            <pc:docMk/>
            <pc:sldMk cId="250501933" sldId="1398"/>
            <ac:spMk id="12" creationId="{8D8195E2-60E1-4283-AE02-FE4CFEFCAFF0}"/>
          </ac:spMkLst>
        </pc:spChg>
        <pc:spChg chg="mod ord">
          <ac:chgData name="Berry, Melody" userId="31bd6066-c510-4faa-ad29-e552a3d0ff26" providerId="ADAL" clId="{294ABCB4-4A7B-46B9-AF34-A448DCF9BA11}" dt="2020-10-26T01:18:50.654" v="2947" actId="14100"/>
          <ac:spMkLst>
            <pc:docMk/>
            <pc:sldMk cId="250501933" sldId="1398"/>
            <ac:spMk id="19" creationId="{C0881B90-45D4-4ACC-9F90-B8D039CD7D62}"/>
          </ac:spMkLst>
        </pc:spChg>
        <pc:grpChg chg="mod ord">
          <ac:chgData name="Berry, Melody" userId="31bd6066-c510-4faa-ad29-e552a3d0ff26" providerId="ADAL" clId="{294ABCB4-4A7B-46B9-AF34-A448DCF9BA11}" dt="2020-10-26T01:18:44.972" v="2946" actId="1076"/>
          <ac:grpSpMkLst>
            <pc:docMk/>
            <pc:sldMk cId="250501933" sldId="1398"/>
            <ac:grpSpMk id="16" creationId="{7C2AB0BB-72B8-4D0F-BD45-5C2AD6CD72D6}"/>
          </ac:grpSpMkLst>
        </pc:grpChg>
        <pc:picChg chg="add mod modCrop">
          <ac:chgData name="Berry, Melody" userId="31bd6066-c510-4faa-ad29-e552a3d0ff26" providerId="ADAL" clId="{294ABCB4-4A7B-46B9-AF34-A448DCF9BA11}" dt="2020-10-26T01:18:19.957" v="2944" actId="1076"/>
          <ac:picMkLst>
            <pc:docMk/>
            <pc:sldMk cId="250501933" sldId="1398"/>
            <ac:picMk id="14" creationId="{CDCDAB58-AD82-4929-9CBD-8AAE841168DE}"/>
          </ac:picMkLst>
        </pc:picChg>
        <pc:picChg chg="del">
          <ac:chgData name="Berry, Melody" userId="31bd6066-c510-4faa-ad29-e552a3d0ff26" providerId="ADAL" clId="{294ABCB4-4A7B-46B9-AF34-A448DCF9BA11}" dt="2020-10-26T01:17:51.282" v="2934" actId="478"/>
          <ac:picMkLst>
            <pc:docMk/>
            <pc:sldMk cId="250501933" sldId="1398"/>
            <ac:picMk id="15" creationId="{01A342D6-5FCE-4187-82AF-3FF6528EE059}"/>
          </ac:picMkLst>
        </pc:picChg>
        <pc:cxnChg chg="mod ord">
          <ac:chgData name="Berry, Melody" userId="31bd6066-c510-4faa-ad29-e552a3d0ff26" providerId="ADAL" clId="{294ABCB4-4A7B-46B9-AF34-A448DCF9BA11}" dt="2020-10-26T01:19:00.775" v="2950" actId="14100"/>
          <ac:cxnSpMkLst>
            <pc:docMk/>
            <pc:sldMk cId="250501933" sldId="1398"/>
            <ac:cxnSpMk id="13" creationId="{54CC924D-973D-4F1B-A934-CFDF22DDA22E}"/>
          </ac:cxnSpMkLst>
        </pc:cxnChg>
      </pc:sldChg>
      <pc:sldChg chg="addSp delSp modSp modTransition">
        <pc:chgData name="Berry, Melody" userId="31bd6066-c510-4faa-ad29-e552a3d0ff26" providerId="ADAL" clId="{294ABCB4-4A7B-46B9-AF34-A448DCF9BA11}" dt="2020-10-26T01:11:05.907" v="2825" actId="1076"/>
        <pc:sldMkLst>
          <pc:docMk/>
          <pc:sldMk cId="3676096258" sldId="1399"/>
        </pc:sldMkLst>
        <pc:spChg chg="mod">
          <ac:chgData name="Berry, Melody" userId="31bd6066-c510-4faa-ad29-e552a3d0ff26" providerId="ADAL" clId="{294ABCB4-4A7B-46B9-AF34-A448DCF9BA11}" dt="2020-10-26T01:01:04.035" v="2678" actId="1076"/>
          <ac:spMkLst>
            <pc:docMk/>
            <pc:sldMk cId="3676096258" sldId="1399"/>
            <ac:spMk id="2" creationId="{A982243D-FFBA-4E3B-B765-E2DA8A245FA1}"/>
          </ac:spMkLst>
        </pc:spChg>
        <pc:spChg chg="mod">
          <ac:chgData name="Berry, Melody" userId="31bd6066-c510-4faa-ad29-e552a3d0ff26" providerId="ADAL" clId="{294ABCB4-4A7B-46B9-AF34-A448DCF9BA11}" dt="2020-10-26T01:11:05.907" v="2825" actId="1076"/>
          <ac:spMkLst>
            <pc:docMk/>
            <pc:sldMk cId="3676096258" sldId="1399"/>
            <ac:spMk id="11" creationId="{C1C9CB0C-939B-4263-B7A8-077640E37927}"/>
          </ac:spMkLst>
        </pc:spChg>
        <pc:picChg chg="add del mod">
          <ac:chgData name="Berry, Melody" userId="31bd6066-c510-4faa-ad29-e552a3d0ff26" providerId="ADAL" clId="{294ABCB4-4A7B-46B9-AF34-A448DCF9BA11}" dt="2020-10-26T01:10:13.523" v="2756" actId="478"/>
          <ac:picMkLst>
            <pc:docMk/>
            <pc:sldMk cId="3676096258" sldId="1399"/>
            <ac:picMk id="7" creationId="{DD5C691D-9952-4F27-9AF3-3792A4E77D41}"/>
          </ac:picMkLst>
        </pc:picChg>
        <pc:picChg chg="add mod">
          <ac:chgData name="Berry, Melody" userId="31bd6066-c510-4faa-ad29-e552a3d0ff26" providerId="ADAL" clId="{294ABCB4-4A7B-46B9-AF34-A448DCF9BA11}" dt="2020-10-26T01:10:21.075" v="2758" actId="1076"/>
          <ac:picMkLst>
            <pc:docMk/>
            <pc:sldMk cId="3676096258" sldId="1399"/>
            <ac:picMk id="8" creationId="{5A3D57B3-0FA2-4BB3-89A0-7707D1CBD258}"/>
          </ac:picMkLst>
        </pc:picChg>
        <pc:picChg chg="del">
          <ac:chgData name="Berry, Melody" userId="31bd6066-c510-4faa-ad29-e552a3d0ff26" providerId="ADAL" clId="{294ABCB4-4A7B-46B9-AF34-A448DCF9BA11}" dt="2020-10-26T01:00:33.106" v="2660" actId="478"/>
          <ac:picMkLst>
            <pc:docMk/>
            <pc:sldMk cId="3676096258" sldId="1399"/>
            <ac:picMk id="19" creationId="{A7392273-DC68-4ADB-9E3B-F5DFE9362B54}"/>
          </ac:picMkLst>
        </pc:picChg>
        <pc:cxnChg chg="mod ord">
          <ac:chgData name="Berry, Melody" userId="31bd6066-c510-4faa-ad29-e552a3d0ff26" providerId="ADAL" clId="{294ABCB4-4A7B-46B9-AF34-A448DCF9BA11}" dt="2020-10-26T01:11:02.183" v="2824" actId="1076"/>
          <ac:cxnSpMkLst>
            <pc:docMk/>
            <pc:sldMk cId="3676096258" sldId="1399"/>
            <ac:cxnSpMk id="12" creationId="{16D3510E-B235-49E8-A09A-A54EA55AC70F}"/>
          </ac:cxnSpMkLst>
        </pc:cxnChg>
      </pc:sldChg>
      <pc:sldChg chg="del modTransition">
        <pc:chgData name="Berry, Melody" userId="31bd6066-c510-4faa-ad29-e552a3d0ff26" providerId="ADAL" clId="{294ABCB4-4A7B-46B9-AF34-A448DCF9BA11}" dt="2020-10-28T02:37:31.405" v="6663" actId="2696"/>
        <pc:sldMkLst>
          <pc:docMk/>
          <pc:sldMk cId="2059756980" sldId="1400"/>
        </pc:sldMkLst>
      </pc:sldChg>
      <pc:sldChg chg="modSp">
        <pc:chgData name="Berry, Melody" userId="31bd6066-c510-4faa-ad29-e552a3d0ff26" providerId="ADAL" clId="{294ABCB4-4A7B-46B9-AF34-A448DCF9BA11}" dt="2020-10-28T02:49:05.806" v="6783" actId="11"/>
        <pc:sldMkLst>
          <pc:docMk/>
          <pc:sldMk cId="3249106000" sldId="1400"/>
        </pc:sldMkLst>
        <pc:spChg chg="mod">
          <ac:chgData name="Berry, Melody" userId="31bd6066-c510-4faa-ad29-e552a3d0ff26" providerId="ADAL" clId="{294ABCB4-4A7B-46B9-AF34-A448DCF9BA11}" dt="2020-10-28T02:49:05.806" v="6783" actId="11"/>
          <ac:spMkLst>
            <pc:docMk/>
            <pc:sldMk cId="3249106000" sldId="1400"/>
            <ac:spMk id="6" creationId="{5FF9511B-A04A-4C97-B3D2-73594DAAF670}"/>
          </ac:spMkLst>
        </pc:spChg>
        <pc:spChg chg="mod">
          <ac:chgData name="Berry, Melody" userId="31bd6066-c510-4faa-ad29-e552a3d0ff26" providerId="ADAL" clId="{294ABCB4-4A7B-46B9-AF34-A448DCF9BA11}" dt="2020-10-28T02:46:38.678" v="6752" actId="1076"/>
          <ac:spMkLst>
            <pc:docMk/>
            <pc:sldMk cId="3249106000" sldId="1400"/>
            <ac:spMk id="12" creationId="{CFDF1CDE-1400-48E6-BA41-1E1C3C682A69}"/>
          </ac:spMkLst>
        </pc:spChg>
      </pc:sldChg>
      <pc:sldChg chg="del">
        <pc:chgData name="Berry, Melody" userId="31bd6066-c510-4faa-ad29-e552a3d0ff26" providerId="ADAL" clId="{294ABCB4-4A7B-46B9-AF34-A448DCF9BA11}" dt="2020-10-28T02:49:17.623" v="6784" actId="2696"/>
        <pc:sldMkLst>
          <pc:docMk/>
          <pc:sldMk cId="1420004474" sldId="1401"/>
        </pc:sldMkLst>
      </pc:sldChg>
      <pc:sldChg chg="delSp modSp del modTransition">
        <pc:chgData name="Berry, Melody" userId="31bd6066-c510-4faa-ad29-e552a3d0ff26" providerId="ADAL" clId="{294ABCB4-4A7B-46B9-AF34-A448DCF9BA11}" dt="2020-10-28T02:37:31.420" v="6664" actId="2696"/>
        <pc:sldMkLst>
          <pc:docMk/>
          <pc:sldMk cId="2679135684" sldId="1401"/>
        </pc:sldMkLst>
        <pc:spChg chg="mod">
          <ac:chgData name="Berry, Melody" userId="31bd6066-c510-4faa-ad29-e552a3d0ff26" providerId="ADAL" clId="{294ABCB4-4A7B-46B9-AF34-A448DCF9BA11}" dt="2020-10-26T01:21:49.498" v="2957" actId="1076"/>
          <ac:spMkLst>
            <pc:docMk/>
            <pc:sldMk cId="2679135684" sldId="1401"/>
            <ac:spMk id="7" creationId="{5E920173-29D5-4DDD-A3CD-86B9C3E3C425}"/>
          </ac:spMkLst>
        </pc:spChg>
        <pc:spChg chg="mod">
          <ac:chgData name="Berry, Melody" userId="31bd6066-c510-4faa-ad29-e552a3d0ff26" providerId="ADAL" clId="{294ABCB4-4A7B-46B9-AF34-A448DCF9BA11}" dt="2020-10-26T01:21:36.171" v="2954" actId="14100"/>
          <ac:spMkLst>
            <pc:docMk/>
            <pc:sldMk cId="2679135684" sldId="1401"/>
            <ac:spMk id="14" creationId="{8C546A4D-D410-47E2-BACE-8DC8270F19AE}"/>
          </ac:spMkLst>
        </pc:spChg>
        <pc:spChg chg="del mod">
          <ac:chgData name="Berry, Melody" userId="31bd6066-c510-4faa-ad29-e552a3d0ff26" providerId="ADAL" clId="{294ABCB4-4A7B-46B9-AF34-A448DCF9BA11}" dt="2020-10-26T01:21:31.331" v="2953" actId="478"/>
          <ac:spMkLst>
            <pc:docMk/>
            <pc:sldMk cId="2679135684" sldId="1401"/>
            <ac:spMk id="16" creationId="{42BB8001-DD23-4788-86F6-EF1DDB2CE427}"/>
          </ac:spMkLst>
        </pc:spChg>
        <pc:picChg chg="del">
          <ac:chgData name="Berry, Melody" userId="31bd6066-c510-4faa-ad29-e552a3d0ff26" providerId="ADAL" clId="{294ABCB4-4A7B-46B9-AF34-A448DCF9BA11}" dt="2020-10-26T01:21:22.937" v="2951" actId="478"/>
          <ac:picMkLst>
            <pc:docMk/>
            <pc:sldMk cId="2679135684" sldId="1401"/>
            <ac:picMk id="3" creationId="{777EF448-A881-46F6-B0B4-DB23E94F00C8}"/>
          </ac:picMkLst>
        </pc:picChg>
        <pc:cxnChg chg="del mod">
          <ac:chgData name="Berry, Melody" userId="31bd6066-c510-4faa-ad29-e552a3d0ff26" providerId="ADAL" clId="{294ABCB4-4A7B-46B9-AF34-A448DCF9BA11}" dt="2020-10-26T01:21:44.261" v="2955" actId="478"/>
          <ac:cxnSpMkLst>
            <pc:docMk/>
            <pc:sldMk cId="2679135684" sldId="1401"/>
            <ac:cxnSpMk id="17" creationId="{0C02EDE4-09A4-4E2C-B320-B1FABB07B97E}"/>
          </ac:cxnSpMkLst>
        </pc:cxnChg>
        <pc:cxnChg chg="del mod">
          <ac:chgData name="Berry, Melody" userId="31bd6066-c510-4faa-ad29-e552a3d0ff26" providerId="ADAL" clId="{294ABCB4-4A7B-46B9-AF34-A448DCF9BA11}" dt="2020-10-26T01:21:45.517" v="2956" actId="478"/>
          <ac:cxnSpMkLst>
            <pc:docMk/>
            <pc:sldMk cId="2679135684" sldId="1401"/>
            <ac:cxnSpMk id="18" creationId="{B69ACBC7-29CD-45B6-B873-3C069140E427}"/>
          </ac:cxnSpMkLst>
        </pc:cxnChg>
      </pc:sldChg>
      <pc:sldChg chg="modTransition">
        <pc:chgData name="Berry, Melody" userId="31bd6066-c510-4faa-ad29-e552a3d0ff26" providerId="ADAL" clId="{294ABCB4-4A7B-46B9-AF34-A448DCF9BA11}" dt="2020-10-25T20:25:51.907" v="171"/>
        <pc:sldMkLst>
          <pc:docMk/>
          <pc:sldMk cId="1184371922" sldId="1402"/>
        </pc:sldMkLst>
      </pc:sldChg>
      <pc:sldChg chg="modTransition">
        <pc:chgData name="Berry, Melody" userId="31bd6066-c510-4faa-ad29-e552a3d0ff26" providerId="ADAL" clId="{294ABCB4-4A7B-46B9-AF34-A448DCF9BA11}" dt="2020-10-25T20:25:51.907" v="171"/>
        <pc:sldMkLst>
          <pc:docMk/>
          <pc:sldMk cId="455568780" sldId="1403"/>
        </pc:sldMkLst>
      </pc:sldChg>
      <pc:sldChg chg="modTransition">
        <pc:chgData name="Berry, Melody" userId="31bd6066-c510-4faa-ad29-e552a3d0ff26" providerId="ADAL" clId="{294ABCB4-4A7B-46B9-AF34-A448DCF9BA11}" dt="2020-10-25T20:25:51.907" v="171"/>
        <pc:sldMkLst>
          <pc:docMk/>
          <pc:sldMk cId="3299721114" sldId="1404"/>
        </pc:sldMkLst>
      </pc:sldChg>
      <pc:sldChg chg="addSp delSp modSp modTransition">
        <pc:chgData name="Berry, Melody" userId="31bd6066-c510-4faa-ad29-e552a3d0ff26" providerId="ADAL" clId="{294ABCB4-4A7B-46B9-AF34-A448DCF9BA11}" dt="2020-10-26T01:23:43.713" v="2960" actId="14100"/>
        <pc:sldMkLst>
          <pc:docMk/>
          <pc:sldMk cId="3591804805" sldId="1405"/>
        </pc:sldMkLst>
        <pc:spChg chg="add mod">
          <ac:chgData name="Berry, Melody" userId="31bd6066-c510-4faa-ad29-e552a3d0ff26" providerId="ADAL" clId="{294ABCB4-4A7B-46B9-AF34-A448DCF9BA11}" dt="2020-10-26T01:23:15.474" v="2959" actId="1076"/>
          <ac:spMkLst>
            <pc:docMk/>
            <pc:sldMk cId="3591804805" sldId="1405"/>
            <ac:spMk id="18" creationId="{9E6054B4-AAFA-4D40-AAA6-01964FF99E5A}"/>
          </ac:spMkLst>
        </pc:spChg>
        <pc:spChg chg="mod ord">
          <ac:chgData name="Berry, Melody" userId="31bd6066-c510-4faa-ad29-e552a3d0ff26" providerId="ADAL" clId="{294ABCB4-4A7B-46B9-AF34-A448DCF9BA11}" dt="2020-10-25T20:05:46.770" v="33" actId="14100"/>
          <ac:spMkLst>
            <pc:docMk/>
            <pc:sldMk cId="3591804805" sldId="1405"/>
            <ac:spMk id="20" creationId="{8825CE5E-323B-4FBC-99F7-90FF1394630D}"/>
          </ac:spMkLst>
        </pc:spChg>
        <pc:spChg chg="mod ord">
          <ac:chgData name="Berry, Melody" userId="31bd6066-c510-4faa-ad29-e552a3d0ff26" providerId="ADAL" clId="{294ABCB4-4A7B-46B9-AF34-A448DCF9BA11}" dt="2020-10-25T20:05:37.914" v="31" actId="1076"/>
          <ac:spMkLst>
            <pc:docMk/>
            <pc:sldMk cId="3591804805" sldId="1405"/>
            <ac:spMk id="24" creationId="{472664B0-8ABB-44BD-9E68-9A6793CEA5F3}"/>
          </ac:spMkLst>
        </pc:spChg>
        <pc:spChg chg="mod ord">
          <ac:chgData name="Berry, Melody" userId="31bd6066-c510-4faa-ad29-e552a3d0ff26" providerId="ADAL" clId="{294ABCB4-4A7B-46B9-AF34-A448DCF9BA11}" dt="2020-10-26T01:23:43.713" v="2960" actId="14100"/>
          <ac:spMkLst>
            <pc:docMk/>
            <pc:sldMk cId="3591804805" sldId="1405"/>
            <ac:spMk id="25" creationId="{728CF72A-6CB6-4796-ADFF-8ADFB19F6420}"/>
          </ac:spMkLst>
        </pc:spChg>
        <pc:spChg chg="mod ord">
          <ac:chgData name="Berry, Melody" userId="31bd6066-c510-4faa-ad29-e552a3d0ff26" providerId="ADAL" clId="{294ABCB4-4A7B-46B9-AF34-A448DCF9BA11}" dt="2020-10-25T20:05:37.914" v="31" actId="1076"/>
          <ac:spMkLst>
            <pc:docMk/>
            <pc:sldMk cId="3591804805" sldId="1405"/>
            <ac:spMk id="26" creationId="{0BFEDA92-7767-491C-B99C-57D54BB7F1BD}"/>
          </ac:spMkLst>
        </pc:spChg>
        <pc:spChg chg="mod ord">
          <ac:chgData name="Berry, Melody" userId="31bd6066-c510-4faa-ad29-e552a3d0ff26" providerId="ADAL" clId="{294ABCB4-4A7B-46B9-AF34-A448DCF9BA11}" dt="2020-10-25T20:05:37.914" v="31" actId="1076"/>
          <ac:spMkLst>
            <pc:docMk/>
            <pc:sldMk cId="3591804805" sldId="1405"/>
            <ac:spMk id="27" creationId="{1DDFDFFE-1E45-459D-BE5D-00500B47DEA5}"/>
          </ac:spMkLst>
        </pc:spChg>
        <pc:spChg chg="mod ord">
          <ac:chgData name="Berry, Melody" userId="31bd6066-c510-4faa-ad29-e552a3d0ff26" providerId="ADAL" clId="{294ABCB4-4A7B-46B9-AF34-A448DCF9BA11}" dt="2020-10-25T20:05:37.914" v="31" actId="1076"/>
          <ac:spMkLst>
            <pc:docMk/>
            <pc:sldMk cId="3591804805" sldId="1405"/>
            <ac:spMk id="28" creationId="{8A39BF65-D4E7-4E46-8111-CD931260C1BA}"/>
          </ac:spMkLst>
        </pc:spChg>
        <pc:spChg chg="mod ord">
          <ac:chgData name="Berry, Melody" userId="31bd6066-c510-4faa-ad29-e552a3d0ff26" providerId="ADAL" clId="{294ABCB4-4A7B-46B9-AF34-A448DCF9BA11}" dt="2020-10-25T20:05:37.914" v="31" actId="1076"/>
          <ac:spMkLst>
            <pc:docMk/>
            <pc:sldMk cId="3591804805" sldId="1405"/>
            <ac:spMk id="29" creationId="{B94560D3-B208-4BA4-9830-44A90B9BA5ED}"/>
          </ac:spMkLst>
        </pc:spChg>
        <pc:spChg chg="mod ord">
          <ac:chgData name="Berry, Melody" userId="31bd6066-c510-4faa-ad29-e552a3d0ff26" providerId="ADAL" clId="{294ABCB4-4A7B-46B9-AF34-A448DCF9BA11}" dt="2020-10-25T20:05:37.914" v="31" actId="1076"/>
          <ac:spMkLst>
            <pc:docMk/>
            <pc:sldMk cId="3591804805" sldId="1405"/>
            <ac:spMk id="30" creationId="{75804F12-ADDA-4079-B3F5-17ADC4BDF3B2}"/>
          </ac:spMkLst>
        </pc:spChg>
        <pc:picChg chg="del">
          <ac:chgData name="Berry, Melody" userId="31bd6066-c510-4faa-ad29-e552a3d0ff26" providerId="ADAL" clId="{294ABCB4-4A7B-46B9-AF34-A448DCF9BA11}" dt="2020-10-25T20:05:19.106" v="27" actId="478"/>
          <ac:picMkLst>
            <pc:docMk/>
            <pc:sldMk cId="3591804805" sldId="1405"/>
            <ac:picMk id="18" creationId="{048D9D12-96A5-4B31-88C9-6588B92ABC9E}"/>
          </ac:picMkLst>
        </pc:picChg>
        <pc:picChg chg="mod ord">
          <ac:chgData name="Berry, Melody" userId="31bd6066-c510-4faa-ad29-e552a3d0ff26" providerId="ADAL" clId="{294ABCB4-4A7B-46B9-AF34-A448DCF9BA11}" dt="2020-10-25T20:05:37.914" v="31" actId="1076"/>
          <ac:picMkLst>
            <pc:docMk/>
            <pc:sldMk cId="3591804805" sldId="1405"/>
            <ac:picMk id="19" creationId="{BB2E78DE-0B32-42F2-AE6B-C33D051BCD74}"/>
          </ac:picMkLst>
        </pc:picChg>
        <pc:picChg chg="add mod">
          <ac:chgData name="Berry, Melody" userId="31bd6066-c510-4faa-ad29-e552a3d0ff26" providerId="ADAL" clId="{294ABCB4-4A7B-46B9-AF34-A448DCF9BA11}" dt="2020-10-25T20:05:26.918" v="29" actId="1076"/>
          <ac:picMkLst>
            <pc:docMk/>
            <pc:sldMk cId="3591804805" sldId="1405"/>
            <ac:picMk id="21" creationId="{A18D8DCE-3331-4AED-98DC-322629AF60FB}"/>
          </ac:picMkLst>
        </pc:picChg>
      </pc:sldChg>
      <pc:sldChg chg="modTransition">
        <pc:chgData name="Berry, Melody" userId="31bd6066-c510-4faa-ad29-e552a3d0ff26" providerId="ADAL" clId="{294ABCB4-4A7B-46B9-AF34-A448DCF9BA11}" dt="2020-10-25T20:25:51.907" v="171"/>
        <pc:sldMkLst>
          <pc:docMk/>
          <pc:sldMk cId="2428791953" sldId="1406"/>
        </pc:sldMkLst>
      </pc:sldChg>
      <pc:sldChg chg="addSp delSp modTransition">
        <pc:chgData name="Berry, Melody" userId="31bd6066-c510-4faa-ad29-e552a3d0ff26" providerId="ADAL" clId="{294ABCB4-4A7B-46B9-AF34-A448DCF9BA11}" dt="2020-10-26T03:21:13.044" v="4838"/>
        <pc:sldMkLst>
          <pc:docMk/>
          <pc:sldMk cId="3734847412" sldId="1407"/>
        </pc:sldMkLst>
        <pc:spChg chg="del">
          <ac:chgData name="Berry, Melody" userId="31bd6066-c510-4faa-ad29-e552a3d0ff26" providerId="ADAL" clId="{294ABCB4-4A7B-46B9-AF34-A448DCF9BA11}" dt="2020-10-26T03:21:11.965" v="4837" actId="478"/>
          <ac:spMkLst>
            <pc:docMk/>
            <pc:sldMk cId="3734847412" sldId="1407"/>
            <ac:spMk id="7" creationId="{BE0933EF-1D3E-473A-9393-5A447AC71776}"/>
          </ac:spMkLst>
        </pc:spChg>
        <pc:spChg chg="add">
          <ac:chgData name="Berry, Melody" userId="31bd6066-c510-4faa-ad29-e552a3d0ff26" providerId="ADAL" clId="{294ABCB4-4A7B-46B9-AF34-A448DCF9BA11}" dt="2020-10-26T03:21:13.044" v="4838"/>
          <ac:spMkLst>
            <pc:docMk/>
            <pc:sldMk cId="3734847412" sldId="1407"/>
            <ac:spMk id="8" creationId="{F78D49B8-E7B7-4BD0-9B0B-09D3E10CD436}"/>
          </ac:spMkLst>
        </pc:spChg>
      </pc:sldChg>
      <pc:sldChg chg="modTransition">
        <pc:chgData name="Berry, Melody" userId="31bd6066-c510-4faa-ad29-e552a3d0ff26" providerId="ADAL" clId="{294ABCB4-4A7B-46B9-AF34-A448DCF9BA11}" dt="2020-10-25T20:25:51.907" v="171"/>
        <pc:sldMkLst>
          <pc:docMk/>
          <pc:sldMk cId="3081194243" sldId="1408"/>
        </pc:sldMkLst>
      </pc:sldChg>
      <pc:sldChg chg="addSp delSp modSp modTransition">
        <pc:chgData name="Berry, Melody" userId="31bd6066-c510-4faa-ad29-e552a3d0ff26" providerId="ADAL" clId="{294ABCB4-4A7B-46B9-AF34-A448DCF9BA11}" dt="2020-10-26T01:37:28.572" v="2980" actId="1076"/>
        <pc:sldMkLst>
          <pc:docMk/>
          <pc:sldMk cId="3957310340" sldId="1409"/>
        </pc:sldMkLst>
        <pc:spChg chg="mod">
          <ac:chgData name="Berry, Melody" userId="31bd6066-c510-4faa-ad29-e552a3d0ff26" providerId="ADAL" clId="{294ABCB4-4A7B-46B9-AF34-A448DCF9BA11}" dt="2020-10-26T01:36:59.222" v="2974" actId="14100"/>
          <ac:spMkLst>
            <pc:docMk/>
            <pc:sldMk cId="3957310340" sldId="1409"/>
            <ac:spMk id="12" creationId="{74BF3E4B-89EC-4B35-832C-BE164418932E}"/>
          </ac:spMkLst>
        </pc:spChg>
        <pc:spChg chg="mod">
          <ac:chgData name="Berry, Melody" userId="31bd6066-c510-4faa-ad29-e552a3d0ff26" providerId="ADAL" clId="{294ABCB4-4A7B-46B9-AF34-A448DCF9BA11}" dt="2020-10-26T01:37:22.527" v="2979" actId="14100"/>
          <ac:spMkLst>
            <pc:docMk/>
            <pc:sldMk cId="3957310340" sldId="1409"/>
            <ac:spMk id="14" creationId="{5F9F7A3B-4F76-417D-99E4-FDC9F82DB8E7}"/>
          </ac:spMkLst>
        </pc:spChg>
        <pc:spChg chg="mod">
          <ac:chgData name="Berry, Melody" userId="31bd6066-c510-4faa-ad29-e552a3d0ff26" providerId="ADAL" clId="{294ABCB4-4A7B-46B9-AF34-A448DCF9BA11}" dt="2020-10-26T01:37:28.572" v="2980" actId="1076"/>
          <ac:spMkLst>
            <pc:docMk/>
            <pc:sldMk cId="3957310340" sldId="1409"/>
            <ac:spMk id="15" creationId="{8F002270-4F1F-476B-B23D-AA249BB90718}"/>
          </ac:spMkLst>
        </pc:spChg>
        <pc:spChg chg="mod">
          <ac:chgData name="Berry, Melody" userId="31bd6066-c510-4faa-ad29-e552a3d0ff26" providerId="ADAL" clId="{294ABCB4-4A7B-46B9-AF34-A448DCF9BA11}" dt="2020-10-26T01:36:52.947" v="2973" actId="1076"/>
          <ac:spMkLst>
            <pc:docMk/>
            <pc:sldMk cId="3957310340" sldId="1409"/>
            <ac:spMk id="16" creationId="{660811FB-307D-4028-A254-AD767F3C9102}"/>
          </ac:spMkLst>
        </pc:spChg>
        <pc:picChg chg="del">
          <ac:chgData name="Berry, Melody" userId="31bd6066-c510-4faa-ad29-e552a3d0ff26" providerId="ADAL" clId="{294ABCB4-4A7B-46B9-AF34-A448DCF9BA11}" dt="2020-10-26T01:36:24.451" v="2961" actId="478"/>
          <ac:picMkLst>
            <pc:docMk/>
            <pc:sldMk cId="3957310340" sldId="1409"/>
            <ac:picMk id="10" creationId="{2F059887-DF36-4B10-B1E4-51D04D0B51C4}"/>
          </ac:picMkLst>
        </pc:picChg>
        <pc:picChg chg="add mod ord">
          <ac:chgData name="Berry, Melody" userId="31bd6066-c510-4faa-ad29-e552a3d0ff26" providerId="ADAL" clId="{294ABCB4-4A7B-46B9-AF34-A448DCF9BA11}" dt="2020-10-26T01:36:41.876" v="2972" actId="167"/>
          <ac:picMkLst>
            <pc:docMk/>
            <pc:sldMk cId="3957310340" sldId="1409"/>
            <ac:picMk id="13" creationId="{70184E7F-4BF6-4FBF-9593-D3D0F048EEAE}"/>
          </ac:picMkLst>
        </pc:picChg>
      </pc:sldChg>
      <pc:sldChg chg="addSp delSp modSp modTransition">
        <pc:chgData name="Berry, Melody" userId="31bd6066-c510-4faa-ad29-e552a3d0ff26" providerId="ADAL" clId="{294ABCB4-4A7B-46B9-AF34-A448DCF9BA11}" dt="2020-10-25T21:14:28.104" v="186" actId="1076"/>
        <pc:sldMkLst>
          <pc:docMk/>
          <pc:sldMk cId="3025159276" sldId="1410"/>
        </pc:sldMkLst>
        <pc:spChg chg="mod">
          <ac:chgData name="Berry, Melody" userId="31bd6066-c510-4faa-ad29-e552a3d0ff26" providerId="ADAL" clId="{294ABCB4-4A7B-46B9-AF34-A448DCF9BA11}" dt="2020-10-25T21:14:22.675" v="185" actId="14100"/>
          <ac:spMkLst>
            <pc:docMk/>
            <pc:sldMk cId="3025159276" sldId="1410"/>
            <ac:spMk id="12" creationId="{74BF3E4B-89EC-4B35-832C-BE164418932E}"/>
          </ac:spMkLst>
        </pc:spChg>
        <pc:spChg chg="mod">
          <ac:chgData name="Berry, Melody" userId="31bd6066-c510-4faa-ad29-e552a3d0ff26" providerId="ADAL" clId="{294ABCB4-4A7B-46B9-AF34-A448DCF9BA11}" dt="2020-10-25T21:14:28.104" v="186" actId="1076"/>
          <ac:spMkLst>
            <pc:docMk/>
            <pc:sldMk cId="3025159276" sldId="1410"/>
            <ac:spMk id="16" creationId="{660811FB-307D-4028-A254-AD767F3C9102}"/>
          </ac:spMkLst>
        </pc:spChg>
        <pc:picChg chg="del">
          <ac:chgData name="Berry, Melody" userId="31bd6066-c510-4faa-ad29-e552a3d0ff26" providerId="ADAL" clId="{294ABCB4-4A7B-46B9-AF34-A448DCF9BA11}" dt="2020-10-25T21:14:00.043" v="178" actId="478"/>
          <ac:picMkLst>
            <pc:docMk/>
            <pc:sldMk cId="3025159276" sldId="1410"/>
            <ac:picMk id="2" creationId="{A377F9D1-0DB3-4A2D-B871-7250DCC8FEBC}"/>
          </ac:picMkLst>
        </pc:picChg>
        <pc:picChg chg="mod">
          <ac:chgData name="Berry, Melody" userId="31bd6066-c510-4faa-ad29-e552a3d0ff26" providerId="ADAL" clId="{294ABCB4-4A7B-46B9-AF34-A448DCF9BA11}" dt="2020-10-25T20:11:16.792" v="36" actId="1440"/>
          <ac:picMkLst>
            <pc:docMk/>
            <pc:sldMk cId="3025159276" sldId="1410"/>
            <ac:picMk id="13" creationId="{2AA6C12E-FDC6-40FF-9949-B28D9102EC0F}"/>
          </ac:picMkLst>
        </pc:picChg>
        <pc:picChg chg="add mod ord">
          <ac:chgData name="Berry, Melody" userId="31bd6066-c510-4faa-ad29-e552a3d0ff26" providerId="ADAL" clId="{294ABCB4-4A7B-46B9-AF34-A448DCF9BA11}" dt="2020-10-25T21:14:13.363" v="182" actId="1076"/>
          <ac:picMkLst>
            <pc:docMk/>
            <pc:sldMk cId="3025159276" sldId="1410"/>
            <ac:picMk id="22" creationId="{5A0893E2-09CB-40E0-ACE4-7809636316B6}"/>
          </ac:picMkLst>
        </pc:picChg>
      </pc:sldChg>
      <pc:sldChg chg="del modTransition">
        <pc:chgData name="Berry, Melody" userId="31bd6066-c510-4faa-ad29-e552a3d0ff26" providerId="ADAL" clId="{294ABCB4-4A7B-46B9-AF34-A448DCF9BA11}" dt="2020-10-26T01:41:42.961" v="2996" actId="2696"/>
        <pc:sldMkLst>
          <pc:docMk/>
          <pc:sldMk cId="1552541281" sldId="1411"/>
        </pc:sldMkLst>
      </pc:sldChg>
      <pc:sldChg chg="del modTransition">
        <pc:chgData name="Berry, Melody" userId="31bd6066-c510-4faa-ad29-e552a3d0ff26" providerId="ADAL" clId="{294ABCB4-4A7B-46B9-AF34-A448DCF9BA11}" dt="2020-10-26T01:41:43.013" v="2997" actId="2696"/>
        <pc:sldMkLst>
          <pc:docMk/>
          <pc:sldMk cId="3026857238" sldId="1413"/>
        </pc:sldMkLst>
      </pc:sldChg>
      <pc:sldChg chg="del modTransition">
        <pc:chgData name="Berry, Melody" userId="31bd6066-c510-4faa-ad29-e552a3d0ff26" providerId="ADAL" clId="{294ABCB4-4A7B-46B9-AF34-A448DCF9BA11}" dt="2020-10-26T01:41:44.503" v="3001" actId="2696"/>
        <pc:sldMkLst>
          <pc:docMk/>
          <pc:sldMk cId="899145779" sldId="1415"/>
        </pc:sldMkLst>
      </pc:sldChg>
      <pc:sldChg chg="modTransition">
        <pc:chgData name="Berry, Melody" userId="31bd6066-c510-4faa-ad29-e552a3d0ff26" providerId="ADAL" clId="{294ABCB4-4A7B-46B9-AF34-A448DCF9BA11}" dt="2020-10-25T20:25:51.907" v="171"/>
        <pc:sldMkLst>
          <pc:docMk/>
          <pc:sldMk cId="914746695" sldId="1416"/>
        </pc:sldMkLst>
      </pc:sldChg>
      <pc:sldChg chg="modSp modTransition">
        <pc:chgData name="Berry, Melody" userId="31bd6066-c510-4faa-ad29-e552a3d0ff26" providerId="ADAL" clId="{294ABCB4-4A7B-46B9-AF34-A448DCF9BA11}" dt="2020-10-27T03:13:02.078" v="6406" actId="20577"/>
        <pc:sldMkLst>
          <pc:docMk/>
          <pc:sldMk cId="1290469832" sldId="1417"/>
        </pc:sldMkLst>
        <pc:spChg chg="mod">
          <ac:chgData name="Berry, Melody" userId="31bd6066-c510-4faa-ad29-e552a3d0ff26" providerId="ADAL" clId="{294ABCB4-4A7B-46B9-AF34-A448DCF9BA11}" dt="2020-10-27T03:13:02.078" v="6406" actId="20577"/>
          <ac:spMkLst>
            <pc:docMk/>
            <pc:sldMk cId="1290469832" sldId="1417"/>
            <ac:spMk id="5" creationId="{88AFD461-FA91-4A20-8CBA-058889ACCB18}"/>
          </ac:spMkLst>
        </pc:spChg>
      </pc:sldChg>
      <pc:sldChg chg="addSp delSp modSp modTransition">
        <pc:chgData name="Berry, Melody" userId="31bd6066-c510-4faa-ad29-e552a3d0ff26" providerId="ADAL" clId="{294ABCB4-4A7B-46B9-AF34-A448DCF9BA11}" dt="2020-10-25T20:25:51.907" v="171"/>
        <pc:sldMkLst>
          <pc:docMk/>
          <pc:sldMk cId="3058816296" sldId="1418"/>
        </pc:sldMkLst>
        <pc:spChg chg="mod">
          <ac:chgData name="Berry, Melody" userId="31bd6066-c510-4faa-ad29-e552a3d0ff26" providerId="ADAL" clId="{294ABCB4-4A7B-46B9-AF34-A448DCF9BA11}" dt="2020-10-25T20:15:44.043" v="42" actId="1076"/>
          <ac:spMkLst>
            <pc:docMk/>
            <pc:sldMk cId="3058816296" sldId="1418"/>
            <ac:spMk id="6" creationId="{372A828F-081A-4A37-B520-D7974DC2A52E}"/>
          </ac:spMkLst>
        </pc:spChg>
        <pc:spChg chg="mod ord">
          <ac:chgData name="Berry, Melody" userId="31bd6066-c510-4faa-ad29-e552a3d0ff26" providerId="ADAL" clId="{294ABCB4-4A7B-46B9-AF34-A448DCF9BA11}" dt="2020-10-25T20:15:31.341" v="41" actId="166"/>
          <ac:spMkLst>
            <pc:docMk/>
            <pc:sldMk cId="3058816296" sldId="1418"/>
            <ac:spMk id="7" creationId="{F45E942B-3C19-4980-A4D3-C0B9BF9ED3D5}"/>
          </ac:spMkLst>
        </pc:spChg>
        <pc:spChg chg="del">
          <ac:chgData name="Berry, Melody" userId="31bd6066-c510-4faa-ad29-e552a3d0ff26" providerId="ADAL" clId="{294ABCB4-4A7B-46B9-AF34-A448DCF9BA11}" dt="2020-10-25T20:15:52.359" v="43" actId="478"/>
          <ac:spMkLst>
            <pc:docMk/>
            <pc:sldMk cId="3058816296" sldId="1418"/>
            <ac:spMk id="11" creationId="{E148413F-DEAD-46C3-8000-0400DE146919}"/>
          </ac:spMkLst>
        </pc:spChg>
        <pc:spChg chg="add">
          <ac:chgData name="Berry, Melody" userId="31bd6066-c510-4faa-ad29-e552a3d0ff26" providerId="ADAL" clId="{294ABCB4-4A7B-46B9-AF34-A448DCF9BA11}" dt="2020-10-25T20:15:27.035" v="39"/>
          <ac:spMkLst>
            <pc:docMk/>
            <pc:sldMk cId="3058816296" sldId="1418"/>
            <ac:spMk id="12" creationId="{7E554B01-E5CA-4AE2-93FF-7A860FE75907}"/>
          </ac:spMkLst>
        </pc:spChg>
        <pc:spChg chg="add mod">
          <ac:chgData name="Berry, Melody" userId="31bd6066-c510-4faa-ad29-e552a3d0ff26" providerId="ADAL" clId="{294ABCB4-4A7B-46B9-AF34-A448DCF9BA11}" dt="2020-10-25T20:16:06.208" v="47" actId="14100"/>
          <ac:spMkLst>
            <pc:docMk/>
            <pc:sldMk cId="3058816296" sldId="1418"/>
            <ac:spMk id="13" creationId="{2CAA5FAC-C4D1-459A-BF02-678692885FF7}"/>
          </ac:spMkLst>
        </pc:spChg>
        <pc:spChg chg="add mod">
          <ac:chgData name="Berry, Melody" userId="31bd6066-c510-4faa-ad29-e552a3d0ff26" providerId="ADAL" clId="{294ABCB4-4A7B-46B9-AF34-A448DCF9BA11}" dt="2020-10-25T20:17:11.925" v="170" actId="114"/>
          <ac:spMkLst>
            <pc:docMk/>
            <pc:sldMk cId="3058816296" sldId="1418"/>
            <ac:spMk id="14" creationId="{3BE04502-B93E-4850-8849-0D71A4A3DE2B}"/>
          </ac:spMkLst>
        </pc:spChg>
        <pc:picChg chg="mod">
          <ac:chgData name="Berry, Melody" userId="31bd6066-c510-4faa-ad29-e552a3d0ff26" providerId="ADAL" clId="{294ABCB4-4A7B-46B9-AF34-A448DCF9BA11}" dt="2020-10-25T20:15:25.029" v="38" actId="1440"/>
          <ac:picMkLst>
            <pc:docMk/>
            <pc:sldMk cId="3058816296" sldId="1418"/>
            <ac:picMk id="3" creationId="{F0FEE968-20BF-4E57-A4D7-FDCF81FA50E6}"/>
          </ac:picMkLst>
        </pc:picChg>
      </pc:sldChg>
      <pc:sldChg chg="modTransition">
        <pc:chgData name="Berry, Melody" userId="31bd6066-c510-4faa-ad29-e552a3d0ff26" providerId="ADAL" clId="{294ABCB4-4A7B-46B9-AF34-A448DCF9BA11}" dt="2020-10-25T20:25:51.907" v="171"/>
        <pc:sldMkLst>
          <pc:docMk/>
          <pc:sldMk cId="2655391796" sldId="1419"/>
        </pc:sldMkLst>
      </pc:sldChg>
      <pc:sldChg chg="modSp modTransition">
        <pc:chgData name="Berry, Melody" userId="31bd6066-c510-4faa-ad29-e552a3d0ff26" providerId="ADAL" clId="{294ABCB4-4A7B-46B9-AF34-A448DCF9BA11}" dt="2020-10-26T03:04:00.883" v="4665" actId="14100"/>
        <pc:sldMkLst>
          <pc:docMk/>
          <pc:sldMk cId="225568736" sldId="1420"/>
        </pc:sldMkLst>
        <pc:spChg chg="mod">
          <ac:chgData name="Berry, Melody" userId="31bd6066-c510-4faa-ad29-e552a3d0ff26" providerId="ADAL" clId="{294ABCB4-4A7B-46B9-AF34-A448DCF9BA11}" dt="2020-10-26T03:04:00.883" v="4665" actId="14100"/>
          <ac:spMkLst>
            <pc:docMk/>
            <pc:sldMk cId="225568736" sldId="1420"/>
            <ac:spMk id="3" creationId="{29AC7229-641F-42E5-9EC9-E20B396E0982}"/>
          </ac:spMkLst>
        </pc:spChg>
      </pc:sldChg>
      <pc:sldChg chg="modSp modTransition">
        <pc:chgData name="Berry, Melody" userId="31bd6066-c510-4faa-ad29-e552a3d0ff26" providerId="ADAL" clId="{294ABCB4-4A7B-46B9-AF34-A448DCF9BA11}" dt="2020-10-26T01:38:06.087" v="2984" actId="14100"/>
        <pc:sldMkLst>
          <pc:docMk/>
          <pc:sldMk cId="2323095849" sldId="1421"/>
        </pc:sldMkLst>
        <pc:spChg chg="mod">
          <ac:chgData name="Berry, Melody" userId="31bd6066-c510-4faa-ad29-e552a3d0ff26" providerId="ADAL" clId="{294ABCB4-4A7B-46B9-AF34-A448DCF9BA11}" dt="2020-10-26T01:37:54.627" v="2982" actId="14100"/>
          <ac:spMkLst>
            <pc:docMk/>
            <pc:sldMk cId="2323095849" sldId="1421"/>
            <ac:spMk id="5" creationId="{C4B9C112-2EAD-443F-B261-F5A85DFB9847}"/>
          </ac:spMkLst>
        </pc:spChg>
        <pc:spChg chg="mod">
          <ac:chgData name="Berry, Melody" userId="31bd6066-c510-4faa-ad29-e552a3d0ff26" providerId="ADAL" clId="{294ABCB4-4A7B-46B9-AF34-A448DCF9BA11}" dt="2020-10-26T01:38:06.087" v="2984" actId="14100"/>
          <ac:spMkLst>
            <pc:docMk/>
            <pc:sldMk cId="2323095849" sldId="1421"/>
            <ac:spMk id="6" creationId="{F52BABCC-276B-4F34-B98D-2B733631AE40}"/>
          </ac:spMkLst>
        </pc:spChg>
      </pc:sldChg>
      <pc:sldChg chg="del">
        <pc:chgData name="Berry, Melody" userId="31bd6066-c510-4faa-ad29-e552a3d0ff26" providerId="ADAL" clId="{294ABCB4-4A7B-46B9-AF34-A448DCF9BA11}" dt="2020-10-25T20:03:34.791" v="15" actId="2696"/>
        <pc:sldMkLst>
          <pc:docMk/>
          <pc:sldMk cId="1130102546" sldId="1422"/>
        </pc:sldMkLst>
      </pc:sldChg>
      <pc:sldChg chg="del modTransition">
        <pc:chgData name="Berry, Melody" userId="31bd6066-c510-4faa-ad29-e552a3d0ff26" providerId="ADAL" clId="{294ABCB4-4A7B-46B9-AF34-A448DCF9BA11}" dt="2020-10-26T01:38:18.844" v="2985" actId="2696"/>
        <pc:sldMkLst>
          <pc:docMk/>
          <pc:sldMk cId="1667081901" sldId="1423"/>
        </pc:sldMkLst>
      </pc:sldChg>
      <pc:sldChg chg="modSp modTransition">
        <pc:chgData name="Berry, Melody" userId="31bd6066-c510-4faa-ad29-e552a3d0ff26" providerId="ADAL" clId="{294ABCB4-4A7B-46B9-AF34-A448DCF9BA11}" dt="2020-10-26T03:14:01.032" v="4667" actId="20577"/>
        <pc:sldMkLst>
          <pc:docMk/>
          <pc:sldMk cId="2353881805" sldId="1424"/>
        </pc:sldMkLst>
        <pc:spChg chg="mod">
          <ac:chgData name="Berry, Melody" userId="31bd6066-c510-4faa-ad29-e552a3d0ff26" providerId="ADAL" clId="{294ABCB4-4A7B-46B9-AF34-A448DCF9BA11}" dt="2020-10-26T03:14:01.032" v="4667" actId="20577"/>
          <ac:spMkLst>
            <pc:docMk/>
            <pc:sldMk cId="2353881805" sldId="1424"/>
            <ac:spMk id="3" creationId="{1DB58632-C1B8-4B7D-98C6-A4C52D7E4A53}"/>
          </ac:spMkLst>
        </pc:spChg>
      </pc:sldChg>
      <pc:sldChg chg="modTransition">
        <pc:chgData name="Berry, Melody" userId="31bd6066-c510-4faa-ad29-e552a3d0ff26" providerId="ADAL" clId="{294ABCB4-4A7B-46B9-AF34-A448DCF9BA11}" dt="2020-10-25T20:25:51.907" v="171"/>
        <pc:sldMkLst>
          <pc:docMk/>
          <pc:sldMk cId="1710845271" sldId="1425"/>
        </pc:sldMkLst>
      </pc:sldChg>
      <pc:sldChg chg="modSp">
        <pc:chgData name="Berry, Melody" userId="31bd6066-c510-4faa-ad29-e552a3d0ff26" providerId="ADAL" clId="{294ABCB4-4A7B-46B9-AF34-A448DCF9BA11}" dt="2020-10-28T02:55:23.145" v="6867" actId="20577"/>
        <pc:sldMkLst>
          <pc:docMk/>
          <pc:sldMk cId="2607568774" sldId="1426"/>
        </pc:sldMkLst>
        <pc:graphicFrameChg chg="mod">
          <ac:chgData name="Berry, Melody" userId="31bd6066-c510-4faa-ad29-e552a3d0ff26" providerId="ADAL" clId="{294ABCB4-4A7B-46B9-AF34-A448DCF9BA11}" dt="2020-10-28T02:55:23.145" v="6867" actId="20577"/>
          <ac:graphicFrameMkLst>
            <pc:docMk/>
            <pc:sldMk cId="2607568774" sldId="1426"/>
            <ac:graphicFrameMk id="5" creationId="{9EDC5F4D-08A3-46F5-B1FD-E9BFA727C4F9}"/>
          </ac:graphicFrameMkLst>
        </pc:graphicFrameChg>
      </pc:sldChg>
      <pc:sldChg chg="addSp delSp modSp">
        <pc:chgData name="Berry, Melody" userId="31bd6066-c510-4faa-ad29-e552a3d0ff26" providerId="ADAL" clId="{294ABCB4-4A7B-46B9-AF34-A448DCF9BA11}" dt="2020-10-25T23:17:03.507" v="896" actId="1076"/>
        <pc:sldMkLst>
          <pc:docMk/>
          <pc:sldMk cId="980474589" sldId="1427"/>
        </pc:sldMkLst>
        <pc:spChg chg="mod">
          <ac:chgData name="Berry, Melody" userId="31bd6066-c510-4faa-ad29-e552a3d0ff26" providerId="ADAL" clId="{294ABCB4-4A7B-46B9-AF34-A448DCF9BA11}" dt="2020-10-25T23:17:03.507" v="896" actId="1076"/>
          <ac:spMkLst>
            <pc:docMk/>
            <pc:sldMk cId="980474589" sldId="1427"/>
            <ac:spMk id="2" creationId="{2E88BB3A-6C4B-45DE-87BA-FFD88BD1E042}"/>
          </ac:spMkLst>
        </pc:spChg>
        <pc:spChg chg="del">
          <ac:chgData name="Berry, Melody" userId="31bd6066-c510-4faa-ad29-e552a3d0ff26" providerId="ADAL" clId="{294ABCB4-4A7B-46B9-AF34-A448DCF9BA11}" dt="2020-10-25T23:16:11.379" v="885" actId="478"/>
          <ac:spMkLst>
            <pc:docMk/>
            <pc:sldMk cId="980474589" sldId="1427"/>
            <ac:spMk id="3" creationId="{2E0EE758-69B1-44AB-96DB-451F29258830}"/>
          </ac:spMkLst>
        </pc:spChg>
        <pc:spChg chg="del">
          <ac:chgData name="Berry, Melody" userId="31bd6066-c510-4faa-ad29-e552a3d0ff26" providerId="ADAL" clId="{294ABCB4-4A7B-46B9-AF34-A448DCF9BA11}" dt="2020-10-25T23:16:15.439" v="886" actId="478"/>
          <ac:spMkLst>
            <pc:docMk/>
            <pc:sldMk cId="980474589" sldId="1427"/>
            <ac:spMk id="6" creationId="{7AA6E8B1-5F6E-4F20-8020-0F23B6F359A4}"/>
          </ac:spMkLst>
        </pc:spChg>
        <pc:picChg chg="add mod">
          <ac:chgData name="Berry, Melody" userId="31bd6066-c510-4faa-ad29-e552a3d0ff26" providerId="ADAL" clId="{294ABCB4-4A7B-46B9-AF34-A448DCF9BA11}" dt="2020-10-25T23:16:41.581" v="888" actId="1076"/>
          <ac:picMkLst>
            <pc:docMk/>
            <pc:sldMk cId="980474589" sldId="1427"/>
            <ac:picMk id="4" creationId="{4662D837-B90A-4181-A71D-B257284F4A4D}"/>
          </ac:picMkLst>
        </pc:picChg>
        <pc:picChg chg="del">
          <ac:chgData name="Berry, Melody" userId="31bd6066-c510-4faa-ad29-e552a3d0ff26" providerId="ADAL" clId="{294ABCB4-4A7B-46B9-AF34-A448DCF9BA11}" dt="2020-10-25T23:16:08.916" v="884" actId="478"/>
          <ac:picMkLst>
            <pc:docMk/>
            <pc:sldMk cId="980474589" sldId="1427"/>
            <ac:picMk id="5" creationId="{13293A5D-82ED-4682-9852-D2125250E5B3}"/>
          </ac:picMkLst>
        </pc:picChg>
      </pc:sldChg>
      <pc:sldChg chg="del">
        <pc:chgData name="Berry, Melody" userId="31bd6066-c510-4faa-ad29-e552a3d0ff26" providerId="ADAL" clId="{294ABCB4-4A7B-46B9-AF34-A448DCF9BA11}" dt="2020-10-25T23:03:33.734" v="546" actId="2696"/>
        <pc:sldMkLst>
          <pc:docMk/>
          <pc:sldMk cId="3409400387" sldId="1427"/>
        </pc:sldMkLst>
      </pc:sldChg>
      <pc:sldChg chg="del">
        <pc:chgData name="Berry, Melody" userId="31bd6066-c510-4faa-ad29-e552a3d0ff26" providerId="ADAL" clId="{294ABCB4-4A7B-46B9-AF34-A448DCF9BA11}" dt="2020-10-25T23:27:50.656" v="997" actId="2696"/>
        <pc:sldMkLst>
          <pc:docMk/>
          <pc:sldMk cId="2347000284" sldId="1428"/>
        </pc:sldMkLst>
      </pc:sldChg>
      <pc:sldChg chg="modSp">
        <pc:chgData name="Berry, Melody" userId="31bd6066-c510-4faa-ad29-e552a3d0ff26" providerId="ADAL" clId="{294ABCB4-4A7B-46B9-AF34-A448DCF9BA11}" dt="2020-10-25T23:37:23.449" v="1453" actId="113"/>
        <pc:sldMkLst>
          <pc:docMk/>
          <pc:sldMk cId="2378563116" sldId="1428"/>
        </pc:sldMkLst>
        <pc:spChg chg="mod">
          <ac:chgData name="Berry, Melody" userId="31bd6066-c510-4faa-ad29-e552a3d0ff26" providerId="ADAL" clId="{294ABCB4-4A7B-46B9-AF34-A448DCF9BA11}" dt="2020-10-25T23:30:20.051" v="1156" actId="20577"/>
          <ac:spMkLst>
            <pc:docMk/>
            <pc:sldMk cId="2378563116" sldId="1428"/>
            <ac:spMk id="2" creationId="{1017047F-0313-4ED2-B8F7-DDD34BB5F31C}"/>
          </ac:spMkLst>
        </pc:spChg>
        <pc:graphicFrameChg chg="modGraphic">
          <ac:chgData name="Berry, Melody" userId="31bd6066-c510-4faa-ad29-e552a3d0ff26" providerId="ADAL" clId="{294ABCB4-4A7B-46B9-AF34-A448DCF9BA11}" dt="2020-10-25T23:37:23.449" v="1453" actId="113"/>
          <ac:graphicFrameMkLst>
            <pc:docMk/>
            <pc:sldMk cId="2378563116" sldId="1428"/>
            <ac:graphicFrameMk id="5" creationId="{574F2785-E5C0-42AD-93A5-E5118D908B08}"/>
          </ac:graphicFrameMkLst>
        </pc:graphicFrameChg>
      </pc:sldChg>
      <pc:sldChg chg="delSp del">
        <pc:chgData name="Berry, Melody" userId="31bd6066-c510-4faa-ad29-e552a3d0ff26" providerId="ADAL" clId="{294ABCB4-4A7B-46B9-AF34-A448DCF9BA11}" dt="2020-10-25T23:39:26.734" v="1459" actId="2696"/>
        <pc:sldMkLst>
          <pc:docMk/>
          <pc:sldMk cId="3089412" sldId="1429"/>
        </pc:sldMkLst>
        <pc:spChg chg="del">
          <ac:chgData name="Berry, Melody" userId="31bd6066-c510-4faa-ad29-e552a3d0ff26" providerId="ADAL" clId="{294ABCB4-4A7B-46B9-AF34-A448DCF9BA11}" dt="2020-10-25T23:38:55.481" v="1455" actId="478"/>
          <ac:spMkLst>
            <pc:docMk/>
            <pc:sldMk cId="3089412" sldId="1429"/>
            <ac:spMk id="13" creationId="{DDB32BAB-D3F9-4969-8E13-CF3DCEC82099}"/>
          </ac:spMkLst>
        </pc:spChg>
        <pc:graphicFrameChg chg="del">
          <ac:chgData name="Berry, Melody" userId="31bd6066-c510-4faa-ad29-e552a3d0ff26" providerId="ADAL" clId="{294ABCB4-4A7B-46B9-AF34-A448DCF9BA11}" dt="2020-10-25T23:38:52.624" v="1454" actId="478"/>
          <ac:graphicFrameMkLst>
            <pc:docMk/>
            <pc:sldMk cId="3089412" sldId="1429"/>
            <ac:graphicFrameMk id="12" creationId="{5E342241-F5FD-4ED6-B557-286033E8307A}"/>
          </ac:graphicFrameMkLst>
        </pc:graphicFrameChg>
      </pc:sldChg>
      <pc:sldChg chg="del">
        <pc:chgData name="Berry, Melody" userId="31bd6066-c510-4faa-ad29-e552a3d0ff26" providerId="ADAL" clId="{294ABCB4-4A7B-46B9-AF34-A448DCF9BA11}" dt="2020-10-25T23:39:28.961" v="1460" actId="2696"/>
        <pc:sldMkLst>
          <pc:docMk/>
          <pc:sldMk cId="659226572" sldId="1430"/>
        </pc:sldMkLst>
      </pc:sldChg>
      <pc:sldChg chg="delSp add del setBg delDesignElem">
        <pc:chgData name="Berry, Melody" userId="31bd6066-c510-4faa-ad29-e552a3d0ff26" providerId="ADAL" clId="{294ABCB4-4A7B-46B9-AF34-A448DCF9BA11}" dt="2020-10-25T23:44:25.008" v="1523" actId="2696"/>
        <pc:sldMkLst>
          <pc:docMk/>
          <pc:sldMk cId="2886225049" sldId="1431"/>
        </pc:sldMkLst>
        <pc:spChg chg="del">
          <ac:chgData name="Berry, Melody" userId="31bd6066-c510-4faa-ad29-e552a3d0ff26" providerId="ADAL" clId="{294ABCB4-4A7B-46B9-AF34-A448DCF9BA11}" dt="2020-10-25T23:38:56.951" v="1457"/>
          <ac:spMkLst>
            <pc:docMk/>
            <pc:sldMk cId="2886225049" sldId="1431"/>
            <ac:spMk id="11" creationId="{6FBDFA86-51D3-4729-B154-796918372804}"/>
          </ac:spMkLst>
        </pc:spChg>
        <pc:cxnChg chg="del">
          <ac:chgData name="Berry, Melody" userId="31bd6066-c510-4faa-ad29-e552a3d0ff26" providerId="ADAL" clId="{294ABCB4-4A7B-46B9-AF34-A448DCF9BA11}" dt="2020-10-25T23:38:56.951" v="1457"/>
          <ac:cxnSpMkLst>
            <pc:docMk/>
            <pc:sldMk cId="2886225049" sldId="1431"/>
            <ac:cxnSpMk id="13" creationId="{0F1CE7C6-BE91-42A7-9214-F33FD918C386}"/>
          </ac:cxnSpMkLst>
        </pc:cxnChg>
      </pc:sldChg>
      <pc:sldChg chg="modSp add modNotesTx">
        <pc:chgData name="Berry, Melody" userId="31bd6066-c510-4faa-ad29-e552a3d0ff26" providerId="ADAL" clId="{294ABCB4-4A7B-46B9-AF34-A448DCF9BA11}" dt="2020-10-25T23:45:43.300" v="1554" actId="403"/>
        <pc:sldMkLst>
          <pc:docMk/>
          <pc:sldMk cId="7286617" sldId="1432"/>
        </pc:sldMkLst>
        <pc:spChg chg="mod">
          <ac:chgData name="Berry, Melody" userId="31bd6066-c510-4faa-ad29-e552a3d0ff26" providerId="ADAL" clId="{294ABCB4-4A7B-46B9-AF34-A448DCF9BA11}" dt="2020-10-25T23:41:11.005" v="1484" actId="20577"/>
          <ac:spMkLst>
            <pc:docMk/>
            <pc:sldMk cId="7286617" sldId="1432"/>
            <ac:spMk id="2" creationId="{00000000-0000-0000-0000-000000000000}"/>
          </ac:spMkLst>
        </pc:spChg>
        <pc:spChg chg="mod">
          <ac:chgData name="Berry, Melody" userId="31bd6066-c510-4faa-ad29-e552a3d0ff26" providerId="ADAL" clId="{294ABCB4-4A7B-46B9-AF34-A448DCF9BA11}" dt="2020-10-25T23:44:15.661" v="1521" actId="14100"/>
          <ac:spMkLst>
            <pc:docMk/>
            <pc:sldMk cId="7286617" sldId="1432"/>
            <ac:spMk id="6" creationId="{E1D14077-03F6-4986-B705-35784DBD5871}"/>
          </ac:spMkLst>
        </pc:spChg>
        <pc:graphicFrameChg chg="mod modGraphic">
          <ac:chgData name="Berry, Melody" userId="31bd6066-c510-4faa-ad29-e552a3d0ff26" providerId="ADAL" clId="{294ABCB4-4A7B-46B9-AF34-A448DCF9BA11}" dt="2020-10-25T23:45:43.300" v="1554" actId="403"/>
          <ac:graphicFrameMkLst>
            <pc:docMk/>
            <pc:sldMk cId="7286617" sldId="1432"/>
            <ac:graphicFrameMk id="5" creationId="{FE812918-25E0-4A2E-B452-232D2A6D79D1}"/>
          </ac:graphicFrameMkLst>
        </pc:graphicFrameChg>
      </pc:sldChg>
      <pc:sldChg chg="addSp modSp">
        <pc:chgData name="Berry, Melody" userId="31bd6066-c510-4faa-ad29-e552a3d0ff26" providerId="ADAL" clId="{294ABCB4-4A7B-46B9-AF34-A448DCF9BA11}" dt="2020-10-28T02:57:14.570" v="6983" actId="1076"/>
        <pc:sldMkLst>
          <pc:docMk/>
          <pc:sldMk cId="2310962208" sldId="1433"/>
        </pc:sldMkLst>
        <pc:spChg chg="mod">
          <ac:chgData name="Berry, Melody" userId="31bd6066-c510-4faa-ad29-e552a3d0ff26" providerId="ADAL" clId="{294ABCB4-4A7B-46B9-AF34-A448DCF9BA11}" dt="2020-10-25T23:41:15.445" v="1486" actId="20577"/>
          <ac:spMkLst>
            <pc:docMk/>
            <pc:sldMk cId="2310962208" sldId="1433"/>
            <ac:spMk id="2" creationId="{00000000-0000-0000-0000-000000000000}"/>
          </ac:spMkLst>
        </pc:spChg>
        <pc:spChg chg="mod">
          <ac:chgData name="Berry, Melody" userId="31bd6066-c510-4faa-ad29-e552a3d0ff26" providerId="ADAL" clId="{294ABCB4-4A7B-46B9-AF34-A448DCF9BA11}" dt="2020-10-27T03:02:21.810" v="6314" actId="5793"/>
          <ac:spMkLst>
            <pc:docMk/>
            <pc:sldMk cId="2310962208" sldId="1433"/>
            <ac:spMk id="6" creationId="{E1D14077-03F6-4986-B705-35784DBD5871}"/>
          </ac:spMkLst>
        </pc:spChg>
        <pc:spChg chg="add mod">
          <ac:chgData name="Berry, Melody" userId="31bd6066-c510-4faa-ad29-e552a3d0ff26" providerId="ADAL" clId="{294ABCB4-4A7B-46B9-AF34-A448DCF9BA11}" dt="2020-10-28T02:57:14.570" v="6983" actId="1076"/>
          <ac:spMkLst>
            <pc:docMk/>
            <pc:sldMk cId="2310962208" sldId="1433"/>
            <ac:spMk id="9" creationId="{87AF552B-D7FA-4C2D-9C70-4963323B8EBC}"/>
          </ac:spMkLst>
        </pc:spChg>
        <pc:graphicFrameChg chg="mod">
          <ac:chgData name="Berry, Melody" userId="31bd6066-c510-4faa-ad29-e552a3d0ff26" providerId="ADAL" clId="{294ABCB4-4A7B-46B9-AF34-A448DCF9BA11}" dt="2020-10-25T23:40:27.432" v="1464" actId="1076"/>
          <ac:graphicFrameMkLst>
            <pc:docMk/>
            <pc:sldMk cId="2310962208" sldId="1433"/>
            <ac:graphicFrameMk id="8" creationId="{F6BFA1B7-4CCD-428B-B4FD-C5680EC187BA}"/>
          </ac:graphicFrameMkLst>
        </pc:graphicFrameChg>
      </pc:sldChg>
      <pc:sldChg chg="addSp modSp ord">
        <pc:chgData name="Berry, Melody" userId="31bd6066-c510-4faa-ad29-e552a3d0ff26" providerId="ADAL" clId="{294ABCB4-4A7B-46B9-AF34-A448DCF9BA11}" dt="2020-10-27T02:54:34.678" v="6309" actId="5793"/>
        <pc:sldMkLst>
          <pc:docMk/>
          <pc:sldMk cId="3800812006" sldId="1434"/>
        </pc:sldMkLst>
        <pc:spChg chg="mod">
          <ac:chgData name="Berry, Melody" userId="31bd6066-c510-4faa-ad29-e552a3d0ff26" providerId="ADAL" clId="{294ABCB4-4A7B-46B9-AF34-A448DCF9BA11}" dt="2020-10-27T02:54:34.678" v="6309" actId="5793"/>
          <ac:spMkLst>
            <pc:docMk/>
            <pc:sldMk cId="3800812006" sldId="1434"/>
            <ac:spMk id="6" creationId="{E1D14077-03F6-4986-B705-35784DBD5871}"/>
          </ac:spMkLst>
        </pc:spChg>
        <pc:spChg chg="add mod">
          <ac:chgData name="Berry, Melody" userId="31bd6066-c510-4faa-ad29-e552a3d0ff26" providerId="ADAL" clId="{294ABCB4-4A7B-46B9-AF34-A448DCF9BA11}" dt="2020-10-25T23:43:17.522" v="1498" actId="14100"/>
          <ac:spMkLst>
            <pc:docMk/>
            <pc:sldMk cId="3800812006" sldId="1434"/>
            <ac:spMk id="10" creationId="{8968165E-1E32-4B5C-9DEA-57F2377FE3A2}"/>
          </ac:spMkLst>
        </pc:spChg>
        <pc:graphicFrameChg chg="mod">
          <ac:chgData name="Berry, Melody" userId="31bd6066-c510-4faa-ad29-e552a3d0ff26" providerId="ADAL" clId="{294ABCB4-4A7B-46B9-AF34-A448DCF9BA11}" dt="2020-10-25T23:43:00.023" v="1496" actId="1076"/>
          <ac:graphicFrameMkLst>
            <pc:docMk/>
            <pc:sldMk cId="3800812006" sldId="1434"/>
            <ac:graphicFrameMk id="8" creationId="{E864AF75-801C-4F42-B3AD-DAF3454C12ED}"/>
          </ac:graphicFrameMkLst>
        </pc:graphicFrameChg>
        <pc:graphicFrameChg chg="add mod modGraphic">
          <ac:chgData name="Berry, Melody" userId="31bd6066-c510-4faa-ad29-e552a3d0ff26" providerId="ADAL" clId="{294ABCB4-4A7B-46B9-AF34-A448DCF9BA11}" dt="2020-10-25T23:43:07.670" v="1497" actId="1076"/>
          <ac:graphicFrameMkLst>
            <pc:docMk/>
            <pc:sldMk cId="3800812006" sldId="1434"/>
            <ac:graphicFrameMk id="9" creationId="{B47A1A17-BBA8-49F8-B399-C5E980720AE2}"/>
          </ac:graphicFrameMkLst>
        </pc:graphicFrameChg>
      </pc:sldChg>
      <pc:sldChg chg="modSp modNotesTx">
        <pc:chgData name="Berry, Melody" userId="31bd6066-c510-4faa-ad29-e552a3d0ff26" providerId="ADAL" clId="{294ABCB4-4A7B-46B9-AF34-A448DCF9BA11}" dt="2020-10-25T23:52:21.894" v="1936" actId="1076"/>
        <pc:sldMkLst>
          <pc:docMk/>
          <pc:sldMk cId="3190785482" sldId="1435"/>
        </pc:sldMkLst>
        <pc:spChg chg="mod">
          <ac:chgData name="Berry, Melody" userId="31bd6066-c510-4faa-ad29-e552a3d0ff26" providerId="ADAL" clId="{294ABCB4-4A7B-46B9-AF34-A448DCF9BA11}" dt="2020-10-25T23:47:01.523" v="1573" actId="20577"/>
          <ac:spMkLst>
            <pc:docMk/>
            <pc:sldMk cId="3190785482" sldId="1435"/>
            <ac:spMk id="2" creationId="{1017047F-0313-4ED2-B8F7-DDD34BB5F31C}"/>
          </ac:spMkLst>
        </pc:spChg>
        <pc:graphicFrameChg chg="mod modGraphic">
          <ac:chgData name="Berry, Melody" userId="31bd6066-c510-4faa-ad29-e552a3d0ff26" providerId="ADAL" clId="{294ABCB4-4A7B-46B9-AF34-A448DCF9BA11}" dt="2020-10-25T23:52:21.894" v="1936" actId="1076"/>
          <ac:graphicFrameMkLst>
            <pc:docMk/>
            <pc:sldMk cId="3190785482" sldId="1435"/>
            <ac:graphicFrameMk id="5" creationId="{574F2785-E5C0-42AD-93A5-E5118D908B08}"/>
          </ac:graphicFrameMkLst>
        </pc:graphicFrameChg>
      </pc:sldChg>
      <pc:sldChg chg="addSp modSp del">
        <pc:chgData name="Berry, Melody" userId="31bd6066-c510-4faa-ad29-e552a3d0ff26" providerId="ADAL" clId="{294ABCB4-4A7B-46B9-AF34-A448DCF9BA11}" dt="2020-10-26T01:41:42.941" v="2995" actId="2696"/>
        <pc:sldMkLst>
          <pc:docMk/>
          <pc:sldMk cId="2252832474" sldId="1436"/>
        </pc:sldMkLst>
        <pc:spChg chg="add mod">
          <ac:chgData name="Berry, Melody" userId="31bd6066-c510-4faa-ad29-e552a3d0ff26" providerId="ADAL" clId="{294ABCB4-4A7B-46B9-AF34-A448DCF9BA11}" dt="2020-10-26T01:39:58.663" v="2994" actId="14100"/>
          <ac:spMkLst>
            <pc:docMk/>
            <pc:sldMk cId="2252832474" sldId="1436"/>
            <ac:spMk id="8" creationId="{D67D9923-1A54-4B48-9D59-01C81F0F4C58}"/>
          </ac:spMkLst>
        </pc:spChg>
      </pc:sldChg>
      <pc:sldChg chg="addSp delSp modSp">
        <pc:chgData name="Berry, Melody" userId="31bd6066-c510-4faa-ad29-e552a3d0ff26" providerId="ADAL" clId="{294ABCB4-4A7B-46B9-AF34-A448DCF9BA11}" dt="2020-10-28T04:59:20.115" v="7027" actId="6549"/>
        <pc:sldMkLst>
          <pc:docMk/>
          <pc:sldMk cId="2033992122" sldId="1437"/>
        </pc:sldMkLst>
        <pc:spChg chg="mod">
          <ac:chgData name="Berry, Melody" userId="31bd6066-c510-4faa-ad29-e552a3d0ff26" providerId="ADAL" clId="{294ABCB4-4A7B-46B9-AF34-A448DCF9BA11}" dt="2020-10-26T02:46:06.902" v="3945" actId="1076"/>
          <ac:spMkLst>
            <pc:docMk/>
            <pc:sldMk cId="2033992122" sldId="1437"/>
            <ac:spMk id="2" creationId="{9D71806F-92C8-4189-86E3-4AC141405928}"/>
          </ac:spMkLst>
        </pc:spChg>
        <pc:spChg chg="mod">
          <ac:chgData name="Berry, Melody" userId="31bd6066-c510-4faa-ad29-e552a3d0ff26" providerId="ADAL" clId="{294ABCB4-4A7B-46B9-AF34-A448DCF9BA11}" dt="2020-10-28T04:59:20.115" v="7027" actId="6549"/>
          <ac:spMkLst>
            <pc:docMk/>
            <pc:sldMk cId="2033992122" sldId="1437"/>
            <ac:spMk id="5" creationId="{30941809-9799-402D-805E-F4E56702F261}"/>
          </ac:spMkLst>
        </pc:spChg>
        <pc:spChg chg="del mod">
          <ac:chgData name="Berry, Melody" userId="31bd6066-c510-4faa-ad29-e552a3d0ff26" providerId="ADAL" clId="{294ABCB4-4A7B-46B9-AF34-A448DCF9BA11}" dt="2020-10-26T02:34:47.955" v="3707" actId="478"/>
          <ac:spMkLst>
            <pc:docMk/>
            <pc:sldMk cId="2033992122" sldId="1437"/>
            <ac:spMk id="7" creationId="{ED8D9FE1-4754-4BCE-A9F6-FBA3A4758777}"/>
          </ac:spMkLst>
        </pc:spChg>
        <pc:spChg chg="del">
          <ac:chgData name="Berry, Melody" userId="31bd6066-c510-4faa-ad29-e552a3d0ff26" providerId="ADAL" clId="{294ABCB4-4A7B-46B9-AF34-A448DCF9BA11}" dt="2020-10-26T02:34:35.662" v="3700" actId="478"/>
          <ac:spMkLst>
            <pc:docMk/>
            <pc:sldMk cId="2033992122" sldId="1437"/>
            <ac:spMk id="8" creationId="{165AE851-F167-4F02-895B-CD6538DD977B}"/>
          </ac:spMkLst>
        </pc:spChg>
        <pc:spChg chg="add del mod">
          <ac:chgData name="Berry, Melody" userId="31bd6066-c510-4faa-ad29-e552a3d0ff26" providerId="ADAL" clId="{294ABCB4-4A7B-46B9-AF34-A448DCF9BA11}" dt="2020-10-26T02:43:49.203" v="3902" actId="478"/>
          <ac:spMkLst>
            <pc:docMk/>
            <pc:sldMk cId="2033992122" sldId="1437"/>
            <ac:spMk id="10" creationId="{554C1941-634A-4523-9F2B-0C9CE8CC3C7D}"/>
          </ac:spMkLst>
        </pc:spChg>
        <pc:spChg chg="add del mod">
          <ac:chgData name="Berry, Melody" userId="31bd6066-c510-4faa-ad29-e552a3d0ff26" providerId="ADAL" clId="{294ABCB4-4A7B-46B9-AF34-A448DCF9BA11}" dt="2020-10-26T02:44:14.238" v="3905" actId="478"/>
          <ac:spMkLst>
            <pc:docMk/>
            <pc:sldMk cId="2033992122" sldId="1437"/>
            <ac:spMk id="13" creationId="{5542EE1D-C5B7-4244-9332-3599A0AB096E}"/>
          </ac:spMkLst>
        </pc:spChg>
        <pc:spChg chg="add mod">
          <ac:chgData name="Berry, Melody" userId="31bd6066-c510-4faa-ad29-e552a3d0ff26" providerId="ADAL" clId="{294ABCB4-4A7B-46B9-AF34-A448DCF9BA11}" dt="2020-10-28T04:59:17.583" v="7026" actId="1076"/>
          <ac:spMkLst>
            <pc:docMk/>
            <pc:sldMk cId="2033992122" sldId="1437"/>
            <ac:spMk id="16" creationId="{F396A63D-5D33-47E0-AA8E-06CE1EE414F3}"/>
          </ac:spMkLst>
        </pc:spChg>
        <pc:spChg chg="add mod">
          <ac:chgData name="Berry, Melody" userId="31bd6066-c510-4faa-ad29-e552a3d0ff26" providerId="ADAL" clId="{294ABCB4-4A7B-46B9-AF34-A448DCF9BA11}" dt="2020-10-28T04:57:32.487" v="7022" actId="14100"/>
          <ac:spMkLst>
            <pc:docMk/>
            <pc:sldMk cId="2033992122" sldId="1437"/>
            <ac:spMk id="17" creationId="{0114DA33-7F38-485D-B8F7-FA13A59EFA56}"/>
          </ac:spMkLst>
        </pc:spChg>
        <pc:picChg chg="add del mod">
          <ac:chgData name="Berry, Melody" userId="31bd6066-c510-4faa-ad29-e552a3d0ff26" providerId="ADAL" clId="{294ABCB4-4A7B-46B9-AF34-A448DCF9BA11}" dt="2020-10-28T04:56:00.015" v="7006" actId="478"/>
          <ac:picMkLst>
            <pc:docMk/>
            <pc:sldMk cId="2033992122" sldId="1437"/>
            <ac:picMk id="3" creationId="{37FEA869-5DC2-4A40-A79C-75C01B2A6397}"/>
          </ac:picMkLst>
        </pc:picChg>
        <pc:picChg chg="add del mod modCrop">
          <ac:chgData name="Berry, Melody" userId="31bd6066-c510-4faa-ad29-e552a3d0ff26" providerId="ADAL" clId="{294ABCB4-4A7B-46B9-AF34-A448DCF9BA11}" dt="2020-10-26T02:44:20.268" v="3907" actId="478"/>
          <ac:picMkLst>
            <pc:docMk/>
            <pc:sldMk cId="2033992122" sldId="1437"/>
            <ac:picMk id="3" creationId="{F017F01E-64D9-4723-BFC7-21F0A3117E56}"/>
          </ac:picMkLst>
        </pc:picChg>
        <pc:picChg chg="add del mod">
          <ac:chgData name="Berry, Melody" userId="31bd6066-c510-4faa-ad29-e552a3d0ff26" providerId="ADAL" clId="{294ABCB4-4A7B-46B9-AF34-A448DCF9BA11}" dt="2020-10-26T02:44:07.438" v="3903" actId="478"/>
          <ac:picMkLst>
            <pc:docMk/>
            <pc:sldMk cId="2033992122" sldId="1437"/>
            <ac:picMk id="4" creationId="{29939C83-BFA4-47D0-99E6-0DB9A0BFFEFB}"/>
          </ac:picMkLst>
        </pc:picChg>
        <pc:picChg chg="add mod ord">
          <ac:chgData name="Berry, Melody" userId="31bd6066-c510-4faa-ad29-e552a3d0ff26" providerId="ADAL" clId="{294ABCB4-4A7B-46B9-AF34-A448DCF9BA11}" dt="2020-10-28T04:57:18.057" v="7018" actId="167"/>
          <ac:picMkLst>
            <pc:docMk/>
            <pc:sldMk cId="2033992122" sldId="1437"/>
            <ac:picMk id="4" creationId="{597135B5-F6E7-4068-9B88-26A233165077}"/>
          </ac:picMkLst>
        </pc:picChg>
        <pc:picChg chg="del">
          <ac:chgData name="Berry, Melody" userId="31bd6066-c510-4faa-ad29-e552a3d0ff26" providerId="ADAL" clId="{294ABCB4-4A7B-46B9-AF34-A448DCF9BA11}" dt="2020-10-26T02:34:34.387" v="3699" actId="478"/>
          <ac:picMkLst>
            <pc:docMk/>
            <pc:sldMk cId="2033992122" sldId="1437"/>
            <ac:picMk id="6" creationId="{2E7CCD4A-B68E-4AD1-BD03-0BD307CB687B}"/>
          </ac:picMkLst>
        </pc:picChg>
        <pc:picChg chg="add del">
          <ac:chgData name="Berry, Melody" userId="31bd6066-c510-4faa-ad29-e552a3d0ff26" providerId="ADAL" clId="{294ABCB4-4A7B-46B9-AF34-A448DCF9BA11}" dt="2020-10-26T02:43:48.452" v="3901"/>
          <ac:picMkLst>
            <pc:docMk/>
            <pc:sldMk cId="2033992122" sldId="1437"/>
            <ac:picMk id="11" creationId="{50E3DB7E-17E0-45E7-8EFC-9854D5336553}"/>
          </ac:picMkLst>
        </pc:picChg>
        <pc:picChg chg="add del mod">
          <ac:chgData name="Berry, Melody" userId="31bd6066-c510-4faa-ad29-e552a3d0ff26" providerId="ADAL" clId="{294ABCB4-4A7B-46B9-AF34-A448DCF9BA11}" dt="2020-10-26T02:45:19.960" v="3914" actId="478"/>
          <ac:picMkLst>
            <pc:docMk/>
            <pc:sldMk cId="2033992122" sldId="1437"/>
            <ac:picMk id="14" creationId="{17A1D73E-6135-4D3F-A6E6-01C6D6B101ED}"/>
          </ac:picMkLst>
        </pc:picChg>
        <pc:picChg chg="add del mod">
          <ac:chgData name="Berry, Melody" userId="31bd6066-c510-4faa-ad29-e552a3d0ff26" providerId="ADAL" clId="{294ABCB4-4A7B-46B9-AF34-A448DCF9BA11}" dt="2020-10-28T04:55:36.429" v="7001" actId="478"/>
          <ac:picMkLst>
            <pc:docMk/>
            <pc:sldMk cId="2033992122" sldId="1437"/>
            <ac:picMk id="15" creationId="{827F8DC6-9C15-4358-AEDE-A6C8DEC8742D}"/>
          </ac:picMkLst>
        </pc:picChg>
      </pc:sldChg>
      <pc:sldChg chg="modSp">
        <pc:chgData name="Berry, Melody" userId="31bd6066-c510-4faa-ad29-e552a3d0ff26" providerId="ADAL" clId="{294ABCB4-4A7B-46B9-AF34-A448DCF9BA11}" dt="2020-10-27T03:15:56.815" v="6495" actId="20577"/>
        <pc:sldMkLst>
          <pc:docMk/>
          <pc:sldMk cId="2233644808" sldId="1438"/>
        </pc:sldMkLst>
        <pc:spChg chg="mod">
          <ac:chgData name="Berry, Melody" userId="31bd6066-c510-4faa-ad29-e552a3d0ff26" providerId="ADAL" clId="{294ABCB4-4A7B-46B9-AF34-A448DCF9BA11}" dt="2020-10-26T02:38:11.288" v="3826" actId="20577"/>
          <ac:spMkLst>
            <pc:docMk/>
            <pc:sldMk cId="2233644808" sldId="1438"/>
            <ac:spMk id="2" creationId="{5EE53D8F-FE7E-40F0-A760-34DA4468A205}"/>
          </ac:spMkLst>
        </pc:spChg>
        <pc:spChg chg="mod">
          <ac:chgData name="Berry, Melody" userId="31bd6066-c510-4faa-ad29-e552a3d0ff26" providerId="ADAL" clId="{294ABCB4-4A7B-46B9-AF34-A448DCF9BA11}" dt="2020-10-27T03:15:56.815" v="6495" actId="20577"/>
          <ac:spMkLst>
            <pc:docMk/>
            <pc:sldMk cId="2233644808" sldId="1438"/>
            <ac:spMk id="3" creationId="{946A874B-21B1-4F62-B861-366B5111617E}"/>
          </ac:spMkLst>
        </pc:spChg>
      </pc:sldChg>
      <pc:sldChg chg="addSp delSp modSp add">
        <pc:chgData name="Berry, Melody" userId="31bd6066-c510-4faa-ad29-e552a3d0ff26" providerId="ADAL" clId="{294ABCB4-4A7B-46B9-AF34-A448DCF9BA11}" dt="2020-10-26T02:40:22.721" v="3851" actId="20577"/>
        <pc:sldMkLst>
          <pc:docMk/>
          <pc:sldMk cId="1545032345" sldId="1439"/>
        </pc:sldMkLst>
        <pc:spChg chg="mod ord">
          <ac:chgData name="Berry, Melody" userId="31bd6066-c510-4faa-ad29-e552a3d0ff26" providerId="ADAL" clId="{294ABCB4-4A7B-46B9-AF34-A448DCF9BA11}" dt="2020-10-26T02:11:37.813" v="3096" actId="1076"/>
          <ac:spMkLst>
            <pc:docMk/>
            <pc:sldMk cId="1545032345" sldId="1439"/>
            <ac:spMk id="2" creationId="{966B5FC6-AA7B-4581-A7C7-D27BA57B7AB5}"/>
          </ac:spMkLst>
        </pc:spChg>
        <pc:spChg chg="del">
          <ac:chgData name="Berry, Melody" userId="31bd6066-c510-4faa-ad29-e552a3d0ff26" providerId="ADAL" clId="{294ABCB4-4A7B-46B9-AF34-A448DCF9BA11}" dt="2020-10-26T02:10:57.131" v="3078" actId="478"/>
          <ac:spMkLst>
            <pc:docMk/>
            <pc:sldMk cId="1545032345" sldId="1439"/>
            <ac:spMk id="3" creationId="{F25339AB-E3C3-4A3B-ABD7-BA726CFC1FA1}"/>
          </ac:spMkLst>
        </pc:spChg>
        <pc:spChg chg="add mod">
          <ac:chgData name="Berry, Melody" userId="31bd6066-c510-4faa-ad29-e552a3d0ff26" providerId="ADAL" clId="{294ABCB4-4A7B-46B9-AF34-A448DCF9BA11}" dt="2020-10-26T02:40:22.721" v="3851" actId="20577"/>
          <ac:spMkLst>
            <pc:docMk/>
            <pc:sldMk cId="1545032345" sldId="1439"/>
            <ac:spMk id="6" creationId="{6F15E613-6143-423C-9B97-636EE4B06018}"/>
          </ac:spMkLst>
        </pc:spChg>
        <pc:spChg chg="add mod">
          <ac:chgData name="Berry, Melody" userId="31bd6066-c510-4faa-ad29-e552a3d0ff26" providerId="ADAL" clId="{294ABCB4-4A7B-46B9-AF34-A448DCF9BA11}" dt="2020-10-26T02:39:52.812" v="3835" actId="14100"/>
          <ac:spMkLst>
            <pc:docMk/>
            <pc:sldMk cId="1545032345" sldId="1439"/>
            <ac:spMk id="9" creationId="{9D118FC9-E1F3-45C9-9263-46B81851AF0B}"/>
          </ac:spMkLst>
        </pc:spChg>
        <pc:picChg chg="add mod">
          <ac:chgData name="Berry, Melody" userId="31bd6066-c510-4faa-ad29-e552a3d0ff26" providerId="ADAL" clId="{294ABCB4-4A7B-46B9-AF34-A448DCF9BA11}" dt="2020-10-26T02:39:36.172" v="3833" actId="1076"/>
          <ac:picMkLst>
            <pc:docMk/>
            <pc:sldMk cId="1545032345" sldId="1439"/>
            <ac:picMk id="4" creationId="{6E626B81-179E-41A3-8A89-D8A8A60C02BE}"/>
          </ac:picMkLst>
        </pc:picChg>
        <pc:picChg chg="add del mod">
          <ac:chgData name="Berry, Melody" userId="31bd6066-c510-4faa-ad29-e552a3d0ff26" providerId="ADAL" clId="{294ABCB4-4A7B-46B9-AF34-A448DCF9BA11}" dt="2020-10-26T02:32:25.232" v="3572" actId="478"/>
          <ac:picMkLst>
            <pc:docMk/>
            <pc:sldMk cId="1545032345" sldId="1439"/>
            <ac:picMk id="7" creationId="{F9BF1A58-7B2E-427E-AFDD-EA79E6826BDE}"/>
          </ac:picMkLst>
        </pc:picChg>
        <pc:cxnChg chg="add mod">
          <ac:chgData name="Berry, Melody" userId="31bd6066-c510-4faa-ad29-e552a3d0ff26" providerId="ADAL" clId="{294ABCB4-4A7B-46B9-AF34-A448DCF9BA11}" dt="2020-10-26T02:39:56.910" v="3836" actId="1076"/>
          <ac:cxnSpMkLst>
            <pc:docMk/>
            <pc:sldMk cId="1545032345" sldId="1439"/>
            <ac:cxnSpMk id="5" creationId="{FA3D5CE1-1DC0-4DBC-8C2A-DBF29FA33F24}"/>
          </ac:cxnSpMkLst>
        </pc:cxnChg>
      </pc:sldChg>
      <pc:sldChg chg="modSp">
        <pc:chgData name="Berry, Melody" userId="31bd6066-c510-4faa-ad29-e552a3d0ff26" providerId="ADAL" clId="{294ABCB4-4A7B-46B9-AF34-A448DCF9BA11}" dt="2020-10-26T16:00:30.467" v="4895" actId="20577"/>
        <pc:sldMkLst>
          <pc:docMk/>
          <pc:sldMk cId="1428016963" sldId="1440"/>
        </pc:sldMkLst>
        <pc:spChg chg="mod">
          <ac:chgData name="Berry, Melody" userId="31bd6066-c510-4faa-ad29-e552a3d0ff26" providerId="ADAL" clId="{294ABCB4-4A7B-46B9-AF34-A448DCF9BA11}" dt="2020-10-26T02:16:30.266" v="3152" actId="20577"/>
          <ac:spMkLst>
            <pc:docMk/>
            <pc:sldMk cId="1428016963" sldId="1440"/>
            <ac:spMk id="2" creationId="{1017047F-0313-4ED2-B8F7-DDD34BB5F31C}"/>
          </ac:spMkLst>
        </pc:spChg>
        <pc:graphicFrameChg chg="mod modGraphic">
          <ac:chgData name="Berry, Melody" userId="31bd6066-c510-4faa-ad29-e552a3d0ff26" providerId="ADAL" clId="{294ABCB4-4A7B-46B9-AF34-A448DCF9BA11}" dt="2020-10-26T16:00:30.467" v="4895" actId="20577"/>
          <ac:graphicFrameMkLst>
            <pc:docMk/>
            <pc:sldMk cId="1428016963" sldId="1440"/>
            <ac:graphicFrameMk id="5" creationId="{574F2785-E5C0-42AD-93A5-E5118D908B08}"/>
          </ac:graphicFrameMkLst>
        </pc:graphicFrameChg>
      </pc:sldChg>
      <pc:sldChg chg="addSp delSp modSp add">
        <pc:chgData name="Berry, Melody" userId="31bd6066-c510-4faa-ad29-e552a3d0ff26" providerId="ADAL" clId="{294ABCB4-4A7B-46B9-AF34-A448DCF9BA11}" dt="2020-10-27T03:15:26.167" v="6492" actId="1076"/>
        <pc:sldMkLst>
          <pc:docMk/>
          <pc:sldMk cId="1913522096" sldId="1441"/>
        </pc:sldMkLst>
        <pc:spChg chg="mod">
          <ac:chgData name="Berry, Melody" userId="31bd6066-c510-4faa-ad29-e552a3d0ff26" providerId="ADAL" clId="{294ABCB4-4A7B-46B9-AF34-A448DCF9BA11}" dt="2020-10-26T02:49:36.930" v="4085" actId="20577"/>
          <ac:spMkLst>
            <pc:docMk/>
            <pc:sldMk cId="1913522096" sldId="1441"/>
            <ac:spMk id="2" creationId="{9D71806F-92C8-4189-86E3-4AC141405928}"/>
          </ac:spMkLst>
        </pc:spChg>
        <pc:spChg chg="mod">
          <ac:chgData name="Berry, Melody" userId="31bd6066-c510-4faa-ad29-e552a3d0ff26" providerId="ADAL" clId="{294ABCB4-4A7B-46B9-AF34-A448DCF9BA11}" dt="2020-10-27T03:14:28.407" v="6481" actId="113"/>
          <ac:spMkLst>
            <pc:docMk/>
            <pc:sldMk cId="1913522096" sldId="1441"/>
            <ac:spMk id="5" creationId="{30941809-9799-402D-805E-F4E56702F261}"/>
          </ac:spMkLst>
        </pc:spChg>
        <pc:spChg chg="add mod ord">
          <ac:chgData name="Berry, Melody" userId="31bd6066-c510-4faa-ad29-e552a3d0ff26" providerId="ADAL" clId="{294ABCB4-4A7B-46B9-AF34-A448DCF9BA11}" dt="2020-10-27T03:15:26.167" v="6492" actId="1076"/>
          <ac:spMkLst>
            <pc:docMk/>
            <pc:sldMk cId="1913522096" sldId="1441"/>
            <ac:spMk id="7" creationId="{B86DA154-3FCF-4982-80C5-055FC3CE7A39}"/>
          </ac:spMkLst>
        </pc:spChg>
        <pc:spChg chg="add mod">
          <ac:chgData name="Berry, Melody" userId="31bd6066-c510-4faa-ad29-e552a3d0ff26" providerId="ADAL" clId="{294ABCB4-4A7B-46B9-AF34-A448DCF9BA11}" dt="2020-10-27T03:15:10.074" v="6489" actId="14100"/>
          <ac:spMkLst>
            <pc:docMk/>
            <pc:sldMk cId="1913522096" sldId="1441"/>
            <ac:spMk id="9" creationId="{A6AB1AAC-92C3-4823-AAC0-99421526CA68}"/>
          </ac:spMkLst>
        </pc:spChg>
        <pc:picChg chg="add del mod modCrop">
          <ac:chgData name="Berry, Melody" userId="31bd6066-c510-4faa-ad29-e552a3d0ff26" providerId="ADAL" clId="{294ABCB4-4A7B-46B9-AF34-A448DCF9BA11}" dt="2020-10-27T03:14:35.907" v="6482" actId="478"/>
          <ac:picMkLst>
            <pc:docMk/>
            <pc:sldMk cId="1913522096" sldId="1441"/>
            <ac:picMk id="6" creationId="{0DA94DC3-CD9B-4C29-88CC-46053BCAC5AE}"/>
          </ac:picMkLst>
        </pc:picChg>
        <pc:picChg chg="mod ord">
          <ac:chgData name="Berry, Melody" userId="31bd6066-c510-4faa-ad29-e552a3d0ff26" providerId="ADAL" clId="{294ABCB4-4A7B-46B9-AF34-A448DCF9BA11}" dt="2020-10-27T03:14:46.743" v="6484" actId="1076"/>
          <ac:picMkLst>
            <pc:docMk/>
            <pc:sldMk cId="1913522096" sldId="1441"/>
            <ac:picMk id="14" creationId="{17A1D73E-6135-4D3F-A6E6-01C6D6B101ED}"/>
          </ac:picMkLst>
        </pc:picChg>
        <pc:picChg chg="del">
          <ac:chgData name="Berry, Melody" userId="31bd6066-c510-4faa-ad29-e552a3d0ff26" providerId="ADAL" clId="{294ABCB4-4A7B-46B9-AF34-A448DCF9BA11}" dt="2020-10-26T02:48:31.181" v="4067" actId="478"/>
          <ac:picMkLst>
            <pc:docMk/>
            <pc:sldMk cId="1913522096" sldId="1441"/>
            <ac:picMk id="15" creationId="{827F8DC6-9C15-4358-AEDE-A6C8DEC8742D}"/>
          </ac:picMkLst>
        </pc:picChg>
        <pc:cxnChg chg="add del mod">
          <ac:chgData name="Berry, Melody" userId="31bd6066-c510-4faa-ad29-e552a3d0ff26" providerId="ADAL" clId="{294ABCB4-4A7B-46B9-AF34-A448DCF9BA11}" dt="2020-10-27T03:14:54.719" v="6486" actId="478"/>
          <ac:cxnSpMkLst>
            <pc:docMk/>
            <pc:sldMk cId="1913522096" sldId="1441"/>
            <ac:cxnSpMk id="8" creationId="{70F0F77B-88A4-411D-A6CA-755644DD43C3}"/>
          </ac:cxnSpMkLst>
        </pc:cxnChg>
        <pc:cxnChg chg="add del mod">
          <ac:chgData name="Berry, Melody" userId="31bd6066-c510-4faa-ad29-e552a3d0ff26" providerId="ADAL" clId="{294ABCB4-4A7B-46B9-AF34-A448DCF9BA11}" dt="2020-10-27T03:14:41.221" v="6483" actId="478"/>
          <ac:cxnSpMkLst>
            <pc:docMk/>
            <pc:sldMk cId="1913522096" sldId="1441"/>
            <ac:cxnSpMk id="12" creationId="{E4B445B3-C782-41BD-82E1-945F803C8BDD}"/>
          </ac:cxnSpMkLst>
        </pc:cxnChg>
      </pc:sldChg>
      <pc:sldChg chg="addSp delSp modSp add">
        <pc:chgData name="Berry, Melody" userId="31bd6066-c510-4faa-ad29-e552a3d0ff26" providerId="ADAL" clId="{294ABCB4-4A7B-46B9-AF34-A448DCF9BA11}" dt="2020-10-26T03:03:32.218" v="4664" actId="20577"/>
        <pc:sldMkLst>
          <pc:docMk/>
          <pc:sldMk cId="1063091418" sldId="1442"/>
        </pc:sldMkLst>
        <pc:spChg chg="mod">
          <ac:chgData name="Berry, Melody" userId="31bd6066-c510-4faa-ad29-e552a3d0ff26" providerId="ADAL" clId="{294ABCB4-4A7B-46B9-AF34-A448DCF9BA11}" dt="2020-10-26T03:03:32.218" v="4664" actId="20577"/>
          <ac:spMkLst>
            <pc:docMk/>
            <pc:sldMk cId="1063091418" sldId="1442"/>
            <ac:spMk id="5" creationId="{30941809-9799-402D-805E-F4E56702F261}"/>
          </ac:spMkLst>
        </pc:spChg>
        <pc:spChg chg="mod ord">
          <ac:chgData name="Berry, Melody" userId="31bd6066-c510-4faa-ad29-e552a3d0ff26" providerId="ADAL" clId="{294ABCB4-4A7B-46B9-AF34-A448DCF9BA11}" dt="2020-10-26T02:54:44.113" v="4277" actId="1076"/>
          <ac:spMkLst>
            <pc:docMk/>
            <pc:sldMk cId="1063091418" sldId="1442"/>
            <ac:spMk id="7" creationId="{B86DA154-3FCF-4982-80C5-055FC3CE7A39}"/>
          </ac:spMkLst>
        </pc:spChg>
        <pc:spChg chg="mod ord">
          <ac:chgData name="Berry, Melody" userId="31bd6066-c510-4faa-ad29-e552a3d0ff26" providerId="ADAL" clId="{294ABCB4-4A7B-46B9-AF34-A448DCF9BA11}" dt="2020-10-26T02:54:33.908" v="4275" actId="14100"/>
          <ac:spMkLst>
            <pc:docMk/>
            <pc:sldMk cId="1063091418" sldId="1442"/>
            <ac:spMk id="9" creationId="{A6AB1AAC-92C3-4823-AAC0-99421526CA68}"/>
          </ac:spMkLst>
        </pc:spChg>
        <pc:picChg chg="add mod modCrop">
          <ac:chgData name="Berry, Melody" userId="31bd6066-c510-4faa-ad29-e552a3d0ff26" providerId="ADAL" clId="{294ABCB4-4A7B-46B9-AF34-A448DCF9BA11}" dt="2020-10-26T02:54:04.811" v="4272" actId="1076"/>
          <ac:picMkLst>
            <pc:docMk/>
            <pc:sldMk cId="1063091418" sldId="1442"/>
            <ac:picMk id="3" creationId="{55C518B1-37D0-4067-A0CB-3A48451F7FFC}"/>
          </ac:picMkLst>
        </pc:picChg>
        <pc:picChg chg="del">
          <ac:chgData name="Berry, Melody" userId="31bd6066-c510-4faa-ad29-e552a3d0ff26" providerId="ADAL" clId="{294ABCB4-4A7B-46B9-AF34-A448DCF9BA11}" dt="2020-10-26T02:52:50.250" v="4255" actId="478"/>
          <ac:picMkLst>
            <pc:docMk/>
            <pc:sldMk cId="1063091418" sldId="1442"/>
            <ac:picMk id="6" creationId="{0DA94DC3-CD9B-4C29-88CC-46053BCAC5AE}"/>
          </ac:picMkLst>
        </pc:picChg>
        <pc:picChg chg="del">
          <ac:chgData name="Berry, Melody" userId="31bd6066-c510-4faa-ad29-e552a3d0ff26" providerId="ADAL" clId="{294ABCB4-4A7B-46B9-AF34-A448DCF9BA11}" dt="2020-10-26T02:52:52.337" v="4256" actId="478"/>
          <ac:picMkLst>
            <pc:docMk/>
            <pc:sldMk cId="1063091418" sldId="1442"/>
            <ac:picMk id="14" creationId="{17A1D73E-6135-4D3F-A6E6-01C6D6B101ED}"/>
          </ac:picMkLst>
        </pc:picChg>
        <pc:cxnChg chg="mod ord">
          <ac:chgData name="Berry, Melody" userId="31bd6066-c510-4faa-ad29-e552a3d0ff26" providerId="ADAL" clId="{294ABCB4-4A7B-46B9-AF34-A448DCF9BA11}" dt="2020-10-26T02:54:44.113" v="4277" actId="1076"/>
          <ac:cxnSpMkLst>
            <pc:docMk/>
            <pc:sldMk cId="1063091418" sldId="1442"/>
            <ac:cxnSpMk id="8" creationId="{70F0F77B-88A4-411D-A6CA-755644DD43C3}"/>
          </ac:cxnSpMkLst>
        </pc:cxnChg>
        <pc:cxnChg chg="mod ord">
          <ac:chgData name="Berry, Melody" userId="31bd6066-c510-4faa-ad29-e552a3d0ff26" providerId="ADAL" clId="{294ABCB4-4A7B-46B9-AF34-A448DCF9BA11}" dt="2020-10-26T02:54:50.091" v="4278" actId="14100"/>
          <ac:cxnSpMkLst>
            <pc:docMk/>
            <pc:sldMk cId="1063091418" sldId="1442"/>
            <ac:cxnSpMk id="12" creationId="{E4B445B3-C782-41BD-82E1-945F803C8BDD}"/>
          </ac:cxnSpMkLst>
        </pc:cxnChg>
      </pc:sldChg>
      <pc:sldChg chg="addSp delSp modSp add mod setBg">
        <pc:chgData name="Berry, Melody" userId="31bd6066-c510-4faa-ad29-e552a3d0ff26" providerId="ADAL" clId="{294ABCB4-4A7B-46B9-AF34-A448DCF9BA11}" dt="2020-10-28T03:04:28.529" v="6987" actId="20577"/>
        <pc:sldMkLst>
          <pc:docMk/>
          <pc:sldMk cId="2951240557" sldId="1443"/>
        </pc:sldMkLst>
        <pc:spChg chg="mod">
          <ac:chgData name="Berry, Melody" userId="31bd6066-c510-4faa-ad29-e552a3d0ff26" providerId="ADAL" clId="{294ABCB4-4A7B-46B9-AF34-A448DCF9BA11}" dt="2020-10-28T02:33:39.476" v="6512" actId="207"/>
          <ac:spMkLst>
            <pc:docMk/>
            <pc:sldMk cId="2951240557" sldId="1443"/>
            <ac:spMk id="2" creationId="{CD18A332-8009-47DF-B5C6-F5B0D3E9E5A6}"/>
          </ac:spMkLst>
        </pc:spChg>
        <pc:spChg chg="add mod ord">
          <ac:chgData name="Berry, Melody" userId="31bd6066-c510-4faa-ad29-e552a3d0ff26" providerId="ADAL" clId="{294ABCB4-4A7B-46B9-AF34-A448DCF9BA11}" dt="2020-10-28T03:04:28.529" v="6987" actId="20577"/>
          <ac:spMkLst>
            <pc:docMk/>
            <pc:sldMk cId="2951240557" sldId="1443"/>
            <ac:spMk id="4" creationId="{9BB30000-7553-4409-993C-7614FA7AFA1D}"/>
          </ac:spMkLst>
        </pc:spChg>
        <pc:spChg chg="add del">
          <ac:chgData name="Berry, Melody" userId="31bd6066-c510-4faa-ad29-e552a3d0ff26" providerId="ADAL" clId="{294ABCB4-4A7B-46B9-AF34-A448DCF9BA11}" dt="2020-10-26T16:25:48.209" v="5765" actId="26606"/>
          <ac:spMkLst>
            <pc:docMk/>
            <pc:sldMk cId="2951240557" sldId="1443"/>
            <ac:spMk id="9" creationId="{33CD251C-A887-4D2F-925B-FC097198538B}"/>
          </ac:spMkLst>
        </pc:spChg>
        <pc:spChg chg="add">
          <ac:chgData name="Berry, Melody" userId="31bd6066-c510-4faa-ad29-e552a3d0ff26" providerId="ADAL" clId="{294ABCB4-4A7B-46B9-AF34-A448DCF9BA11}" dt="2020-10-28T02:32:33.113" v="6496" actId="26606"/>
          <ac:spMkLst>
            <pc:docMk/>
            <pc:sldMk cId="2951240557" sldId="1443"/>
            <ac:spMk id="10" creationId="{59A309A7-1751-4ABE-A3C1-EEC40366AD89}"/>
          </ac:spMkLst>
        </pc:spChg>
        <pc:spChg chg="add del">
          <ac:chgData name="Berry, Melody" userId="31bd6066-c510-4faa-ad29-e552a3d0ff26" providerId="ADAL" clId="{294ABCB4-4A7B-46B9-AF34-A448DCF9BA11}" dt="2020-10-26T16:25:48.209" v="5765" actId="26606"/>
          <ac:spMkLst>
            <pc:docMk/>
            <pc:sldMk cId="2951240557" sldId="1443"/>
            <ac:spMk id="11" creationId="{B19D093C-27FB-4032-B282-42C4563F257C}"/>
          </ac:spMkLst>
        </pc:spChg>
        <pc:spChg chg="add">
          <ac:chgData name="Berry, Melody" userId="31bd6066-c510-4faa-ad29-e552a3d0ff26" providerId="ADAL" clId="{294ABCB4-4A7B-46B9-AF34-A448DCF9BA11}" dt="2020-10-28T02:32:33.113" v="6496" actId="26606"/>
          <ac:spMkLst>
            <pc:docMk/>
            <pc:sldMk cId="2951240557" sldId="1443"/>
            <ac:spMk id="15" creationId="{967D8EB6-EAE1-4F9C-B398-83321E287204}"/>
          </ac:spMkLst>
        </pc:spChg>
        <pc:grpChg chg="add del">
          <ac:chgData name="Berry, Melody" userId="31bd6066-c510-4faa-ad29-e552a3d0ff26" providerId="ADAL" clId="{294ABCB4-4A7B-46B9-AF34-A448DCF9BA11}" dt="2020-10-26T16:25:48.209" v="5765" actId="26606"/>
          <ac:grpSpMkLst>
            <pc:docMk/>
            <pc:sldMk cId="2951240557" sldId="1443"/>
            <ac:grpSpMk id="13" creationId="{35EE815E-1BD3-4777-B652-6D98825BF66B}"/>
          </ac:grpSpMkLst>
        </pc:grpChg>
        <pc:picChg chg="add del mod">
          <ac:chgData name="Berry, Melody" userId="31bd6066-c510-4faa-ad29-e552a3d0ff26" providerId="ADAL" clId="{294ABCB4-4A7B-46B9-AF34-A448DCF9BA11}" dt="2020-10-26T16:24:50.799" v="5763" actId="478"/>
          <ac:picMkLst>
            <pc:docMk/>
            <pc:sldMk cId="2951240557" sldId="1443"/>
            <ac:picMk id="3" creationId="{C7232DEE-5D87-450E-90ED-588B861D7C06}"/>
          </ac:picMkLst>
        </pc:picChg>
        <pc:picChg chg="add mod ord">
          <ac:chgData name="Berry, Melody" userId="31bd6066-c510-4faa-ad29-e552a3d0ff26" providerId="ADAL" clId="{294ABCB4-4A7B-46B9-AF34-A448DCF9BA11}" dt="2020-10-28T02:32:33.113" v="6496" actId="26606"/>
          <ac:picMkLst>
            <pc:docMk/>
            <pc:sldMk cId="2951240557" sldId="1443"/>
            <ac:picMk id="6" creationId="{315C18DA-BF15-4532-AFD2-4AF066A5816F}"/>
          </ac:picMkLst>
        </pc:picChg>
        <pc:cxnChg chg="add del">
          <ac:chgData name="Berry, Melody" userId="31bd6066-c510-4faa-ad29-e552a3d0ff26" providerId="ADAL" clId="{294ABCB4-4A7B-46B9-AF34-A448DCF9BA11}" dt="2020-10-28T02:32:33.113" v="6496" actId="26606"/>
          <ac:cxnSpMkLst>
            <pc:docMk/>
            <pc:sldMk cId="2951240557" sldId="1443"/>
            <ac:cxnSpMk id="8" creationId="{39B7FDC9-F0CE-43A7-9F2A-83DD09DC3453}"/>
          </ac:cxnSpMkLst>
        </pc:cxnChg>
      </pc:sldChg>
      <pc:sldChg chg="addSp delSp modSp add">
        <pc:chgData name="Berry, Melody" userId="31bd6066-c510-4faa-ad29-e552a3d0ff26" providerId="ADAL" clId="{294ABCB4-4A7B-46B9-AF34-A448DCF9BA11}" dt="2020-10-28T03:05:38.862" v="6992" actId="166"/>
        <pc:sldMkLst>
          <pc:docMk/>
          <pc:sldMk cId="2569758745" sldId="1444"/>
        </pc:sldMkLst>
        <pc:spChg chg="mod">
          <ac:chgData name="Berry, Melody" userId="31bd6066-c510-4faa-ad29-e552a3d0ff26" providerId="ADAL" clId="{294ABCB4-4A7B-46B9-AF34-A448DCF9BA11}" dt="2020-10-26T16:51:58.372" v="6222" actId="1076"/>
          <ac:spMkLst>
            <pc:docMk/>
            <pc:sldMk cId="2569758745" sldId="1444"/>
            <ac:spMk id="2" creationId="{13EA859F-EE7A-456B-9DA9-392AF3BC1133}"/>
          </ac:spMkLst>
        </pc:spChg>
        <pc:spChg chg="add mod ord">
          <ac:chgData name="Berry, Melody" userId="31bd6066-c510-4faa-ad29-e552a3d0ff26" providerId="ADAL" clId="{294ABCB4-4A7B-46B9-AF34-A448DCF9BA11}" dt="2020-10-27T03:10:41.130" v="6365" actId="20577"/>
          <ac:spMkLst>
            <pc:docMk/>
            <pc:sldMk cId="2569758745" sldId="1444"/>
            <ac:spMk id="3" creationId="{C2C49FCE-8579-410C-9407-50723D9C677D}"/>
          </ac:spMkLst>
        </pc:spChg>
        <pc:spChg chg="add mod">
          <ac:chgData name="Berry, Melody" userId="31bd6066-c510-4faa-ad29-e552a3d0ff26" providerId="ADAL" clId="{294ABCB4-4A7B-46B9-AF34-A448DCF9BA11}" dt="2020-10-26T16:49:27.859" v="6204" actId="14100"/>
          <ac:spMkLst>
            <pc:docMk/>
            <pc:sldMk cId="2569758745" sldId="1444"/>
            <ac:spMk id="8" creationId="{237B511E-642B-4B61-A9A9-52B63D067780}"/>
          </ac:spMkLst>
        </pc:spChg>
        <pc:spChg chg="add mod ord">
          <ac:chgData name="Berry, Melody" userId="31bd6066-c510-4faa-ad29-e552a3d0ff26" providerId="ADAL" clId="{294ABCB4-4A7B-46B9-AF34-A448DCF9BA11}" dt="2020-10-26T16:49:57.800" v="6211" actId="166"/>
          <ac:spMkLst>
            <pc:docMk/>
            <pc:sldMk cId="2569758745" sldId="1444"/>
            <ac:spMk id="9" creationId="{985FBA23-F74E-472A-97E1-9AFFFD3A1507}"/>
          </ac:spMkLst>
        </pc:spChg>
        <pc:spChg chg="add mod ord">
          <ac:chgData name="Berry, Melody" userId="31bd6066-c510-4faa-ad29-e552a3d0ff26" providerId="ADAL" clId="{294ABCB4-4A7B-46B9-AF34-A448DCF9BA11}" dt="2020-10-26T16:49:53.775" v="6210" actId="166"/>
          <ac:spMkLst>
            <pc:docMk/>
            <pc:sldMk cId="2569758745" sldId="1444"/>
            <ac:spMk id="10" creationId="{CA041B1E-0751-4785-A454-5AC48F90AF31}"/>
          </ac:spMkLst>
        </pc:spChg>
        <pc:spChg chg="add mod">
          <ac:chgData name="Berry, Melody" userId="31bd6066-c510-4faa-ad29-e552a3d0ff26" providerId="ADAL" clId="{294ABCB4-4A7B-46B9-AF34-A448DCF9BA11}" dt="2020-10-26T16:49:41.778" v="6208" actId="14100"/>
          <ac:spMkLst>
            <pc:docMk/>
            <pc:sldMk cId="2569758745" sldId="1444"/>
            <ac:spMk id="11" creationId="{78D0EE21-63B9-4C37-B7DF-701C8A8108C1}"/>
          </ac:spMkLst>
        </pc:spChg>
        <pc:spChg chg="add mod ord">
          <ac:chgData name="Berry, Melody" userId="31bd6066-c510-4faa-ad29-e552a3d0ff26" providerId="ADAL" clId="{294ABCB4-4A7B-46B9-AF34-A448DCF9BA11}" dt="2020-10-28T03:05:38.862" v="6992" actId="166"/>
          <ac:spMkLst>
            <pc:docMk/>
            <pc:sldMk cId="2569758745" sldId="1444"/>
            <ac:spMk id="16" creationId="{87AB1405-A82D-4B73-996D-19ADE0F7047A}"/>
          </ac:spMkLst>
        </pc:spChg>
        <pc:spChg chg="add mod">
          <ac:chgData name="Berry, Melody" userId="31bd6066-c510-4faa-ad29-e552a3d0ff26" providerId="ADAL" clId="{294ABCB4-4A7B-46B9-AF34-A448DCF9BA11}" dt="2020-10-28T03:05:33.445" v="6991" actId="14100"/>
          <ac:spMkLst>
            <pc:docMk/>
            <pc:sldMk cId="2569758745" sldId="1444"/>
            <ac:spMk id="18" creationId="{26F6CDA2-4B98-4CAC-929A-305C94DCDFCC}"/>
          </ac:spMkLst>
        </pc:spChg>
        <pc:spChg chg="add del mod">
          <ac:chgData name="Berry, Melody" userId="31bd6066-c510-4faa-ad29-e552a3d0ff26" providerId="ADAL" clId="{294ABCB4-4A7B-46B9-AF34-A448DCF9BA11}" dt="2020-10-27T03:09:16.850" v="6321" actId="478"/>
          <ac:spMkLst>
            <pc:docMk/>
            <pc:sldMk cId="2569758745" sldId="1444"/>
            <ac:spMk id="19" creationId="{B3ED69A1-8082-49F3-B4FB-CFDA0D9733DB}"/>
          </ac:spMkLst>
        </pc:spChg>
        <pc:picChg chg="add mod">
          <ac:chgData name="Berry, Melody" userId="31bd6066-c510-4faa-ad29-e552a3d0ff26" providerId="ADAL" clId="{294ABCB4-4A7B-46B9-AF34-A448DCF9BA11}" dt="2020-10-26T16:38:07.174" v="5841" actId="1076"/>
          <ac:picMkLst>
            <pc:docMk/>
            <pc:sldMk cId="2569758745" sldId="1444"/>
            <ac:picMk id="4" creationId="{CE270151-ED3D-4820-8DD4-F624BBF2C3AB}"/>
          </ac:picMkLst>
        </pc:picChg>
        <pc:picChg chg="add mod modCrop">
          <ac:chgData name="Berry, Melody" userId="31bd6066-c510-4faa-ad29-e552a3d0ff26" providerId="ADAL" clId="{294ABCB4-4A7B-46B9-AF34-A448DCF9BA11}" dt="2020-10-27T03:11:02.045" v="6368" actId="732"/>
          <ac:picMkLst>
            <pc:docMk/>
            <pc:sldMk cId="2569758745" sldId="1444"/>
            <ac:picMk id="5" creationId="{915A8639-EE5F-4CE3-A6D2-BAEE239BF0B2}"/>
          </ac:picMkLst>
        </pc:picChg>
        <pc:picChg chg="add mod">
          <ac:chgData name="Berry, Melody" userId="31bd6066-c510-4faa-ad29-e552a3d0ff26" providerId="ADAL" clId="{294ABCB4-4A7B-46B9-AF34-A448DCF9BA11}" dt="2020-10-26T16:48:22.299" v="6197" actId="1076"/>
          <ac:picMkLst>
            <pc:docMk/>
            <pc:sldMk cId="2569758745" sldId="1444"/>
            <ac:picMk id="6" creationId="{F2A382C9-6829-4FF8-A69D-48CC77F5561F}"/>
          </ac:picMkLst>
        </pc:picChg>
        <pc:picChg chg="add del">
          <ac:chgData name="Berry, Melody" userId="31bd6066-c510-4faa-ad29-e552a3d0ff26" providerId="ADAL" clId="{294ABCB4-4A7B-46B9-AF34-A448DCF9BA11}" dt="2020-10-26T16:48:47.234" v="6199" actId="478"/>
          <ac:picMkLst>
            <pc:docMk/>
            <pc:sldMk cId="2569758745" sldId="1444"/>
            <ac:picMk id="7" creationId="{9B7F4B05-F192-48EE-9A90-3ADDAA047B89}"/>
          </ac:picMkLst>
        </pc:picChg>
        <pc:picChg chg="add mod">
          <ac:chgData name="Berry, Melody" userId="31bd6066-c510-4faa-ad29-e552a3d0ff26" providerId="ADAL" clId="{294ABCB4-4A7B-46B9-AF34-A448DCF9BA11}" dt="2020-10-27T03:10:34.915" v="6344" actId="1076"/>
          <ac:picMkLst>
            <pc:docMk/>
            <pc:sldMk cId="2569758745" sldId="1444"/>
            <ac:picMk id="1026" creationId="{C90DA586-A45D-4929-BE0D-C4721E7BF28F}"/>
          </ac:picMkLst>
        </pc:picChg>
        <pc:cxnChg chg="add mod ord">
          <ac:chgData name="Berry, Melody" userId="31bd6066-c510-4faa-ad29-e552a3d0ff26" providerId="ADAL" clId="{294ABCB4-4A7B-46B9-AF34-A448DCF9BA11}" dt="2020-10-26T16:50:34.250" v="6219" actId="166"/>
          <ac:cxnSpMkLst>
            <pc:docMk/>
            <pc:sldMk cId="2569758745" sldId="1444"/>
            <ac:cxnSpMk id="12" creationId="{866D3B50-EAE0-4687-A497-75CC1DB62A47}"/>
          </ac:cxnSpMkLst>
        </pc:cxnChg>
        <pc:cxnChg chg="add mod ord">
          <ac:chgData name="Berry, Melody" userId="31bd6066-c510-4faa-ad29-e552a3d0ff26" providerId="ADAL" clId="{294ABCB4-4A7B-46B9-AF34-A448DCF9BA11}" dt="2020-10-26T16:50:41.525" v="6221" actId="166"/>
          <ac:cxnSpMkLst>
            <pc:docMk/>
            <pc:sldMk cId="2569758745" sldId="1444"/>
            <ac:cxnSpMk id="13" creationId="{D650FE2F-6307-420C-8BE8-E2C8EF5DE935}"/>
          </ac:cxnSpMkLst>
        </pc:cxnChg>
        <pc:cxnChg chg="add mod">
          <ac:chgData name="Berry, Melody" userId="31bd6066-c510-4faa-ad29-e552a3d0ff26" providerId="ADAL" clId="{294ABCB4-4A7B-46B9-AF34-A448DCF9BA11}" dt="2020-10-27T03:11:23.998" v="6371" actId="14100"/>
          <ac:cxnSpMkLst>
            <pc:docMk/>
            <pc:sldMk cId="2569758745" sldId="1444"/>
            <ac:cxnSpMk id="17" creationId="{E9FBDD01-E4BA-45C1-AFC1-9B81EBB00718}"/>
          </ac:cxnSpMkLst>
        </pc:cxnChg>
        <pc:cxnChg chg="add del mod">
          <ac:chgData name="Berry, Melody" userId="31bd6066-c510-4faa-ad29-e552a3d0ff26" providerId="ADAL" clId="{294ABCB4-4A7B-46B9-AF34-A448DCF9BA11}" dt="2020-10-27T03:09:18.765" v="6322" actId="478"/>
          <ac:cxnSpMkLst>
            <pc:docMk/>
            <pc:sldMk cId="2569758745" sldId="1444"/>
            <ac:cxnSpMk id="20" creationId="{9A809091-5D77-4333-8B1C-C8800BA738E0}"/>
          </ac:cxnSpMkLst>
        </pc:cxnChg>
      </pc:sldChg>
      <pc:sldChg chg="add del">
        <pc:chgData name="Berry, Melody" userId="31bd6066-c510-4faa-ad29-e552a3d0ff26" providerId="ADAL" clId="{294ABCB4-4A7B-46B9-AF34-A448DCF9BA11}" dt="2020-10-26T17:14:36.844" v="6300" actId="2696"/>
        <pc:sldMkLst>
          <pc:docMk/>
          <pc:sldMk cId="514970632" sldId="1445"/>
        </pc:sldMkLst>
      </pc:sldChg>
      <pc:sldChg chg="modSp">
        <pc:chgData name="Berry, Melody" userId="31bd6066-c510-4faa-ad29-e552a3d0ff26" providerId="ADAL" clId="{294ABCB4-4A7B-46B9-AF34-A448DCF9BA11}" dt="2020-10-28T02:47:54.062" v="6761" actId="113"/>
        <pc:sldMkLst>
          <pc:docMk/>
          <pc:sldMk cId="3155608546" sldId="1445"/>
        </pc:sldMkLst>
        <pc:spChg chg="mod">
          <ac:chgData name="Berry, Melody" userId="31bd6066-c510-4faa-ad29-e552a3d0ff26" providerId="ADAL" clId="{294ABCB4-4A7B-46B9-AF34-A448DCF9BA11}" dt="2020-10-28T02:47:54.062" v="6761" actId="113"/>
          <ac:spMkLst>
            <pc:docMk/>
            <pc:sldMk cId="3155608546" sldId="1445"/>
            <ac:spMk id="6" creationId="{5FF9511B-A04A-4C97-B3D2-73594DAAF670}"/>
          </ac:spMkLst>
        </pc:spChg>
      </pc:sldChg>
      <pc:sldMasterChg chg="del delSldLayout">
        <pc:chgData name="Berry, Melody" userId="31bd6066-c510-4faa-ad29-e552a3d0ff26" providerId="ADAL" clId="{294ABCB4-4A7B-46B9-AF34-A448DCF9BA11}" dt="2020-10-26T01:41:44.533" v="3011" actId="2696"/>
        <pc:sldMasterMkLst>
          <pc:docMk/>
          <pc:sldMasterMk cId="898866068" sldId="2147483684"/>
        </pc:sldMasterMkLst>
        <pc:sldLayoutChg chg="del">
          <pc:chgData name="Berry, Melody" userId="31bd6066-c510-4faa-ad29-e552a3d0ff26" providerId="ADAL" clId="{294ABCB4-4A7B-46B9-AF34-A448DCF9BA11}" dt="2020-10-26T01:41:44.504" v="3002" actId="2696"/>
          <pc:sldLayoutMkLst>
            <pc:docMk/>
            <pc:sldMasterMk cId="898866068" sldId="2147483684"/>
            <pc:sldLayoutMk cId="187019512" sldId="2147483685"/>
          </pc:sldLayoutMkLst>
        </pc:sldLayoutChg>
        <pc:sldLayoutChg chg="del">
          <pc:chgData name="Berry, Melody" userId="31bd6066-c510-4faa-ad29-e552a3d0ff26" providerId="ADAL" clId="{294ABCB4-4A7B-46B9-AF34-A448DCF9BA11}" dt="2020-10-26T01:41:44.506" v="3003" actId="2696"/>
          <pc:sldLayoutMkLst>
            <pc:docMk/>
            <pc:sldMasterMk cId="898866068" sldId="2147483684"/>
            <pc:sldLayoutMk cId="3428608747" sldId="2147483686"/>
          </pc:sldLayoutMkLst>
        </pc:sldLayoutChg>
        <pc:sldLayoutChg chg="del">
          <pc:chgData name="Berry, Melody" userId="31bd6066-c510-4faa-ad29-e552a3d0ff26" providerId="ADAL" clId="{294ABCB4-4A7B-46B9-AF34-A448DCF9BA11}" dt="2020-10-26T01:41:44.507" v="3004" actId="2696"/>
          <pc:sldLayoutMkLst>
            <pc:docMk/>
            <pc:sldMasterMk cId="898866068" sldId="2147483684"/>
            <pc:sldLayoutMk cId="3123095658" sldId="2147483687"/>
          </pc:sldLayoutMkLst>
        </pc:sldLayoutChg>
        <pc:sldLayoutChg chg="del">
          <pc:chgData name="Berry, Melody" userId="31bd6066-c510-4faa-ad29-e552a3d0ff26" providerId="ADAL" clId="{294ABCB4-4A7B-46B9-AF34-A448DCF9BA11}" dt="2020-10-26T01:41:44.508" v="3005" actId="2696"/>
          <pc:sldLayoutMkLst>
            <pc:docMk/>
            <pc:sldMasterMk cId="898866068" sldId="2147483684"/>
            <pc:sldLayoutMk cId="1064424730" sldId="2147483688"/>
          </pc:sldLayoutMkLst>
        </pc:sldLayoutChg>
        <pc:sldLayoutChg chg="del">
          <pc:chgData name="Berry, Melody" userId="31bd6066-c510-4faa-ad29-e552a3d0ff26" providerId="ADAL" clId="{294ABCB4-4A7B-46B9-AF34-A448DCF9BA11}" dt="2020-10-26T01:41:44.510" v="3006" actId="2696"/>
          <pc:sldLayoutMkLst>
            <pc:docMk/>
            <pc:sldMasterMk cId="898866068" sldId="2147483684"/>
            <pc:sldLayoutMk cId="3876258532" sldId="2147483689"/>
          </pc:sldLayoutMkLst>
        </pc:sldLayoutChg>
        <pc:sldLayoutChg chg="del">
          <pc:chgData name="Berry, Melody" userId="31bd6066-c510-4faa-ad29-e552a3d0ff26" providerId="ADAL" clId="{294ABCB4-4A7B-46B9-AF34-A448DCF9BA11}" dt="2020-10-26T01:41:44.511" v="3007" actId="2696"/>
          <pc:sldLayoutMkLst>
            <pc:docMk/>
            <pc:sldMasterMk cId="898866068" sldId="2147483684"/>
            <pc:sldLayoutMk cId="1480084489" sldId="2147483690"/>
          </pc:sldLayoutMkLst>
        </pc:sldLayoutChg>
        <pc:sldLayoutChg chg="del">
          <pc:chgData name="Berry, Melody" userId="31bd6066-c510-4faa-ad29-e552a3d0ff26" providerId="ADAL" clId="{294ABCB4-4A7B-46B9-AF34-A448DCF9BA11}" dt="2020-10-26T01:41:44.512" v="3008" actId="2696"/>
          <pc:sldLayoutMkLst>
            <pc:docMk/>
            <pc:sldMasterMk cId="898866068" sldId="2147483684"/>
            <pc:sldLayoutMk cId="4131574187" sldId="2147483691"/>
          </pc:sldLayoutMkLst>
        </pc:sldLayoutChg>
        <pc:sldLayoutChg chg="del">
          <pc:chgData name="Berry, Melody" userId="31bd6066-c510-4faa-ad29-e552a3d0ff26" providerId="ADAL" clId="{294ABCB4-4A7B-46B9-AF34-A448DCF9BA11}" dt="2020-10-26T01:41:44.514" v="3009" actId="2696"/>
          <pc:sldLayoutMkLst>
            <pc:docMk/>
            <pc:sldMasterMk cId="898866068" sldId="2147483684"/>
            <pc:sldLayoutMk cId="3049583105" sldId="2147483692"/>
          </pc:sldLayoutMkLst>
        </pc:sldLayoutChg>
        <pc:sldLayoutChg chg="del">
          <pc:chgData name="Berry, Melody" userId="31bd6066-c510-4faa-ad29-e552a3d0ff26" providerId="ADAL" clId="{294ABCB4-4A7B-46B9-AF34-A448DCF9BA11}" dt="2020-10-26T01:41:44.515" v="3010" actId="2696"/>
          <pc:sldLayoutMkLst>
            <pc:docMk/>
            <pc:sldMasterMk cId="898866068" sldId="2147483684"/>
            <pc:sldLayoutMk cId="768798581" sldId="2147483693"/>
          </pc:sldLayoutMkLst>
        </pc:sldLayoutChg>
      </pc:sldMasterChg>
    </pc:docChg>
  </pc:docChgLst>
  <pc:docChgLst>
    <pc:chgData name="Berry, Melody" userId="31bd6066-c510-4faa-ad29-e552a3d0ff26" providerId="ADAL" clId="{F517373F-4795-4BBA-9150-E8D87A983DE0}"/>
    <pc:docChg chg="modMainMaster">
      <pc:chgData name="Berry, Melody" userId="31bd6066-c510-4faa-ad29-e552a3d0ff26" providerId="ADAL" clId="{F517373F-4795-4BBA-9150-E8D87A983DE0}" dt="2020-10-25T01:39:13.978" v="55" actId="20577"/>
      <pc:docMkLst>
        <pc:docMk/>
      </pc:docMkLst>
      <pc:sldMasterChg chg="modSp modSldLayout">
        <pc:chgData name="Berry, Melody" userId="31bd6066-c510-4faa-ad29-e552a3d0ff26" providerId="ADAL" clId="{F517373F-4795-4BBA-9150-E8D87A983DE0}" dt="2020-10-25T01:28:18.406" v="3" actId="20577"/>
        <pc:sldMasterMkLst>
          <pc:docMk/>
          <pc:sldMasterMk cId="653309650" sldId="2147483648"/>
        </pc:sldMasterMkLst>
        <pc:spChg chg="mod">
          <ac:chgData name="Berry, Melody" userId="31bd6066-c510-4faa-ad29-e552a3d0ff26" providerId="ADAL" clId="{F517373F-4795-4BBA-9150-E8D87A983DE0}" dt="2020-10-25T01:28:13.856" v="1" actId="20577"/>
          <ac:spMkLst>
            <pc:docMk/>
            <pc:sldMasterMk cId="653309650" sldId="2147483648"/>
            <ac:spMk id="6" creationId="{BA280D15-FD9D-46C3-AD11-3C7ED8EF0895}"/>
          </ac:spMkLst>
        </pc:spChg>
        <pc:sldLayoutChg chg="modSp">
          <pc:chgData name="Berry, Melody" userId="31bd6066-c510-4faa-ad29-e552a3d0ff26" providerId="ADAL" clId="{F517373F-4795-4BBA-9150-E8D87A983DE0}" dt="2020-10-25T01:28:18.406" v="3" actId="20577"/>
          <pc:sldLayoutMkLst>
            <pc:docMk/>
            <pc:sldMasterMk cId="653309650" sldId="2147483648"/>
            <pc:sldLayoutMk cId="1329874810" sldId="2147483649"/>
          </pc:sldLayoutMkLst>
          <pc:spChg chg="mod">
            <ac:chgData name="Berry, Melody" userId="31bd6066-c510-4faa-ad29-e552a3d0ff26" providerId="ADAL" clId="{F517373F-4795-4BBA-9150-E8D87A983DE0}" dt="2020-10-25T01:28:18.406" v="3" actId="20577"/>
            <ac:spMkLst>
              <pc:docMk/>
              <pc:sldMasterMk cId="653309650" sldId="2147483648"/>
              <pc:sldLayoutMk cId="1329874810" sldId="2147483649"/>
              <ac:spMk id="5" creationId="{75741BA6-CDAF-4674-85A3-AACB1F552E26}"/>
            </ac:spMkLst>
          </pc:spChg>
        </pc:sldLayoutChg>
      </pc:sldMasterChg>
      <pc:sldMasterChg chg="modSp modSldLayout">
        <pc:chgData name="Berry, Melody" userId="31bd6066-c510-4faa-ad29-e552a3d0ff26" providerId="ADAL" clId="{F517373F-4795-4BBA-9150-E8D87A983DE0}" dt="2020-10-25T01:37:30.607" v="11" actId="20577"/>
        <pc:sldMasterMkLst>
          <pc:docMk/>
          <pc:sldMasterMk cId="1019879106" sldId="2147483658"/>
        </pc:sldMasterMkLst>
        <pc:spChg chg="mod">
          <ac:chgData name="Berry, Melody" userId="31bd6066-c510-4faa-ad29-e552a3d0ff26" providerId="ADAL" clId="{F517373F-4795-4BBA-9150-E8D87A983DE0}" dt="2020-10-25T01:37:25.565" v="7" actId="20577"/>
          <ac:spMkLst>
            <pc:docMk/>
            <pc:sldMasterMk cId="1019879106" sldId="2147483658"/>
            <ac:spMk id="6" creationId="{BA280D15-FD9D-46C3-AD11-3C7ED8EF0895}"/>
          </ac:spMkLst>
        </pc:spChg>
        <pc:sldLayoutChg chg="modSp">
          <pc:chgData name="Berry, Melody" userId="31bd6066-c510-4faa-ad29-e552a3d0ff26" providerId="ADAL" clId="{F517373F-4795-4BBA-9150-E8D87A983DE0}" dt="2020-10-25T01:37:30.607" v="11" actId="20577"/>
          <pc:sldLayoutMkLst>
            <pc:docMk/>
            <pc:sldMasterMk cId="1019879106" sldId="2147483658"/>
            <pc:sldLayoutMk cId="2611471639" sldId="2147483659"/>
          </pc:sldLayoutMkLst>
          <pc:spChg chg="mod">
            <ac:chgData name="Berry, Melody" userId="31bd6066-c510-4faa-ad29-e552a3d0ff26" providerId="ADAL" clId="{F517373F-4795-4BBA-9150-E8D87A983DE0}" dt="2020-10-25T01:37:30.607" v="11" actId="20577"/>
            <ac:spMkLst>
              <pc:docMk/>
              <pc:sldMasterMk cId="1019879106" sldId="2147483658"/>
              <pc:sldLayoutMk cId="2611471639" sldId="2147483659"/>
              <ac:spMk id="5" creationId="{75741BA6-CDAF-4674-85A3-AACB1F552E26}"/>
            </ac:spMkLst>
          </pc:spChg>
        </pc:sldLayoutChg>
      </pc:sldMasterChg>
      <pc:sldMasterChg chg="modSp modSldLayout">
        <pc:chgData name="Berry, Melody" userId="31bd6066-c510-4faa-ad29-e552a3d0ff26" providerId="ADAL" clId="{F517373F-4795-4BBA-9150-E8D87A983DE0}" dt="2020-10-25T01:37:55.245" v="19" actId="20577"/>
        <pc:sldMasterMkLst>
          <pc:docMk/>
          <pc:sldMasterMk cId="51327560" sldId="2147483674"/>
        </pc:sldMasterMkLst>
        <pc:spChg chg="mod">
          <ac:chgData name="Berry, Melody" userId="31bd6066-c510-4faa-ad29-e552a3d0ff26" providerId="ADAL" clId="{F517373F-4795-4BBA-9150-E8D87A983DE0}" dt="2020-10-25T01:37:46.918" v="15" actId="20577"/>
          <ac:spMkLst>
            <pc:docMk/>
            <pc:sldMasterMk cId="51327560" sldId="2147483674"/>
            <ac:spMk id="6" creationId="{BA280D15-FD9D-46C3-AD11-3C7ED8EF0895}"/>
          </ac:spMkLst>
        </pc:spChg>
        <pc:sldLayoutChg chg="modSp">
          <pc:chgData name="Berry, Melody" userId="31bd6066-c510-4faa-ad29-e552a3d0ff26" providerId="ADAL" clId="{F517373F-4795-4BBA-9150-E8D87A983DE0}" dt="2020-10-25T01:37:55.245" v="19" actId="20577"/>
          <pc:sldLayoutMkLst>
            <pc:docMk/>
            <pc:sldMasterMk cId="51327560" sldId="2147483674"/>
            <pc:sldLayoutMk cId="4234453691" sldId="2147483675"/>
          </pc:sldLayoutMkLst>
          <pc:spChg chg="mod">
            <ac:chgData name="Berry, Melody" userId="31bd6066-c510-4faa-ad29-e552a3d0ff26" providerId="ADAL" clId="{F517373F-4795-4BBA-9150-E8D87A983DE0}" dt="2020-10-25T01:37:55.245" v="19" actId="20577"/>
            <ac:spMkLst>
              <pc:docMk/>
              <pc:sldMasterMk cId="51327560" sldId="2147483674"/>
              <pc:sldLayoutMk cId="4234453691" sldId="2147483675"/>
              <ac:spMk id="5" creationId="{75741BA6-CDAF-4674-85A3-AACB1F552E26}"/>
            </ac:spMkLst>
          </pc:spChg>
        </pc:sldLayoutChg>
      </pc:sldMasterChg>
      <pc:sldMasterChg chg="modSp modSldLayout">
        <pc:chgData name="Berry, Melody" userId="31bd6066-c510-4faa-ad29-e552a3d0ff26" providerId="ADAL" clId="{F517373F-4795-4BBA-9150-E8D87A983DE0}" dt="2020-10-25T01:38:23.954" v="33" actId="20577"/>
        <pc:sldMasterMkLst>
          <pc:docMk/>
          <pc:sldMasterMk cId="898866068" sldId="2147483684"/>
        </pc:sldMasterMkLst>
        <pc:spChg chg="mod">
          <ac:chgData name="Berry, Melody" userId="31bd6066-c510-4faa-ad29-e552a3d0ff26" providerId="ADAL" clId="{F517373F-4795-4BBA-9150-E8D87A983DE0}" dt="2020-10-25T01:38:11.152" v="26" actId="20577"/>
          <ac:spMkLst>
            <pc:docMk/>
            <pc:sldMasterMk cId="898866068" sldId="2147483684"/>
            <ac:spMk id="6" creationId="{BA280D15-FD9D-46C3-AD11-3C7ED8EF0895}"/>
          </ac:spMkLst>
        </pc:spChg>
        <pc:sldLayoutChg chg="modSp">
          <pc:chgData name="Berry, Melody" userId="31bd6066-c510-4faa-ad29-e552a3d0ff26" providerId="ADAL" clId="{F517373F-4795-4BBA-9150-E8D87A983DE0}" dt="2020-10-25T01:38:23.954" v="33" actId="20577"/>
          <pc:sldLayoutMkLst>
            <pc:docMk/>
            <pc:sldMasterMk cId="898866068" sldId="2147483684"/>
            <pc:sldLayoutMk cId="187019512" sldId="2147483685"/>
          </pc:sldLayoutMkLst>
          <pc:spChg chg="mod">
            <ac:chgData name="Berry, Melody" userId="31bd6066-c510-4faa-ad29-e552a3d0ff26" providerId="ADAL" clId="{F517373F-4795-4BBA-9150-E8D87A983DE0}" dt="2020-10-25T01:38:23.954" v="33" actId="20577"/>
            <ac:spMkLst>
              <pc:docMk/>
              <pc:sldMasterMk cId="898866068" sldId="2147483684"/>
              <pc:sldLayoutMk cId="187019512" sldId="2147483685"/>
              <ac:spMk id="5" creationId="{75741BA6-CDAF-4674-85A3-AACB1F552E26}"/>
            </ac:spMkLst>
          </pc:spChg>
        </pc:sldLayoutChg>
      </pc:sldMasterChg>
      <pc:sldMasterChg chg="modSp modSldLayout">
        <pc:chgData name="Berry, Melody" userId="31bd6066-c510-4faa-ad29-e552a3d0ff26" providerId="ADAL" clId="{F517373F-4795-4BBA-9150-E8D87A983DE0}" dt="2020-10-25T01:38:49.959" v="47" actId="20577"/>
        <pc:sldMasterMkLst>
          <pc:docMk/>
          <pc:sldMasterMk cId="380246097" sldId="2147483694"/>
        </pc:sldMasterMkLst>
        <pc:spChg chg="mod">
          <ac:chgData name="Berry, Melody" userId="31bd6066-c510-4faa-ad29-e552a3d0ff26" providerId="ADAL" clId="{F517373F-4795-4BBA-9150-E8D87A983DE0}" dt="2020-10-25T01:38:39.084" v="40" actId="20577"/>
          <ac:spMkLst>
            <pc:docMk/>
            <pc:sldMasterMk cId="380246097" sldId="2147483694"/>
            <ac:spMk id="6" creationId="{BA280D15-FD9D-46C3-AD11-3C7ED8EF0895}"/>
          </ac:spMkLst>
        </pc:spChg>
        <pc:sldLayoutChg chg="modSp">
          <pc:chgData name="Berry, Melody" userId="31bd6066-c510-4faa-ad29-e552a3d0ff26" providerId="ADAL" clId="{F517373F-4795-4BBA-9150-E8D87A983DE0}" dt="2020-10-25T01:38:49.959" v="47" actId="20577"/>
          <pc:sldLayoutMkLst>
            <pc:docMk/>
            <pc:sldMasterMk cId="380246097" sldId="2147483694"/>
            <pc:sldLayoutMk cId="2458379728" sldId="2147483695"/>
          </pc:sldLayoutMkLst>
          <pc:spChg chg="mod">
            <ac:chgData name="Berry, Melody" userId="31bd6066-c510-4faa-ad29-e552a3d0ff26" providerId="ADAL" clId="{F517373F-4795-4BBA-9150-E8D87A983DE0}" dt="2020-10-25T01:38:49.959" v="47" actId="20577"/>
            <ac:spMkLst>
              <pc:docMk/>
              <pc:sldMasterMk cId="380246097" sldId="2147483694"/>
              <pc:sldLayoutMk cId="2458379728" sldId="2147483695"/>
              <ac:spMk id="5" creationId="{75741BA6-CDAF-4674-85A3-AACB1F552E26}"/>
            </ac:spMkLst>
          </pc:spChg>
        </pc:sldLayoutChg>
      </pc:sldMasterChg>
      <pc:sldMasterChg chg="modSp modSldLayout">
        <pc:chgData name="Berry, Melody" userId="31bd6066-c510-4faa-ad29-e552a3d0ff26" providerId="ADAL" clId="{F517373F-4795-4BBA-9150-E8D87A983DE0}" dt="2020-10-25T01:39:13.978" v="55" actId="20577"/>
        <pc:sldMasterMkLst>
          <pc:docMk/>
          <pc:sldMasterMk cId="2909625567" sldId="2147483704"/>
        </pc:sldMasterMkLst>
        <pc:spChg chg="mod">
          <ac:chgData name="Berry, Melody" userId="31bd6066-c510-4faa-ad29-e552a3d0ff26" providerId="ADAL" clId="{F517373F-4795-4BBA-9150-E8D87A983DE0}" dt="2020-10-25T01:39:04.595" v="51" actId="20577"/>
          <ac:spMkLst>
            <pc:docMk/>
            <pc:sldMasterMk cId="2909625567" sldId="2147483704"/>
            <ac:spMk id="6" creationId="{BA280D15-FD9D-46C3-AD11-3C7ED8EF0895}"/>
          </ac:spMkLst>
        </pc:spChg>
        <pc:sldLayoutChg chg="modSp">
          <pc:chgData name="Berry, Melody" userId="31bd6066-c510-4faa-ad29-e552a3d0ff26" providerId="ADAL" clId="{F517373F-4795-4BBA-9150-E8D87A983DE0}" dt="2020-10-25T01:39:13.978" v="55" actId="20577"/>
          <pc:sldLayoutMkLst>
            <pc:docMk/>
            <pc:sldMasterMk cId="2909625567" sldId="2147483704"/>
            <pc:sldLayoutMk cId="3984436150" sldId="2147483705"/>
          </pc:sldLayoutMkLst>
          <pc:spChg chg="mod">
            <ac:chgData name="Berry, Melody" userId="31bd6066-c510-4faa-ad29-e552a3d0ff26" providerId="ADAL" clId="{F517373F-4795-4BBA-9150-E8D87A983DE0}" dt="2020-10-25T01:39:13.978" v="55" actId="20577"/>
            <ac:spMkLst>
              <pc:docMk/>
              <pc:sldMasterMk cId="2909625567" sldId="2147483704"/>
              <pc:sldLayoutMk cId="3984436150" sldId="2147483705"/>
              <ac:spMk id="5" creationId="{75741BA6-CDAF-4674-85A3-AACB1F552E26}"/>
            </ac:spMkLst>
          </pc:spChg>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sv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6.svg"/><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image" Target="../media/image33.pn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10" Type="http://schemas.openxmlformats.org/officeDocument/2006/relationships/image" Target="../media/image14.sv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s>
</file>

<file path=ppt/diagrams/_rels/data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sv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2" Type="http://schemas.openxmlformats.org/officeDocument/2006/relationships/image" Target="../media/image6.svg"/><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image" Target="../media/image33.pn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10" Type="http://schemas.openxmlformats.org/officeDocument/2006/relationships/image" Target="../media/image14.sv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23C0C-A901-448A-8FFF-789793CC27FE}"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00B1843F-B0B3-4265-AACC-76E71F0EDA8F}">
      <dgm:prSet custT="1"/>
      <dgm:spPr/>
      <dgm:t>
        <a:bodyPr/>
        <a:lstStyle/>
        <a:p>
          <a:pPr>
            <a:lnSpc>
              <a:spcPct val="100000"/>
            </a:lnSpc>
          </a:pPr>
          <a:r>
            <a:rPr lang="en-US" sz="1800" dirty="0"/>
            <a:t>Accela launch overview</a:t>
          </a:r>
        </a:p>
      </dgm:t>
    </dgm:pt>
    <dgm:pt modelId="{B8846232-5DB6-41CC-A81C-68F7B3F65852}" type="parTrans" cxnId="{4847888D-33B7-4870-9B97-35BE6D8EBB12}">
      <dgm:prSet/>
      <dgm:spPr/>
      <dgm:t>
        <a:bodyPr/>
        <a:lstStyle/>
        <a:p>
          <a:endParaRPr lang="en-US"/>
        </a:p>
      </dgm:t>
    </dgm:pt>
    <dgm:pt modelId="{708ADB6A-6D7C-41D2-8D2B-E52C5592EAEA}" type="sibTrans" cxnId="{4847888D-33B7-4870-9B97-35BE6D8EBB12}">
      <dgm:prSet/>
      <dgm:spPr/>
      <dgm:t>
        <a:bodyPr/>
        <a:lstStyle/>
        <a:p>
          <a:endParaRPr lang="en-US"/>
        </a:p>
      </dgm:t>
    </dgm:pt>
    <dgm:pt modelId="{E8B2B578-2E2D-434F-82AC-4F91DFD2F42F}">
      <dgm:prSet custT="1"/>
      <dgm:spPr/>
      <dgm:t>
        <a:bodyPr/>
        <a:lstStyle/>
        <a:p>
          <a:pPr>
            <a:lnSpc>
              <a:spcPct val="100000"/>
            </a:lnSpc>
          </a:pPr>
          <a:r>
            <a:rPr lang="en-US" sz="1800" dirty="0"/>
            <a:t>Launch schedule </a:t>
          </a:r>
        </a:p>
      </dgm:t>
    </dgm:pt>
    <dgm:pt modelId="{0A4AE0D5-12B4-4D6E-B7EE-75468EFB8084}" type="parTrans" cxnId="{38020748-9C9C-498A-9D27-2A0CAD53E1C3}">
      <dgm:prSet/>
      <dgm:spPr/>
      <dgm:t>
        <a:bodyPr/>
        <a:lstStyle/>
        <a:p>
          <a:endParaRPr lang="en-US"/>
        </a:p>
      </dgm:t>
    </dgm:pt>
    <dgm:pt modelId="{85C849B1-09F0-4215-AC1F-2A0556E169BE}" type="sibTrans" cxnId="{38020748-9C9C-498A-9D27-2A0CAD53E1C3}">
      <dgm:prSet/>
      <dgm:spPr/>
      <dgm:t>
        <a:bodyPr/>
        <a:lstStyle/>
        <a:p>
          <a:endParaRPr lang="en-US"/>
        </a:p>
      </dgm:t>
    </dgm:pt>
    <dgm:pt modelId="{7A481C00-20DF-42FD-A7E1-0610E84DD236}">
      <dgm:prSet custT="1"/>
      <dgm:spPr/>
      <dgm:t>
        <a:bodyPr/>
        <a:lstStyle/>
        <a:p>
          <a:pPr>
            <a:lnSpc>
              <a:spcPct val="100000"/>
            </a:lnSpc>
          </a:pPr>
          <a:r>
            <a:rPr lang="en-US" sz="1800" dirty="0"/>
            <a:t>How to respond to corrections and how to find documents</a:t>
          </a:r>
        </a:p>
      </dgm:t>
    </dgm:pt>
    <dgm:pt modelId="{36A334FE-E5A8-4E1D-828C-8971C96D6B81}" type="parTrans" cxnId="{D500E6F3-8B45-491A-A1A7-BA6D02B05975}">
      <dgm:prSet/>
      <dgm:spPr/>
      <dgm:t>
        <a:bodyPr/>
        <a:lstStyle/>
        <a:p>
          <a:endParaRPr lang="en-US"/>
        </a:p>
      </dgm:t>
    </dgm:pt>
    <dgm:pt modelId="{3884BDD1-E236-4D83-B237-30EA55C65F95}" type="sibTrans" cxnId="{D500E6F3-8B45-491A-A1A7-BA6D02B05975}">
      <dgm:prSet/>
      <dgm:spPr/>
      <dgm:t>
        <a:bodyPr/>
        <a:lstStyle/>
        <a:p>
          <a:endParaRPr lang="en-US"/>
        </a:p>
      </dgm:t>
    </dgm:pt>
    <dgm:pt modelId="{6C8FDACA-9F75-4FCF-901F-11A933C88CA4}">
      <dgm:prSet custT="1"/>
      <dgm:spPr/>
      <dgm:t>
        <a:bodyPr/>
        <a:lstStyle/>
        <a:p>
          <a:pPr>
            <a:lnSpc>
              <a:spcPct val="100000"/>
            </a:lnSpc>
          </a:pPr>
          <a:r>
            <a:rPr lang="en-US" sz="1800" dirty="0"/>
            <a:t>How to find the status of a permit</a:t>
          </a:r>
        </a:p>
      </dgm:t>
    </dgm:pt>
    <dgm:pt modelId="{964AF593-3169-47AA-8570-3A98136BC425}" type="parTrans" cxnId="{C6FD2B84-CBC2-4385-90AB-1F87ED9DA8B6}">
      <dgm:prSet/>
      <dgm:spPr/>
      <dgm:t>
        <a:bodyPr/>
        <a:lstStyle/>
        <a:p>
          <a:endParaRPr lang="en-US"/>
        </a:p>
      </dgm:t>
    </dgm:pt>
    <dgm:pt modelId="{B1B8339B-D86B-4131-931F-D358A297077A}" type="sibTrans" cxnId="{C6FD2B84-CBC2-4385-90AB-1F87ED9DA8B6}">
      <dgm:prSet/>
      <dgm:spPr/>
      <dgm:t>
        <a:bodyPr/>
        <a:lstStyle/>
        <a:p>
          <a:endParaRPr lang="en-US"/>
        </a:p>
      </dgm:t>
    </dgm:pt>
    <dgm:pt modelId="{8E5084FB-A550-4A68-BC43-7A214772DA30}">
      <dgm:prSet custT="1"/>
      <dgm:spPr/>
      <dgm:t>
        <a:bodyPr/>
        <a:lstStyle/>
        <a:p>
          <a:pPr>
            <a:lnSpc>
              <a:spcPct val="100000"/>
            </a:lnSpc>
          </a:pPr>
          <a:r>
            <a:rPr lang="en-US" sz="1800" dirty="0"/>
            <a:t>How to apply for a construction permit</a:t>
          </a:r>
        </a:p>
      </dgm:t>
    </dgm:pt>
    <dgm:pt modelId="{12DF940E-133B-463B-A6BF-8FB88D95F173}" type="sibTrans" cxnId="{CAF5490B-9CEA-4225-9A0D-0A0023D3793C}">
      <dgm:prSet/>
      <dgm:spPr/>
      <dgm:t>
        <a:bodyPr/>
        <a:lstStyle/>
        <a:p>
          <a:endParaRPr lang="en-US"/>
        </a:p>
      </dgm:t>
    </dgm:pt>
    <dgm:pt modelId="{8FA3B0BA-B556-4D77-B523-0957D34E00DB}" type="parTrans" cxnId="{CAF5490B-9CEA-4225-9A0D-0A0023D3793C}">
      <dgm:prSet/>
      <dgm:spPr/>
      <dgm:t>
        <a:bodyPr/>
        <a:lstStyle/>
        <a:p>
          <a:endParaRPr lang="en-US"/>
        </a:p>
      </dgm:t>
    </dgm:pt>
    <dgm:pt modelId="{ABEE24EC-8CFB-41DB-9AA8-187EDB92CAD9}">
      <dgm:prSet custT="1"/>
      <dgm:spPr/>
      <dgm:t>
        <a:bodyPr/>
        <a:lstStyle/>
        <a:p>
          <a:pPr>
            <a:lnSpc>
              <a:spcPct val="100000"/>
            </a:lnSpc>
          </a:pPr>
          <a:r>
            <a:rPr lang="en-US" sz="1800" dirty="0"/>
            <a:t>ROW Maintenance permit overview and document requirements</a:t>
          </a:r>
        </a:p>
      </dgm:t>
    </dgm:pt>
    <dgm:pt modelId="{C3A71620-00A0-43A2-B32F-D67BF78634D1}" type="sibTrans" cxnId="{AA95D79E-712C-466B-85E1-3D623EEECC0D}">
      <dgm:prSet/>
      <dgm:spPr/>
      <dgm:t>
        <a:bodyPr/>
        <a:lstStyle/>
        <a:p>
          <a:endParaRPr lang="en-US"/>
        </a:p>
      </dgm:t>
    </dgm:pt>
    <dgm:pt modelId="{F7318561-30F3-4C77-84A5-1980B1E2A593}" type="parTrans" cxnId="{AA95D79E-712C-466B-85E1-3D623EEECC0D}">
      <dgm:prSet/>
      <dgm:spPr/>
      <dgm:t>
        <a:bodyPr/>
        <a:lstStyle/>
        <a:p>
          <a:endParaRPr lang="en-US"/>
        </a:p>
      </dgm:t>
    </dgm:pt>
    <dgm:pt modelId="{2A685F8E-725E-439A-A49F-0FD5D454FE29}">
      <dgm:prSet custT="1"/>
      <dgm:spPr/>
      <dgm:t>
        <a:bodyPr/>
        <a:lstStyle/>
        <a:p>
          <a:pPr>
            <a:lnSpc>
              <a:spcPct val="100000"/>
            </a:lnSpc>
          </a:pPr>
          <a:r>
            <a:rPr lang="en-US" sz="1800" dirty="0"/>
            <a:t>ROW Construction permit overview and document requirements</a:t>
          </a:r>
        </a:p>
      </dgm:t>
    </dgm:pt>
    <dgm:pt modelId="{4648B506-501B-492B-AF0E-244F14FAD6C0}" type="parTrans" cxnId="{BD799D08-63C4-4085-A1CE-72A4C4BD5D20}">
      <dgm:prSet/>
      <dgm:spPr/>
      <dgm:t>
        <a:bodyPr/>
        <a:lstStyle/>
        <a:p>
          <a:endParaRPr lang="en-US"/>
        </a:p>
      </dgm:t>
    </dgm:pt>
    <dgm:pt modelId="{2FB13819-B86A-4E9C-ACBE-46F3E01C7B6F}" type="sibTrans" cxnId="{BD799D08-63C4-4085-A1CE-72A4C4BD5D20}">
      <dgm:prSet/>
      <dgm:spPr/>
      <dgm:t>
        <a:bodyPr/>
        <a:lstStyle/>
        <a:p>
          <a:endParaRPr lang="en-US"/>
        </a:p>
      </dgm:t>
    </dgm:pt>
    <dgm:pt modelId="{0C34E97B-46DE-42AD-86A1-79C68C39E541}">
      <dgm:prSet custT="1"/>
      <dgm:spPr/>
      <dgm:t>
        <a:bodyPr/>
        <a:lstStyle/>
        <a:p>
          <a:pPr>
            <a:lnSpc>
              <a:spcPct val="100000"/>
            </a:lnSpc>
          </a:pPr>
          <a:r>
            <a:rPr lang="en-US" sz="1800" dirty="0"/>
            <a:t>Heavy Crane and ROW Construction process steps</a:t>
          </a:r>
        </a:p>
      </dgm:t>
    </dgm:pt>
    <dgm:pt modelId="{F36F945B-D26A-4FC6-A088-1CEE7FAB2093}" type="parTrans" cxnId="{32789989-4784-4005-913B-F0592ECBF062}">
      <dgm:prSet/>
      <dgm:spPr/>
      <dgm:t>
        <a:bodyPr/>
        <a:lstStyle/>
        <a:p>
          <a:endParaRPr lang="en-US"/>
        </a:p>
      </dgm:t>
    </dgm:pt>
    <dgm:pt modelId="{10A7A10D-A901-43F0-9881-06DC94D2F88F}" type="sibTrans" cxnId="{32789989-4784-4005-913B-F0592ECBF062}">
      <dgm:prSet/>
      <dgm:spPr/>
      <dgm:t>
        <a:bodyPr/>
        <a:lstStyle/>
        <a:p>
          <a:endParaRPr lang="en-US"/>
        </a:p>
      </dgm:t>
    </dgm:pt>
    <dgm:pt modelId="{974E0E23-9837-4071-92B2-58FE06899ABE}">
      <dgm:prSet custT="1"/>
      <dgm:spPr/>
      <dgm:t>
        <a:bodyPr/>
        <a:lstStyle/>
        <a:p>
          <a:pPr>
            <a:lnSpc>
              <a:spcPct val="100000"/>
            </a:lnSpc>
          </a:pPr>
          <a:r>
            <a:rPr lang="en-US" sz="1800" dirty="0"/>
            <a:t>Upcoming events</a:t>
          </a:r>
        </a:p>
      </dgm:t>
    </dgm:pt>
    <dgm:pt modelId="{36595DB2-0E9F-4B19-9AE3-1C7BAC0F8344}" type="parTrans" cxnId="{67883E04-9928-43EE-BEBE-EBE6AFE7FF64}">
      <dgm:prSet/>
      <dgm:spPr/>
      <dgm:t>
        <a:bodyPr/>
        <a:lstStyle/>
        <a:p>
          <a:endParaRPr lang="en-US"/>
        </a:p>
      </dgm:t>
    </dgm:pt>
    <dgm:pt modelId="{1B4A6E34-4D82-4ED8-A556-52946E310B67}" type="sibTrans" cxnId="{67883E04-9928-43EE-BEBE-EBE6AFE7FF64}">
      <dgm:prSet/>
      <dgm:spPr/>
      <dgm:t>
        <a:bodyPr/>
        <a:lstStyle/>
        <a:p>
          <a:endParaRPr lang="en-US"/>
        </a:p>
      </dgm:t>
    </dgm:pt>
    <dgm:pt modelId="{22664D6D-BB65-4BF3-85A5-BE95AA8B4E47}">
      <dgm:prSet custT="1"/>
      <dgm:spPr/>
      <dgm:t>
        <a:bodyPr/>
        <a:lstStyle/>
        <a:p>
          <a:pPr>
            <a:lnSpc>
              <a:spcPct val="100000"/>
            </a:lnSpc>
          </a:pPr>
          <a:r>
            <a:rPr lang="en-US" sz="1800" dirty="0"/>
            <a:t>Application steps from the Portal</a:t>
          </a:r>
        </a:p>
      </dgm:t>
    </dgm:pt>
    <dgm:pt modelId="{1B0AC334-E2E4-4133-A64A-44EC7666F401}" type="parTrans" cxnId="{8069233A-9BA7-4CD9-84F3-EE2DC2428F72}">
      <dgm:prSet/>
      <dgm:spPr/>
      <dgm:t>
        <a:bodyPr/>
        <a:lstStyle/>
        <a:p>
          <a:endParaRPr lang="en-US"/>
        </a:p>
      </dgm:t>
    </dgm:pt>
    <dgm:pt modelId="{06935B65-C509-4C84-B967-3DB2553BC4A9}" type="sibTrans" cxnId="{8069233A-9BA7-4CD9-84F3-EE2DC2428F72}">
      <dgm:prSet/>
      <dgm:spPr/>
      <dgm:t>
        <a:bodyPr/>
        <a:lstStyle/>
        <a:p>
          <a:endParaRPr lang="en-US"/>
        </a:p>
      </dgm:t>
    </dgm:pt>
    <dgm:pt modelId="{36372839-F0AD-4FBB-8A65-9CD03BEF643F}">
      <dgm:prSet custT="1"/>
      <dgm:spPr/>
      <dgm:t>
        <a:bodyPr/>
        <a:lstStyle/>
        <a:p>
          <a:pPr>
            <a:lnSpc>
              <a:spcPct val="100000"/>
            </a:lnSpc>
          </a:pPr>
          <a:r>
            <a:rPr lang="en-US" sz="1800" dirty="0"/>
            <a:t>Stand alone curb cut permit process changes</a:t>
          </a:r>
        </a:p>
      </dgm:t>
    </dgm:pt>
    <dgm:pt modelId="{9E2F2551-EC23-4C2A-9969-E36C2C2EB1B7}" type="parTrans" cxnId="{0006FB1D-7E2D-4766-900D-A8461C659453}">
      <dgm:prSet/>
      <dgm:spPr/>
      <dgm:t>
        <a:bodyPr/>
        <a:lstStyle/>
        <a:p>
          <a:endParaRPr lang="en-US"/>
        </a:p>
      </dgm:t>
    </dgm:pt>
    <dgm:pt modelId="{24EF21CA-CBB3-44D5-8F3D-63345567943E}" type="sibTrans" cxnId="{0006FB1D-7E2D-4766-900D-A8461C659453}">
      <dgm:prSet/>
      <dgm:spPr/>
      <dgm:t>
        <a:bodyPr/>
        <a:lstStyle/>
        <a:p>
          <a:endParaRPr lang="en-US"/>
        </a:p>
      </dgm:t>
    </dgm:pt>
    <dgm:pt modelId="{79906A13-2642-4F48-B5CE-3E01B336DDE8}">
      <dgm:prSet custT="1"/>
      <dgm:spPr/>
      <dgm:t>
        <a:bodyPr/>
        <a:lstStyle/>
        <a:p>
          <a:pPr>
            <a:lnSpc>
              <a:spcPct val="100000"/>
            </a:lnSpc>
          </a:pPr>
          <a:r>
            <a:rPr lang="en-US" sz="1800" dirty="0"/>
            <a:t>Heavy Crane permit overview and document requirements</a:t>
          </a:r>
        </a:p>
      </dgm:t>
    </dgm:pt>
    <dgm:pt modelId="{CA8369B9-1DA1-4C8D-8C54-371F6C07A474}" type="parTrans" cxnId="{9F192801-78F6-42D7-B170-4FCAC0CD9D13}">
      <dgm:prSet/>
      <dgm:spPr/>
      <dgm:t>
        <a:bodyPr/>
        <a:lstStyle/>
        <a:p>
          <a:endParaRPr lang="en-US"/>
        </a:p>
      </dgm:t>
    </dgm:pt>
    <dgm:pt modelId="{A098379E-8C8D-4B62-B4BC-2F652D529461}" type="sibTrans" cxnId="{9F192801-78F6-42D7-B170-4FCAC0CD9D13}">
      <dgm:prSet/>
      <dgm:spPr/>
      <dgm:t>
        <a:bodyPr/>
        <a:lstStyle/>
        <a:p>
          <a:endParaRPr lang="en-US"/>
        </a:p>
      </dgm:t>
    </dgm:pt>
    <dgm:pt modelId="{EF94C277-FFEA-477D-9750-0C3A437C53D8}">
      <dgm:prSet custT="1"/>
      <dgm:spPr/>
      <dgm:t>
        <a:bodyPr/>
        <a:lstStyle/>
        <a:p>
          <a:pPr>
            <a:lnSpc>
              <a:spcPct val="100000"/>
            </a:lnSpc>
          </a:pPr>
          <a:r>
            <a:rPr lang="en-US" sz="1800" dirty="0"/>
            <a:t>How to make changes to an issued permit</a:t>
          </a:r>
        </a:p>
      </dgm:t>
    </dgm:pt>
    <dgm:pt modelId="{B591E8DF-0CE3-4035-9C97-D59A44CD1AC7}" type="parTrans" cxnId="{CB0A3A34-F9A6-406E-A9A2-C44EE2BDB7B3}">
      <dgm:prSet/>
      <dgm:spPr/>
      <dgm:t>
        <a:bodyPr/>
        <a:lstStyle/>
        <a:p>
          <a:endParaRPr lang="en-US"/>
        </a:p>
      </dgm:t>
    </dgm:pt>
    <dgm:pt modelId="{E5D8327E-DF5C-452D-AAEE-DBBB687CBBB7}" type="sibTrans" cxnId="{CB0A3A34-F9A6-406E-A9A2-C44EE2BDB7B3}">
      <dgm:prSet/>
      <dgm:spPr/>
      <dgm:t>
        <a:bodyPr/>
        <a:lstStyle/>
        <a:p>
          <a:endParaRPr lang="en-US"/>
        </a:p>
      </dgm:t>
    </dgm:pt>
    <dgm:pt modelId="{513061CF-5772-4C52-A9B4-314854957919}">
      <dgm:prSet custT="1"/>
      <dgm:spPr/>
      <dgm:t>
        <a:bodyPr/>
        <a:lstStyle/>
        <a:p>
          <a:pPr>
            <a:lnSpc>
              <a:spcPct val="100000"/>
            </a:lnSpc>
          </a:pPr>
          <a:r>
            <a:rPr lang="en-US" sz="1800" dirty="0"/>
            <a:t>Inspections overview and how to schedule an inspection</a:t>
          </a:r>
        </a:p>
      </dgm:t>
    </dgm:pt>
    <dgm:pt modelId="{9A80C73A-D217-4E5A-86EB-E3E7ABD24D07}" type="parTrans" cxnId="{70FBFA9F-EEED-4113-91A1-255F9B4FD128}">
      <dgm:prSet/>
      <dgm:spPr/>
      <dgm:t>
        <a:bodyPr/>
        <a:lstStyle/>
        <a:p>
          <a:endParaRPr lang="en-US"/>
        </a:p>
      </dgm:t>
    </dgm:pt>
    <dgm:pt modelId="{8162C837-6C89-44B6-8091-31253D07EB03}" type="sibTrans" cxnId="{70FBFA9F-EEED-4113-91A1-255F9B4FD128}">
      <dgm:prSet/>
      <dgm:spPr/>
      <dgm:t>
        <a:bodyPr/>
        <a:lstStyle/>
        <a:p>
          <a:endParaRPr lang="en-US"/>
        </a:p>
      </dgm:t>
    </dgm:pt>
    <dgm:pt modelId="{6662114B-484E-46BE-A323-2911FBA2DF20}">
      <dgm:prSet custT="1"/>
      <dgm:spPr/>
      <dgm:t>
        <a:bodyPr/>
        <a:lstStyle/>
        <a:p>
          <a:pPr>
            <a:lnSpc>
              <a:spcPct val="100000"/>
            </a:lnSpc>
          </a:pPr>
          <a:r>
            <a:rPr lang="en-US" sz="1800" dirty="0"/>
            <a:t>How to get help after launch</a:t>
          </a:r>
        </a:p>
      </dgm:t>
    </dgm:pt>
    <dgm:pt modelId="{4DBD318E-8D6B-4FFE-8864-7C575BCD1389}" type="parTrans" cxnId="{4687F8AE-7530-436E-9E26-A264C4518F12}">
      <dgm:prSet/>
      <dgm:spPr/>
      <dgm:t>
        <a:bodyPr/>
        <a:lstStyle/>
        <a:p>
          <a:endParaRPr lang="en-US"/>
        </a:p>
      </dgm:t>
    </dgm:pt>
    <dgm:pt modelId="{FCD4CE60-6D22-4E7F-B953-C89971B309E2}" type="sibTrans" cxnId="{4687F8AE-7530-436E-9E26-A264C4518F12}">
      <dgm:prSet/>
      <dgm:spPr/>
      <dgm:t>
        <a:bodyPr/>
        <a:lstStyle/>
        <a:p>
          <a:endParaRPr lang="en-US"/>
        </a:p>
      </dgm:t>
    </dgm:pt>
    <dgm:pt modelId="{A7235A10-4201-4E3C-AEA5-7107D5745A0D}">
      <dgm:prSet custT="1"/>
      <dgm:spPr/>
      <dgm:t>
        <a:bodyPr/>
        <a:lstStyle/>
        <a:p>
          <a:pPr>
            <a:lnSpc>
              <a:spcPct val="100000"/>
            </a:lnSpc>
          </a:pPr>
          <a:r>
            <a:rPr lang="en-US" sz="1800" dirty="0"/>
            <a:t>ROW Maintenance process steps</a:t>
          </a:r>
        </a:p>
      </dgm:t>
    </dgm:pt>
    <dgm:pt modelId="{B6E5BA3D-7C62-4011-B359-5321CDC3517D}" type="parTrans" cxnId="{A794DC84-9D38-402A-B982-D32A5710C02B}">
      <dgm:prSet/>
      <dgm:spPr/>
      <dgm:t>
        <a:bodyPr/>
        <a:lstStyle/>
        <a:p>
          <a:endParaRPr lang="en-US"/>
        </a:p>
      </dgm:t>
    </dgm:pt>
    <dgm:pt modelId="{AF6983F8-26FD-475E-8252-71AAD2A880B9}" type="sibTrans" cxnId="{A794DC84-9D38-402A-B982-D32A5710C02B}">
      <dgm:prSet/>
      <dgm:spPr/>
      <dgm:t>
        <a:bodyPr/>
        <a:lstStyle/>
        <a:p>
          <a:endParaRPr lang="en-US"/>
        </a:p>
      </dgm:t>
    </dgm:pt>
    <dgm:pt modelId="{18694CBB-CFD5-4F44-92E1-DA4C850F7696}">
      <dgm:prSet custT="1"/>
      <dgm:spPr/>
      <dgm:t>
        <a:bodyPr/>
        <a:lstStyle/>
        <a:p>
          <a:pPr>
            <a:lnSpc>
              <a:spcPct val="100000"/>
            </a:lnSpc>
          </a:pPr>
          <a:r>
            <a:rPr lang="en-US" sz="1800" dirty="0"/>
            <a:t>Pre-review meetings overview (old ROWM DG meetings)</a:t>
          </a:r>
        </a:p>
      </dgm:t>
    </dgm:pt>
    <dgm:pt modelId="{2B4684E7-A28A-40AC-BD42-E01CC6F1B10B}" type="parTrans" cxnId="{0F3CF24E-4CED-40FE-940C-55548F88F195}">
      <dgm:prSet/>
      <dgm:spPr/>
      <dgm:t>
        <a:bodyPr/>
        <a:lstStyle/>
        <a:p>
          <a:endParaRPr lang="en-US"/>
        </a:p>
      </dgm:t>
    </dgm:pt>
    <dgm:pt modelId="{FA27EF33-9BAD-4C7C-AB88-38C92165A6BC}" type="sibTrans" cxnId="{0F3CF24E-4CED-40FE-940C-55548F88F195}">
      <dgm:prSet/>
      <dgm:spPr/>
      <dgm:t>
        <a:bodyPr/>
        <a:lstStyle/>
        <a:p>
          <a:endParaRPr lang="en-US"/>
        </a:p>
      </dgm:t>
    </dgm:pt>
    <dgm:pt modelId="{9CFAFFF3-4782-4725-90A5-F5E201B5BB4B}" type="pres">
      <dgm:prSet presAssocID="{07523C0C-A901-448A-8FFF-789793CC27FE}" presName="root" presStyleCnt="0">
        <dgm:presLayoutVars>
          <dgm:dir/>
          <dgm:resizeHandles val="exact"/>
        </dgm:presLayoutVars>
      </dgm:prSet>
      <dgm:spPr/>
    </dgm:pt>
    <dgm:pt modelId="{D901236B-F928-4D0F-87B2-296C1E48BA05}" type="pres">
      <dgm:prSet presAssocID="{00B1843F-B0B3-4265-AACC-76E71F0EDA8F}" presName="compNode" presStyleCnt="0"/>
      <dgm:spPr/>
    </dgm:pt>
    <dgm:pt modelId="{048F7851-49C3-43FB-A829-F7F745090A31}" type="pres">
      <dgm:prSet presAssocID="{00B1843F-B0B3-4265-AACC-76E71F0EDA8F}" presName="bgRect" presStyleLbl="bgShp" presStyleIdx="0" presStyleCnt="17" custLinFactNeighborX="-358" custLinFactNeighborY="-73073"/>
      <dgm:spPr/>
    </dgm:pt>
    <dgm:pt modelId="{182AEFF5-A9ED-4371-A869-2ED3FC574D25}" type="pres">
      <dgm:prSet presAssocID="{00B1843F-B0B3-4265-AACC-76E71F0EDA8F}" presName="iconRect" presStyleLbl="node1" presStyleIdx="0" presStyleCnt="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sed Caption"/>
        </a:ext>
      </dgm:extLst>
    </dgm:pt>
    <dgm:pt modelId="{C92BC5E3-4464-46C9-9807-C9C7AB5144EC}" type="pres">
      <dgm:prSet presAssocID="{00B1843F-B0B3-4265-AACC-76E71F0EDA8F}" presName="spaceRect" presStyleCnt="0"/>
      <dgm:spPr/>
    </dgm:pt>
    <dgm:pt modelId="{1B503BC3-385D-4841-A795-78E6CDA66D9D}" type="pres">
      <dgm:prSet presAssocID="{00B1843F-B0B3-4265-AACC-76E71F0EDA8F}" presName="parTx" presStyleLbl="revTx" presStyleIdx="0" presStyleCnt="17">
        <dgm:presLayoutVars>
          <dgm:chMax val="0"/>
          <dgm:chPref val="0"/>
        </dgm:presLayoutVars>
      </dgm:prSet>
      <dgm:spPr/>
    </dgm:pt>
    <dgm:pt modelId="{22B3F68A-AC94-47BC-803C-D4EF6904F1FF}" type="pres">
      <dgm:prSet presAssocID="{708ADB6A-6D7C-41D2-8D2B-E52C5592EAEA}" presName="sibTrans" presStyleCnt="0"/>
      <dgm:spPr/>
    </dgm:pt>
    <dgm:pt modelId="{7D6A4C1E-4512-44A5-B6A4-61109F355159}" type="pres">
      <dgm:prSet presAssocID="{E8B2B578-2E2D-434F-82AC-4F91DFD2F42F}" presName="compNode" presStyleCnt="0"/>
      <dgm:spPr/>
    </dgm:pt>
    <dgm:pt modelId="{91E5C833-A7F4-48C4-A6A3-60A8562443B6}" type="pres">
      <dgm:prSet presAssocID="{E8B2B578-2E2D-434F-82AC-4F91DFD2F42F}" presName="bgRect" presStyleLbl="bgShp" presStyleIdx="1" presStyleCnt="17" custLinFactNeighborX="921"/>
      <dgm:spPr/>
    </dgm:pt>
    <dgm:pt modelId="{D3CD01DC-9704-4769-BEAD-9C350921463C}" type="pres">
      <dgm:prSet presAssocID="{E8B2B578-2E2D-434F-82AC-4F91DFD2F42F}" presName="iconRect" presStyleLbl="node1" presStyleIdx="1" presStyleCnt="1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tract RTL"/>
        </a:ext>
      </dgm:extLst>
    </dgm:pt>
    <dgm:pt modelId="{9D3CC64A-BB84-42CB-9DBD-2D594991C64B}" type="pres">
      <dgm:prSet presAssocID="{E8B2B578-2E2D-434F-82AC-4F91DFD2F42F}" presName="spaceRect" presStyleCnt="0"/>
      <dgm:spPr/>
    </dgm:pt>
    <dgm:pt modelId="{589EBBAD-3421-4CC7-901A-DCA01A71FB02}" type="pres">
      <dgm:prSet presAssocID="{E8B2B578-2E2D-434F-82AC-4F91DFD2F42F}" presName="parTx" presStyleLbl="revTx" presStyleIdx="1" presStyleCnt="17">
        <dgm:presLayoutVars>
          <dgm:chMax val="0"/>
          <dgm:chPref val="0"/>
        </dgm:presLayoutVars>
      </dgm:prSet>
      <dgm:spPr/>
    </dgm:pt>
    <dgm:pt modelId="{5E6439BE-15DE-4477-8822-C46F73DC9061}" type="pres">
      <dgm:prSet presAssocID="{85C849B1-09F0-4215-AC1F-2A0556E169BE}" presName="sibTrans" presStyleCnt="0"/>
      <dgm:spPr/>
    </dgm:pt>
    <dgm:pt modelId="{BEA69DFD-08F8-456E-A57F-2843035EE454}" type="pres">
      <dgm:prSet presAssocID="{974E0E23-9837-4071-92B2-58FE06899ABE}" presName="compNode" presStyleCnt="0"/>
      <dgm:spPr/>
    </dgm:pt>
    <dgm:pt modelId="{EF18D0EE-CFC8-41A8-8774-7A358476DCD3}" type="pres">
      <dgm:prSet presAssocID="{974E0E23-9837-4071-92B2-58FE06899ABE}" presName="bgRect" presStyleLbl="bgShp" presStyleIdx="2" presStyleCnt="17"/>
      <dgm:spPr/>
    </dgm:pt>
    <dgm:pt modelId="{5A9E1C37-90FA-479E-935F-0440CA30CB4F}" type="pres">
      <dgm:prSet presAssocID="{974E0E23-9837-4071-92B2-58FE06899ABE}" presName="iconRect" presStyleLbl="node1" presStyleIdx="2" presStyleCnt="1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ily calendar"/>
        </a:ext>
      </dgm:extLst>
    </dgm:pt>
    <dgm:pt modelId="{9980B855-2892-4124-A74D-D46195478E18}" type="pres">
      <dgm:prSet presAssocID="{974E0E23-9837-4071-92B2-58FE06899ABE}" presName="spaceRect" presStyleCnt="0"/>
      <dgm:spPr/>
    </dgm:pt>
    <dgm:pt modelId="{4C164741-BB9C-405E-B7A5-9727BEB00F7E}" type="pres">
      <dgm:prSet presAssocID="{974E0E23-9837-4071-92B2-58FE06899ABE}" presName="parTx" presStyleLbl="revTx" presStyleIdx="2" presStyleCnt="17">
        <dgm:presLayoutVars>
          <dgm:chMax val="0"/>
          <dgm:chPref val="0"/>
        </dgm:presLayoutVars>
      </dgm:prSet>
      <dgm:spPr/>
    </dgm:pt>
    <dgm:pt modelId="{68D93094-265C-4DAD-8791-88219C37BDB4}" type="pres">
      <dgm:prSet presAssocID="{1B4A6E34-4D82-4ED8-A556-52946E310B67}" presName="sibTrans" presStyleCnt="0"/>
      <dgm:spPr/>
    </dgm:pt>
    <dgm:pt modelId="{4089B25C-F32A-4C42-AA3E-C1FCBA9747F4}" type="pres">
      <dgm:prSet presAssocID="{ABEE24EC-8CFB-41DB-9AA8-187EDB92CAD9}" presName="compNode" presStyleCnt="0"/>
      <dgm:spPr/>
    </dgm:pt>
    <dgm:pt modelId="{AA919CCC-8F63-4435-BEFF-EBB6A3965E61}" type="pres">
      <dgm:prSet presAssocID="{ABEE24EC-8CFB-41DB-9AA8-187EDB92CAD9}" presName="bgRect" presStyleLbl="bgShp" presStyleIdx="3" presStyleCnt="17" custLinFactNeighborX="-6541" custLinFactNeighborY="8618"/>
      <dgm:spPr/>
    </dgm:pt>
    <dgm:pt modelId="{56902635-A79D-4B6C-996C-31B658479736}" type="pres">
      <dgm:prSet presAssocID="{ABEE24EC-8CFB-41DB-9AA8-187EDB92CAD9}" presName="iconRect" presStyleLbl="node1" presStyleIdx="3" presStyleCnt="1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assroom"/>
        </a:ext>
      </dgm:extLst>
    </dgm:pt>
    <dgm:pt modelId="{CD93E892-D875-407F-8AD5-3BBDCE0F7018}" type="pres">
      <dgm:prSet presAssocID="{ABEE24EC-8CFB-41DB-9AA8-187EDB92CAD9}" presName="spaceRect" presStyleCnt="0"/>
      <dgm:spPr/>
    </dgm:pt>
    <dgm:pt modelId="{B8F5C9AB-FD1E-4B2F-ABD1-3FB8B9ADB410}" type="pres">
      <dgm:prSet presAssocID="{ABEE24EC-8CFB-41DB-9AA8-187EDB92CAD9}" presName="parTx" presStyleLbl="revTx" presStyleIdx="3" presStyleCnt="17">
        <dgm:presLayoutVars>
          <dgm:chMax val="0"/>
          <dgm:chPref val="0"/>
        </dgm:presLayoutVars>
      </dgm:prSet>
      <dgm:spPr/>
    </dgm:pt>
    <dgm:pt modelId="{FC133563-449E-4240-BF3D-C0F9D4581CD4}" type="pres">
      <dgm:prSet presAssocID="{C3A71620-00A0-43A2-B32F-D67BF78634D1}" presName="sibTrans" presStyleCnt="0"/>
      <dgm:spPr/>
    </dgm:pt>
    <dgm:pt modelId="{41003D7D-721C-4E37-899B-96339D3382D7}" type="pres">
      <dgm:prSet presAssocID="{A7235A10-4201-4E3C-AEA5-7107D5745A0D}" presName="compNode" presStyleCnt="0"/>
      <dgm:spPr/>
    </dgm:pt>
    <dgm:pt modelId="{2071E53B-DAFD-440E-BDC2-EE08EDC532F4}" type="pres">
      <dgm:prSet presAssocID="{A7235A10-4201-4E3C-AEA5-7107D5745A0D}" presName="bgRect" presStyleLbl="bgShp" presStyleIdx="4" presStyleCnt="17"/>
      <dgm:spPr/>
    </dgm:pt>
    <dgm:pt modelId="{2BE3615D-82AD-4749-9C3F-A20D97AB0D25}" type="pres">
      <dgm:prSet presAssocID="{A7235A10-4201-4E3C-AEA5-7107D5745A0D}" presName="iconRect" presStyleLbl="node1" presStyleIdx="4" presStyleCnt="1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laybook"/>
        </a:ext>
      </dgm:extLst>
    </dgm:pt>
    <dgm:pt modelId="{562DD9B8-2905-4958-A067-80A685527307}" type="pres">
      <dgm:prSet presAssocID="{A7235A10-4201-4E3C-AEA5-7107D5745A0D}" presName="spaceRect" presStyleCnt="0"/>
      <dgm:spPr/>
    </dgm:pt>
    <dgm:pt modelId="{4B262B3A-0C9F-484E-BDCD-593C9FDB6F3E}" type="pres">
      <dgm:prSet presAssocID="{A7235A10-4201-4E3C-AEA5-7107D5745A0D}" presName="parTx" presStyleLbl="revTx" presStyleIdx="4" presStyleCnt="17">
        <dgm:presLayoutVars>
          <dgm:chMax val="0"/>
          <dgm:chPref val="0"/>
        </dgm:presLayoutVars>
      </dgm:prSet>
      <dgm:spPr/>
    </dgm:pt>
    <dgm:pt modelId="{BDE71B5B-587A-49E2-AB23-750A87F10F0F}" type="pres">
      <dgm:prSet presAssocID="{AF6983F8-26FD-475E-8252-71AAD2A880B9}" presName="sibTrans" presStyleCnt="0"/>
      <dgm:spPr/>
    </dgm:pt>
    <dgm:pt modelId="{2C804C7A-C0C9-47CE-A04E-851267E2EF83}" type="pres">
      <dgm:prSet presAssocID="{79906A13-2642-4F48-B5CE-3E01B336DDE8}" presName="compNode" presStyleCnt="0"/>
      <dgm:spPr/>
    </dgm:pt>
    <dgm:pt modelId="{F834A236-65C2-4580-8393-E939E8DD7720}" type="pres">
      <dgm:prSet presAssocID="{79906A13-2642-4F48-B5CE-3E01B336DDE8}" presName="bgRect" presStyleLbl="bgShp" presStyleIdx="5" presStyleCnt="17"/>
      <dgm:spPr/>
    </dgm:pt>
    <dgm:pt modelId="{0DEAC169-8309-4FB2-BC1F-4C61A7159EBF}" type="pres">
      <dgm:prSet presAssocID="{79906A13-2642-4F48-B5CE-3E01B336DDE8}" presName="iconRect" presStyleLbl="node1" presStyleIdx="5" presStyleCnt="1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rane"/>
        </a:ext>
      </dgm:extLst>
    </dgm:pt>
    <dgm:pt modelId="{513526C9-77D9-4780-8625-7BE5A41FAF29}" type="pres">
      <dgm:prSet presAssocID="{79906A13-2642-4F48-B5CE-3E01B336DDE8}" presName="spaceRect" presStyleCnt="0"/>
      <dgm:spPr/>
    </dgm:pt>
    <dgm:pt modelId="{95EA4EED-E140-430E-B332-00EFE59F5F13}" type="pres">
      <dgm:prSet presAssocID="{79906A13-2642-4F48-B5CE-3E01B336DDE8}" presName="parTx" presStyleLbl="revTx" presStyleIdx="5" presStyleCnt="17">
        <dgm:presLayoutVars>
          <dgm:chMax val="0"/>
          <dgm:chPref val="0"/>
        </dgm:presLayoutVars>
      </dgm:prSet>
      <dgm:spPr/>
    </dgm:pt>
    <dgm:pt modelId="{90A9DD94-7D4A-46A1-939F-34DAED7F13E7}" type="pres">
      <dgm:prSet presAssocID="{A098379E-8C8D-4B62-B4BC-2F652D529461}" presName="sibTrans" presStyleCnt="0"/>
      <dgm:spPr/>
    </dgm:pt>
    <dgm:pt modelId="{7D6456E4-8435-49EC-B4A6-4E9E056046F9}" type="pres">
      <dgm:prSet presAssocID="{2A685F8E-725E-439A-A49F-0FD5D454FE29}" presName="compNode" presStyleCnt="0"/>
      <dgm:spPr/>
    </dgm:pt>
    <dgm:pt modelId="{88A3CB3E-AC90-44B9-B323-E9E013C81641}" type="pres">
      <dgm:prSet presAssocID="{2A685F8E-725E-439A-A49F-0FD5D454FE29}" presName="bgRect" presStyleLbl="bgShp" presStyleIdx="6" presStyleCnt="17"/>
      <dgm:spPr/>
    </dgm:pt>
    <dgm:pt modelId="{71B8140C-2658-4ECF-8024-0D74BB5B782B}" type="pres">
      <dgm:prSet presAssocID="{2A685F8E-725E-439A-A49F-0FD5D454FE29}" presName="iconRect" presStyleLbl="node1" presStyleIdx="6" presStyleCnt="1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lassroom"/>
        </a:ext>
      </dgm:extLst>
    </dgm:pt>
    <dgm:pt modelId="{A8A60BEA-FB54-4101-83C1-7F8929CB9683}" type="pres">
      <dgm:prSet presAssocID="{2A685F8E-725E-439A-A49F-0FD5D454FE29}" presName="spaceRect" presStyleCnt="0"/>
      <dgm:spPr/>
    </dgm:pt>
    <dgm:pt modelId="{A7540FBC-C2B8-45CA-BE53-565135CA6F74}" type="pres">
      <dgm:prSet presAssocID="{2A685F8E-725E-439A-A49F-0FD5D454FE29}" presName="parTx" presStyleLbl="revTx" presStyleIdx="6" presStyleCnt="17">
        <dgm:presLayoutVars>
          <dgm:chMax val="0"/>
          <dgm:chPref val="0"/>
        </dgm:presLayoutVars>
      </dgm:prSet>
      <dgm:spPr/>
    </dgm:pt>
    <dgm:pt modelId="{634BC196-FC68-4764-801B-8D42BD1BD873}" type="pres">
      <dgm:prSet presAssocID="{2FB13819-B86A-4E9C-ACBE-46F3E01C7B6F}" presName="sibTrans" presStyleCnt="0"/>
      <dgm:spPr/>
    </dgm:pt>
    <dgm:pt modelId="{3A04859F-C20C-4829-8ABC-11C2DDC91CC1}" type="pres">
      <dgm:prSet presAssocID="{0C34E97B-46DE-42AD-86A1-79C68C39E541}" presName="compNode" presStyleCnt="0"/>
      <dgm:spPr/>
    </dgm:pt>
    <dgm:pt modelId="{8F836940-6F93-4062-BDCD-5E419DD76A06}" type="pres">
      <dgm:prSet presAssocID="{0C34E97B-46DE-42AD-86A1-79C68C39E541}" presName="bgRect" presStyleLbl="bgShp" presStyleIdx="7" presStyleCnt="17"/>
      <dgm:spPr/>
    </dgm:pt>
    <dgm:pt modelId="{61F848A8-EC43-4A65-BDDF-85C2F38B1D75}" type="pres">
      <dgm:prSet presAssocID="{0C34E97B-46DE-42AD-86A1-79C68C39E541}" presName="iconRect" presStyleLbl="node1" presStyleIdx="7" presStyleCnt="17"/>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Crane"/>
        </a:ext>
      </dgm:extLst>
    </dgm:pt>
    <dgm:pt modelId="{E5FB9019-D2A5-41B8-A114-B70D4ACFA976}" type="pres">
      <dgm:prSet presAssocID="{0C34E97B-46DE-42AD-86A1-79C68C39E541}" presName="spaceRect" presStyleCnt="0"/>
      <dgm:spPr/>
    </dgm:pt>
    <dgm:pt modelId="{99A9D0EA-8964-4C6D-8A5A-6304D8239FB7}" type="pres">
      <dgm:prSet presAssocID="{0C34E97B-46DE-42AD-86A1-79C68C39E541}" presName="parTx" presStyleLbl="revTx" presStyleIdx="7" presStyleCnt="17">
        <dgm:presLayoutVars>
          <dgm:chMax val="0"/>
          <dgm:chPref val="0"/>
        </dgm:presLayoutVars>
      </dgm:prSet>
      <dgm:spPr/>
    </dgm:pt>
    <dgm:pt modelId="{9D82ED49-2C32-4912-B683-E893FE48C941}" type="pres">
      <dgm:prSet presAssocID="{10A7A10D-A901-43F0-9881-06DC94D2F88F}" presName="sibTrans" presStyleCnt="0"/>
      <dgm:spPr/>
    </dgm:pt>
    <dgm:pt modelId="{9334CEFE-E43B-4753-A295-2942BF225098}" type="pres">
      <dgm:prSet presAssocID="{22664D6D-BB65-4BF3-85A5-BE95AA8B4E47}" presName="compNode" presStyleCnt="0"/>
      <dgm:spPr/>
    </dgm:pt>
    <dgm:pt modelId="{2AD18A78-A2BB-48ED-86CB-11FCB6678C90}" type="pres">
      <dgm:prSet presAssocID="{22664D6D-BB65-4BF3-85A5-BE95AA8B4E47}" presName="bgRect" presStyleLbl="bgShp" presStyleIdx="8" presStyleCnt="17"/>
      <dgm:spPr/>
    </dgm:pt>
    <dgm:pt modelId="{B3335987-B597-4182-8A2A-17CED81975E1}" type="pres">
      <dgm:prSet presAssocID="{22664D6D-BB65-4BF3-85A5-BE95AA8B4E47}" presName="iconRect" presStyleLbl="node1" presStyleIdx="8" presStyleCnt="17"/>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Workflow"/>
        </a:ext>
      </dgm:extLst>
    </dgm:pt>
    <dgm:pt modelId="{BD25A69C-291F-4F46-834B-702806FF3E91}" type="pres">
      <dgm:prSet presAssocID="{22664D6D-BB65-4BF3-85A5-BE95AA8B4E47}" presName="spaceRect" presStyleCnt="0"/>
      <dgm:spPr/>
    </dgm:pt>
    <dgm:pt modelId="{714E8AB9-EBD9-4750-94AD-F61BC3978ECD}" type="pres">
      <dgm:prSet presAssocID="{22664D6D-BB65-4BF3-85A5-BE95AA8B4E47}" presName="parTx" presStyleLbl="revTx" presStyleIdx="8" presStyleCnt="17">
        <dgm:presLayoutVars>
          <dgm:chMax val="0"/>
          <dgm:chPref val="0"/>
        </dgm:presLayoutVars>
      </dgm:prSet>
      <dgm:spPr/>
    </dgm:pt>
    <dgm:pt modelId="{280F0BEF-C62D-4394-B8FF-D3E1D62406B8}" type="pres">
      <dgm:prSet presAssocID="{06935B65-C509-4C84-B967-3DB2553BC4A9}" presName="sibTrans" presStyleCnt="0"/>
      <dgm:spPr/>
    </dgm:pt>
    <dgm:pt modelId="{4A5961E0-0E37-4C0A-9F77-E97EB18CB5FA}" type="pres">
      <dgm:prSet presAssocID="{8E5084FB-A550-4A68-BC43-7A214772DA30}" presName="compNode" presStyleCnt="0"/>
      <dgm:spPr/>
    </dgm:pt>
    <dgm:pt modelId="{741B5BB1-911A-4A7A-BD98-326CE62953A2}" type="pres">
      <dgm:prSet presAssocID="{8E5084FB-A550-4A68-BC43-7A214772DA30}" presName="bgRect" presStyleLbl="bgShp" presStyleIdx="9" presStyleCnt="17"/>
      <dgm:spPr/>
    </dgm:pt>
    <dgm:pt modelId="{065E8B12-1A6D-4063-A73F-AA796E72CBE4}" type="pres">
      <dgm:prSet presAssocID="{8E5084FB-A550-4A68-BC43-7A214772DA30}" presName="iconRect" presStyleLbl="node1" presStyleIdx="9" presStyleCnt="17"/>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Checklist"/>
        </a:ext>
      </dgm:extLst>
    </dgm:pt>
    <dgm:pt modelId="{589BB035-54E4-47D3-B557-84385DEC1430}" type="pres">
      <dgm:prSet presAssocID="{8E5084FB-A550-4A68-BC43-7A214772DA30}" presName="spaceRect" presStyleCnt="0"/>
      <dgm:spPr/>
    </dgm:pt>
    <dgm:pt modelId="{6CD6F952-86D8-4BF5-BE11-69EC2F41AA5E}" type="pres">
      <dgm:prSet presAssocID="{8E5084FB-A550-4A68-BC43-7A214772DA30}" presName="parTx" presStyleLbl="revTx" presStyleIdx="9" presStyleCnt="17" custScaleX="98036" custLinFactNeighborX="-731" custLinFactNeighborY="-898">
        <dgm:presLayoutVars>
          <dgm:chMax val="0"/>
          <dgm:chPref val="0"/>
        </dgm:presLayoutVars>
      </dgm:prSet>
      <dgm:spPr/>
    </dgm:pt>
    <dgm:pt modelId="{23577E2D-B919-4B0F-9721-F5100BB68C3A}" type="pres">
      <dgm:prSet presAssocID="{12DF940E-133B-463B-A6BF-8FB88D95F173}" presName="sibTrans" presStyleCnt="0"/>
      <dgm:spPr/>
    </dgm:pt>
    <dgm:pt modelId="{F33D3D18-B45B-4334-AE19-710FC2E170B1}" type="pres">
      <dgm:prSet presAssocID="{18694CBB-CFD5-4F44-92E1-DA4C850F7696}" presName="compNode" presStyleCnt="0"/>
      <dgm:spPr/>
    </dgm:pt>
    <dgm:pt modelId="{6B2B07DC-145D-499C-9808-0BB3FACB131A}" type="pres">
      <dgm:prSet presAssocID="{18694CBB-CFD5-4F44-92E1-DA4C850F7696}" presName="bgRect" presStyleLbl="bgShp" presStyleIdx="10" presStyleCnt="17"/>
      <dgm:spPr/>
    </dgm:pt>
    <dgm:pt modelId="{BE5F5B47-DA1A-4CF0-A6FF-A1D69A7867AD}" type="pres">
      <dgm:prSet presAssocID="{18694CBB-CFD5-4F44-92E1-DA4C850F7696}" presName="iconRect" presStyleLbl="node1" presStyleIdx="10" presStyleCnt="17"/>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dgm:spPr>
      <dgm:extLst>
        <a:ext uri="{E40237B7-FDA0-4F09-8148-C483321AD2D9}">
          <dgm14:cNvPr xmlns:dgm14="http://schemas.microsoft.com/office/drawing/2010/diagram" id="0" name="" descr="Meeting"/>
        </a:ext>
      </dgm:extLst>
    </dgm:pt>
    <dgm:pt modelId="{69D826FE-E193-4E33-BDC8-0A39B36426EF}" type="pres">
      <dgm:prSet presAssocID="{18694CBB-CFD5-4F44-92E1-DA4C850F7696}" presName="spaceRect" presStyleCnt="0"/>
      <dgm:spPr/>
    </dgm:pt>
    <dgm:pt modelId="{35F1D962-9451-4D49-B0FA-46937D425AC0}" type="pres">
      <dgm:prSet presAssocID="{18694CBB-CFD5-4F44-92E1-DA4C850F7696}" presName="parTx" presStyleLbl="revTx" presStyleIdx="10" presStyleCnt="17">
        <dgm:presLayoutVars>
          <dgm:chMax val="0"/>
          <dgm:chPref val="0"/>
        </dgm:presLayoutVars>
      </dgm:prSet>
      <dgm:spPr/>
    </dgm:pt>
    <dgm:pt modelId="{95AB8B1C-4E29-44C1-8A2B-F9AEEC6B5368}" type="pres">
      <dgm:prSet presAssocID="{FA27EF33-9BAD-4C7C-AB88-38C92165A6BC}" presName="sibTrans" presStyleCnt="0"/>
      <dgm:spPr/>
    </dgm:pt>
    <dgm:pt modelId="{392BE66F-AFD2-4D48-BA25-36349F68D407}" type="pres">
      <dgm:prSet presAssocID="{7A481C00-20DF-42FD-A7E1-0610E84DD236}" presName="compNode" presStyleCnt="0"/>
      <dgm:spPr/>
    </dgm:pt>
    <dgm:pt modelId="{444EA43C-2CA4-4975-8945-3691CE89B630}" type="pres">
      <dgm:prSet presAssocID="{7A481C00-20DF-42FD-A7E1-0610E84DD236}" presName="bgRect" presStyleLbl="bgShp" presStyleIdx="11" presStyleCnt="17"/>
      <dgm:spPr/>
    </dgm:pt>
    <dgm:pt modelId="{D076652D-08CA-455C-BDA2-271A7EDA7922}" type="pres">
      <dgm:prSet presAssocID="{7A481C00-20DF-42FD-A7E1-0610E84DD236}" presName="iconRect" presStyleLbl="node1" presStyleIdx="11" presStyleCnt="17"/>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dgm:spPr>
      <dgm:extLst>
        <a:ext uri="{E40237B7-FDA0-4F09-8148-C483321AD2D9}">
          <dgm14:cNvPr xmlns:dgm14="http://schemas.microsoft.com/office/drawing/2010/diagram" id="0" name="" descr="Hourglass"/>
        </a:ext>
      </dgm:extLst>
    </dgm:pt>
    <dgm:pt modelId="{FF568675-670B-4C3E-AC15-F16FB0B98279}" type="pres">
      <dgm:prSet presAssocID="{7A481C00-20DF-42FD-A7E1-0610E84DD236}" presName="spaceRect" presStyleCnt="0"/>
      <dgm:spPr/>
    </dgm:pt>
    <dgm:pt modelId="{C781CC90-BB26-40DD-BEE4-E9A0CCD4CDE6}" type="pres">
      <dgm:prSet presAssocID="{7A481C00-20DF-42FD-A7E1-0610E84DD236}" presName="parTx" presStyleLbl="revTx" presStyleIdx="11" presStyleCnt="17">
        <dgm:presLayoutVars>
          <dgm:chMax val="0"/>
          <dgm:chPref val="0"/>
        </dgm:presLayoutVars>
      </dgm:prSet>
      <dgm:spPr/>
    </dgm:pt>
    <dgm:pt modelId="{326D1D42-650B-4EF6-8773-BD99B534BBA5}" type="pres">
      <dgm:prSet presAssocID="{3884BDD1-E236-4D83-B237-30EA55C65F95}" presName="sibTrans" presStyleCnt="0"/>
      <dgm:spPr/>
    </dgm:pt>
    <dgm:pt modelId="{13476A71-C7AD-458A-A568-86E35A31863B}" type="pres">
      <dgm:prSet presAssocID="{6C8FDACA-9F75-4FCF-901F-11A933C88CA4}" presName="compNode" presStyleCnt="0"/>
      <dgm:spPr/>
    </dgm:pt>
    <dgm:pt modelId="{66C5ED49-9A7F-4B4D-ACE0-ECC97EC4D72D}" type="pres">
      <dgm:prSet presAssocID="{6C8FDACA-9F75-4FCF-901F-11A933C88CA4}" presName="bgRect" presStyleLbl="bgShp" presStyleIdx="12" presStyleCnt="17"/>
      <dgm:spPr/>
    </dgm:pt>
    <dgm:pt modelId="{558D884F-8E0A-480E-BC97-B4967104E282}" type="pres">
      <dgm:prSet presAssocID="{6C8FDACA-9F75-4FCF-901F-11A933C88CA4}" presName="iconRect" presStyleLbl="node1" presStyleIdx="12" presStyleCnt="17" custLinFactNeighborX="4098" custLinFactNeighborY="912"/>
      <dgm:spPr>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dgm:spPr>
      <dgm:extLst>
        <a:ext uri="{E40237B7-FDA0-4F09-8148-C483321AD2D9}">
          <dgm14:cNvPr xmlns:dgm14="http://schemas.microsoft.com/office/drawing/2010/diagram" id="0" name="" descr="Download"/>
        </a:ext>
      </dgm:extLst>
    </dgm:pt>
    <dgm:pt modelId="{5A291A61-0626-45B3-B088-E82FBB1B2C83}" type="pres">
      <dgm:prSet presAssocID="{6C8FDACA-9F75-4FCF-901F-11A933C88CA4}" presName="spaceRect" presStyleCnt="0"/>
      <dgm:spPr/>
    </dgm:pt>
    <dgm:pt modelId="{5B3690C0-CAF0-4532-83C0-9B7D24D5FFA3}" type="pres">
      <dgm:prSet presAssocID="{6C8FDACA-9F75-4FCF-901F-11A933C88CA4}" presName="parTx" presStyleLbl="revTx" presStyleIdx="12" presStyleCnt="17">
        <dgm:presLayoutVars>
          <dgm:chMax val="0"/>
          <dgm:chPref val="0"/>
        </dgm:presLayoutVars>
      </dgm:prSet>
      <dgm:spPr/>
    </dgm:pt>
    <dgm:pt modelId="{3E22937A-49E8-4E69-8AB1-47AEE31805CA}" type="pres">
      <dgm:prSet presAssocID="{B1B8339B-D86B-4131-931F-D358A297077A}" presName="sibTrans" presStyleCnt="0"/>
      <dgm:spPr/>
    </dgm:pt>
    <dgm:pt modelId="{98B9AFD0-1B38-49DD-AE60-F3182EE02DDA}" type="pres">
      <dgm:prSet presAssocID="{EF94C277-FFEA-477D-9750-0C3A437C53D8}" presName="compNode" presStyleCnt="0"/>
      <dgm:spPr/>
    </dgm:pt>
    <dgm:pt modelId="{935B13EC-4F7F-450F-8C95-D1070E112C22}" type="pres">
      <dgm:prSet presAssocID="{EF94C277-FFEA-477D-9750-0C3A437C53D8}" presName="bgRect" presStyleLbl="bgShp" presStyleIdx="13" presStyleCnt="17"/>
      <dgm:spPr/>
    </dgm:pt>
    <dgm:pt modelId="{1CD50364-F364-43E9-A8C1-94C10923B69A}" type="pres">
      <dgm:prSet presAssocID="{EF94C277-FFEA-477D-9750-0C3A437C53D8}" presName="iconRect" presStyleLbl="node1" presStyleIdx="13" presStyleCnt="17"/>
      <dgm:spPr>
        <a:blipFill>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dgm:spPr>
      <dgm:extLst>
        <a:ext uri="{E40237B7-FDA0-4F09-8148-C483321AD2D9}">
          <dgm14:cNvPr xmlns:dgm14="http://schemas.microsoft.com/office/drawing/2010/diagram" id="0" name="" descr="Drawing compass"/>
        </a:ext>
      </dgm:extLst>
    </dgm:pt>
    <dgm:pt modelId="{6B051D0F-2EB1-4F37-9D59-E3F978FFAAEC}" type="pres">
      <dgm:prSet presAssocID="{EF94C277-FFEA-477D-9750-0C3A437C53D8}" presName="spaceRect" presStyleCnt="0"/>
      <dgm:spPr/>
    </dgm:pt>
    <dgm:pt modelId="{91364CDC-E02D-43F2-AD19-19426DB17BCA}" type="pres">
      <dgm:prSet presAssocID="{EF94C277-FFEA-477D-9750-0C3A437C53D8}" presName="parTx" presStyleLbl="revTx" presStyleIdx="13" presStyleCnt="17">
        <dgm:presLayoutVars>
          <dgm:chMax val="0"/>
          <dgm:chPref val="0"/>
        </dgm:presLayoutVars>
      </dgm:prSet>
      <dgm:spPr/>
    </dgm:pt>
    <dgm:pt modelId="{230B3DB6-B1CF-45BF-A09D-689EA414F7B2}" type="pres">
      <dgm:prSet presAssocID="{E5D8327E-DF5C-452D-AAEE-DBBB687CBBB7}" presName="sibTrans" presStyleCnt="0"/>
      <dgm:spPr/>
    </dgm:pt>
    <dgm:pt modelId="{36A37EE0-1875-435D-BDCA-1EEDE953394A}" type="pres">
      <dgm:prSet presAssocID="{513061CF-5772-4C52-A9B4-314854957919}" presName="compNode" presStyleCnt="0"/>
      <dgm:spPr/>
    </dgm:pt>
    <dgm:pt modelId="{C9FAFA96-9228-48FA-B382-371658FCD5D3}" type="pres">
      <dgm:prSet presAssocID="{513061CF-5772-4C52-A9B4-314854957919}" presName="bgRect" presStyleLbl="bgShp" presStyleIdx="14" presStyleCnt="17"/>
      <dgm:spPr/>
    </dgm:pt>
    <dgm:pt modelId="{5851B7B3-9FE0-4226-B996-1ECF7DB66685}" type="pres">
      <dgm:prSet presAssocID="{513061CF-5772-4C52-A9B4-314854957919}" presName="iconRect" presStyleLbl="node1" presStyleIdx="14" presStyleCnt="17"/>
      <dgm:spPr>
        <a:blipFill>
          <a:blip xmlns:r="http://schemas.openxmlformats.org/officeDocument/2006/relationships"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a:blipFill>
      </dgm:spPr>
      <dgm:extLst>
        <a:ext uri="{E40237B7-FDA0-4F09-8148-C483321AD2D9}">
          <dgm14:cNvPr xmlns:dgm14="http://schemas.microsoft.com/office/drawing/2010/diagram" id="0" name="" descr="Construction worker"/>
        </a:ext>
      </dgm:extLst>
    </dgm:pt>
    <dgm:pt modelId="{5F4F8BE8-A104-4797-A857-9B556831E3B5}" type="pres">
      <dgm:prSet presAssocID="{513061CF-5772-4C52-A9B4-314854957919}" presName="spaceRect" presStyleCnt="0"/>
      <dgm:spPr/>
    </dgm:pt>
    <dgm:pt modelId="{FD752152-8AE1-4BA2-B176-4E4A6EC7BF71}" type="pres">
      <dgm:prSet presAssocID="{513061CF-5772-4C52-A9B4-314854957919}" presName="parTx" presStyleLbl="revTx" presStyleIdx="14" presStyleCnt="17">
        <dgm:presLayoutVars>
          <dgm:chMax val="0"/>
          <dgm:chPref val="0"/>
        </dgm:presLayoutVars>
      </dgm:prSet>
      <dgm:spPr/>
    </dgm:pt>
    <dgm:pt modelId="{D0B694BA-EA26-4007-8F3C-F0D4886C89CD}" type="pres">
      <dgm:prSet presAssocID="{8162C837-6C89-44B6-8091-31253D07EB03}" presName="sibTrans" presStyleCnt="0"/>
      <dgm:spPr/>
    </dgm:pt>
    <dgm:pt modelId="{2D9C5F0F-68B2-430B-9030-D9A6D6804E57}" type="pres">
      <dgm:prSet presAssocID="{36372839-F0AD-4FBB-8A65-9CD03BEF643F}" presName="compNode" presStyleCnt="0"/>
      <dgm:spPr/>
    </dgm:pt>
    <dgm:pt modelId="{F60913AC-405C-4DC4-B3C3-46662EFE1968}" type="pres">
      <dgm:prSet presAssocID="{36372839-F0AD-4FBB-8A65-9CD03BEF643F}" presName="bgRect" presStyleLbl="bgShp" presStyleIdx="15" presStyleCnt="17"/>
      <dgm:spPr/>
    </dgm:pt>
    <dgm:pt modelId="{0B491632-FDF3-4DE0-AF76-5797573DA970}" type="pres">
      <dgm:prSet presAssocID="{36372839-F0AD-4FBB-8A65-9CD03BEF643F}" presName="iconRect" presStyleLbl="node1" presStyleIdx="15" presStyleCnt="17"/>
      <dgm:spPr>
        <a:blipFill>
          <a:blip xmlns:r="http://schemas.openxmlformats.org/officeDocument/2006/relationships"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a:blipFill>
      </dgm:spPr>
      <dgm:extLst>
        <a:ext uri="{E40237B7-FDA0-4F09-8148-C483321AD2D9}">
          <dgm14:cNvPr xmlns:dgm14="http://schemas.microsoft.com/office/drawing/2010/diagram" id="0" name="" descr="Information"/>
        </a:ext>
      </dgm:extLst>
    </dgm:pt>
    <dgm:pt modelId="{CC9DC76D-2B23-4661-AC5C-A20AC44BBC3F}" type="pres">
      <dgm:prSet presAssocID="{36372839-F0AD-4FBB-8A65-9CD03BEF643F}" presName="spaceRect" presStyleCnt="0"/>
      <dgm:spPr/>
    </dgm:pt>
    <dgm:pt modelId="{123D4F03-180C-4450-B003-787C8B6F1234}" type="pres">
      <dgm:prSet presAssocID="{36372839-F0AD-4FBB-8A65-9CD03BEF643F}" presName="parTx" presStyleLbl="revTx" presStyleIdx="15" presStyleCnt="17">
        <dgm:presLayoutVars>
          <dgm:chMax val="0"/>
          <dgm:chPref val="0"/>
        </dgm:presLayoutVars>
      </dgm:prSet>
      <dgm:spPr/>
    </dgm:pt>
    <dgm:pt modelId="{E7E02AE7-E711-4F47-A0FB-B9F5AB7A3083}" type="pres">
      <dgm:prSet presAssocID="{24EF21CA-CBB3-44D5-8F3D-63345567943E}" presName="sibTrans" presStyleCnt="0"/>
      <dgm:spPr/>
    </dgm:pt>
    <dgm:pt modelId="{EF9E5E10-08CE-4726-B899-FBE186B968DE}" type="pres">
      <dgm:prSet presAssocID="{6662114B-484E-46BE-A323-2911FBA2DF20}" presName="compNode" presStyleCnt="0"/>
      <dgm:spPr/>
    </dgm:pt>
    <dgm:pt modelId="{4258CF58-5C1E-4DD7-B833-4EA339E11010}" type="pres">
      <dgm:prSet presAssocID="{6662114B-484E-46BE-A323-2911FBA2DF20}" presName="bgRect" presStyleLbl="bgShp" presStyleIdx="16" presStyleCnt="17"/>
      <dgm:spPr/>
    </dgm:pt>
    <dgm:pt modelId="{02E6481F-4B96-401F-A1FB-7F1516BD258C}" type="pres">
      <dgm:prSet presAssocID="{6662114B-484E-46BE-A323-2911FBA2DF20}" presName="iconRect" presStyleLbl="node1" presStyleIdx="16" presStyleCnt="17"/>
      <dgm:spPr>
        <a:blipFill>
          <a:blip xmlns:r="http://schemas.openxmlformats.org/officeDocument/2006/relationships"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a:blipFill>
      </dgm:spPr>
      <dgm:extLst>
        <a:ext uri="{E40237B7-FDA0-4F09-8148-C483321AD2D9}">
          <dgm14:cNvPr xmlns:dgm14="http://schemas.microsoft.com/office/drawing/2010/diagram" id="0" name="" descr="Question mark"/>
        </a:ext>
      </dgm:extLst>
    </dgm:pt>
    <dgm:pt modelId="{6E1894B5-21AA-4C2E-8B96-363498CDED2B}" type="pres">
      <dgm:prSet presAssocID="{6662114B-484E-46BE-A323-2911FBA2DF20}" presName="spaceRect" presStyleCnt="0"/>
      <dgm:spPr/>
    </dgm:pt>
    <dgm:pt modelId="{A0E1BB12-00B8-4D24-9950-B6C94AC2A7E1}" type="pres">
      <dgm:prSet presAssocID="{6662114B-484E-46BE-A323-2911FBA2DF20}" presName="parTx" presStyleLbl="revTx" presStyleIdx="16" presStyleCnt="17">
        <dgm:presLayoutVars>
          <dgm:chMax val="0"/>
          <dgm:chPref val="0"/>
        </dgm:presLayoutVars>
      </dgm:prSet>
      <dgm:spPr/>
    </dgm:pt>
  </dgm:ptLst>
  <dgm:cxnLst>
    <dgm:cxn modelId="{9F192801-78F6-42D7-B170-4FCAC0CD9D13}" srcId="{07523C0C-A901-448A-8FFF-789793CC27FE}" destId="{79906A13-2642-4F48-B5CE-3E01B336DDE8}" srcOrd="5" destOrd="0" parTransId="{CA8369B9-1DA1-4C8D-8C54-371F6C07A474}" sibTransId="{A098379E-8C8D-4B62-B4BC-2F652D529461}"/>
    <dgm:cxn modelId="{67883E04-9928-43EE-BEBE-EBE6AFE7FF64}" srcId="{07523C0C-A901-448A-8FFF-789793CC27FE}" destId="{974E0E23-9837-4071-92B2-58FE06899ABE}" srcOrd="2" destOrd="0" parTransId="{36595DB2-0E9F-4B19-9AE3-1C7BAC0F8344}" sibTransId="{1B4A6E34-4D82-4ED8-A556-52946E310B67}"/>
    <dgm:cxn modelId="{BD799D08-63C4-4085-A1CE-72A4C4BD5D20}" srcId="{07523C0C-A901-448A-8FFF-789793CC27FE}" destId="{2A685F8E-725E-439A-A49F-0FD5D454FE29}" srcOrd="6" destOrd="0" parTransId="{4648B506-501B-492B-AF0E-244F14FAD6C0}" sibTransId="{2FB13819-B86A-4E9C-ACBE-46F3E01C7B6F}"/>
    <dgm:cxn modelId="{CAF5490B-9CEA-4225-9A0D-0A0023D3793C}" srcId="{07523C0C-A901-448A-8FFF-789793CC27FE}" destId="{8E5084FB-A550-4A68-BC43-7A214772DA30}" srcOrd="9" destOrd="0" parTransId="{8FA3B0BA-B556-4D77-B523-0957D34E00DB}" sibTransId="{12DF940E-133B-463B-A6BF-8FB88D95F173}"/>
    <dgm:cxn modelId="{0006FB1D-7E2D-4766-900D-A8461C659453}" srcId="{07523C0C-A901-448A-8FFF-789793CC27FE}" destId="{36372839-F0AD-4FBB-8A65-9CD03BEF643F}" srcOrd="15" destOrd="0" parTransId="{9E2F2551-EC23-4C2A-9969-E36C2C2EB1B7}" sibTransId="{24EF21CA-CBB3-44D5-8F3D-63345567943E}"/>
    <dgm:cxn modelId="{C4775720-1F39-451E-9B6F-D4C5455844DA}" type="presOf" srcId="{6662114B-484E-46BE-A323-2911FBA2DF20}" destId="{A0E1BB12-00B8-4D24-9950-B6C94AC2A7E1}" srcOrd="0" destOrd="0" presId="urn:microsoft.com/office/officeart/2018/2/layout/IconVerticalSolidList"/>
    <dgm:cxn modelId="{D6850C2A-F37A-4F4A-858B-614B13CCC4B5}" type="presOf" srcId="{79906A13-2642-4F48-B5CE-3E01B336DDE8}" destId="{95EA4EED-E140-430E-B332-00EFE59F5F13}" srcOrd="0" destOrd="0" presId="urn:microsoft.com/office/officeart/2018/2/layout/IconVerticalSolidList"/>
    <dgm:cxn modelId="{CB0A3A34-F9A6-406E-A9A2-C44EE2BDB7B3}" srcId="{07523C0C-A901-448A-8FFF-789793CC27FE}" destId="{EF94C277-FFEA-477D-9750-0C3A437C53D8}" srcOrd="13" destOrd="0" parTransId="{B591E8DF-0CE3-4035-9C97-D59A44CD1AC7}" sibTransId="{E5D8327E-DF5C-452D-AAEE-DBBB687CBBB7}"/>
    <dgm:cxn modelId="{FF419037-C815-4AE7-AD62-9842264B1F43}" type="presOf" srcId="{18694CBB-CFD5-4F44-92E1-DA4C850F7696}" destId="{35F1D962-9451-4D49-B0FA-46937D425AC0}" srcOrd="0" destOrd="0" presId="urn:microsoft.com/office/officeart/2018/2/layout/IconVerticalSolidList"/>
    <dgm:cxn modelId="{8069233A-9BA7-4CD9-84F3-EE2DC2428F72}" srcId="{07523C0C-A901-448A-8FFF-789793CC27FE}" destId="{22664D6D-BB65-4BF3-85A5-BE95AA8B4E47}" srcOrd="8" destOrd="0" parTransId="{1B0AC334-E2E4-4133-A64A-44EC7666F401}" sibTransId="{06935B65-C509-4C84-B967-3DB2553BC4A9}"/>
    <dgm:cxn modelId="{118BC540-4D0C-4C8D-9EDB-76E649CCD437}" type="presOf" srcId="{07523C0C-A901-448A-8FFF-789793CC27FE}" destId="{9CFAFFF3-4782-4725-90A5-F5E201B5BB4B}" srcOrd="0" destOrd="0" presId="urn:microsoft.com/office/officeart/2018/2/layout/IconVerticalSolidList"/>
    <dgm:cxn modelId="{2A744563-2B47-4F3F-B51D-02B0F1BA5D1F}" type="presOf" srcId="{0C34E97B-46DE-42AD-86A1-79C68C39E541}" destId="{99A9D0EA-8964-4C6D-8A5A-6304D8239FB7}" srcOrd="0" destOrd="0" presId="urn:microsoft.com/office/officeart/2018/2/layout/IconVerticalSolidList"/>
    <dgm:cxn modelId="{38020748-9C9C-498A-9D27-2A0CAD53E1C3}" srcId="{07523C0C-A901-448A-8FFF-789793CC27FE}" destId="{E8B2B578-2E2D-434F-82AC-4F91DFD2F42F}" srcOrd="1" destOrd="0" parTransId="{0A4AE0D5-12B4-4D6E-B7EE-75468EFB8084}" sibTransId="{85C849B1-09F0-4215-AC1F-2A0556E169BE}"/>
    <dgm:cxn modelId="{0F3CF24E-4CED-40FE-940C-55548F88F195}" srcId="{07523C0C-A901-448A-8FFF-789793CC27FE}" destId="{18694CBB-CFD5-4F44-92E1-DA4C850F7696}" srcOrd="10" destOrd="0" parTransId="{2B4684E7-A28A-40AC-BD42-E01CC6F1B10B}" sibTransId="{FA27EF33-9BAD-4C7C-AB88-38C92165A6BC}"/>
    <dgm:cxn modelId="{953E956F-039C-4AB6-90FF-36AD12B853DA}" type="presOf" srcId="{8E5084FB-A550-4A68-BC43-7A214772DA30}" destId="{6CD6F952-86D8-4BF5-BE11-69EC2F41AA5E}" srcOrd="0" destOrd="0" presId="urn:microsoft.com/office/officeart/2018/2/layout/IconVerticalSolidList"/>
    <dgm:cxn modelId="{6FD78F53-4A05-4B4A-B736-3CFB10F47759}" type="presOf" srcId="{2A685F8E-725E-439A-A49F-0FD5D454FE29}" destId="{A7540FBC-C2B8-45CA-BE53-565135CA6F74}" srcOrd="0" destOrd="0" presId="urn:microsoft.com/office/officeart/2018/2/layout/IconVerticalSolidList"/>
    <dgm:cxn modelId="{288A3D5A-2BA2-414B-B78C-3018EBAC602E}" type="presOf" srcId="{E8B2B578-2E2D-434F-82AC-4F91DFD2F42F}" destId="{589EBBAD-3421-4CC7-901A-DCA01A71FB02}" srcOrd="0" destOrd="0" presId="urn:microsoft.com/office/officeart/2018/2/layout/IconVerticalSolidList"/>
    <dgm:cxn modelId="{C6FD2B84-CBC2-4385-90AB-1F87ED9DA8B6}" srcId="{07523C0C-A901-448A-8FFF-789793CC27FE}" destId="{6C8FDACA-9F75-4FCF-901F-11A933C88CA4}" srcOrd="12" destOrd="0" parTransId="{964AF593-3169-47AA-8570-3A98136BC425}" sibTransId="{B1B8339B-D86B-4131-931F-D358A297077A}"/>
    <dgm:cxn modelId="{5D179484-7411-460C-B4E7-3361682434C3}" type="presOf" srcId="{EF94C277-FFEA-477D-9750-0C3A437C53D8}" destId="{91364CDC-E02D-43F2-AD19-19426DB17BCA}" srcOrd="0" destOrd="0" presId="urn:microsoft.com/office/officeart/2018/2/layout/IconVerticalSolidList"/>
    <dgm:cxn modelId="{A794DC84-9D38-402A-B982-D32A5710C02B}" srcId="{07523C0C-A901-448A-8FFF-789793CC27FE}" destId="{A7235A10-4201-4E3C-AEA5-7107D5745A0D}" srcOrd="4" destOrd="0" parTransId="{B6E5BA3D-7C62-4011-B359-5321CDC3517D}" sibTransId="{AF6983F8-26FD-475E-8252-71AAD2A880B9}"/>
    <dgm:cxn modelId="{32789989-4784-4005-913B-F0592ECBF062}" srcId="{07523C0C-A901-448A-8FFF-789793CC27FE}" destId="{0C34E97B-46DE-42AD-86A1-79C68C39E541}" srcOrd="7" destOrd="0" parTransId="{F36F945B-D26A-4FC6-A088-1CEE7FAB2093}" sibTransId="{10A7A10D-A901-43F0-9881-06DC94D2F88F}"/>
    <dgm:cxn modelId="{FD0AD78C-E675-4C10-B4DD-1A434C92F5E2}" type="presOf" srcId="{A7235A10-4201-4E3C-AEA5-7107D5745A0D}" destId="{4B262B3A-0C9F-484E-BDCD-593C9FDB6F3E}" srcOrd="0" destOrd="0" presId="urn:microsoft.com/office/officeart/2018/2/layout/IconVerticalSolidList"/>
    <dgm:cxn modelId="{4847888D-33B7-4870-9B97-35BE6D8EBB12}" srcId="{07523C0C-A901-448A-8FFF-789793CC27FE}" destId="{00B1843F-B0B3-4265-AACC-76E71F0EDA8F}" srcOrd="0" destOrd="0" parTransId="{B8846232-5DB6-41CC-A81C-68F7B3F65852}" sibTransId="{708ADB6A-6D7C-41D2-8D2B-E52C5592EAEA}"/>
    <dgm:cxn modelId="{5E1C8C8E-B128-4E04-895A-0CD3F08C06EF}" type="presOf" srcId="{00B1843F-B0B3-4265-AACC-76E71F0EDA8F}" destId="{1B503BC3-385D-4841-A795-78E6CDA66D9D}" srcOrd="0" destOrd="0" presId="urn:microsoft.com/office/officeart/2018/2/layout/IconVerticalSolidList"/>
    <dgm:cxn modelId="{AA95D79E-712C-466B-85E1-3D623EEECC0D}" srcId="{07523C0C-A901-448A-8FFF-789793CC27FE}" destId="{ABEE24EC-8CFB-41DB-9AA8-187EDB92CAD9}" srcOrd="3" destOrd="0" parTransId="{F7318561-30F3-4C77-84A5-1980B1E2A593}" sibTransId="{C3A71620-00A0-43A2-B32F-D67BF78634D1}"/>
    <dgm:cxn modelId="{70FBFA9F-EEED-4113-91A1-255F9B4FD128}" srcId="{07523C0C-A901-448A-8FFF-789793CC27FE}" destId="{513061CF-5772-4C52-A9B4-314854957919}" srcOrd="14" destOrd="0" parTransId="{9A80C73A-D217-4E5A-86EB-E3E7ABD24D07}" sibTransId="{8162C837-6C89-44B6-8091-31253D07EB03}"/>
    <dgm:cxn modelId="{4687F8AE-7530-436E-9E26-A264C4518F12}" srcId="{07523C0C-A901-448A-8FFF-789793CC27FE}" destId="{6662114B-484E-46BE-A323-2911FBA2DF20}" srcOrd="16" destOrd="0" parTransId="{4DBD318E-8D6B-4FFE-8864-7C575BCD1389}" sibTransId="{FCD4CE60-6D22-4E7F-B953-C89971B309E2}"/>
    <dgm:cxn modelId="{2D1361C2-DA71-432C-B89C-0C6384014114}" type="presOf" srcId="{7A481C00-20DF-42FD-A7E1-0610E84DD236}" destId="{C781CC90-BB26-40DD-BEE4-E9A0CCD4CDE6}" srcOrd="0" destOrd="0" presId="urn:microsoft.com/office/officeart/2018/2/layout/IconVerticalSolidList"/>
    <dgm:cxn modelId="{59DE94C9-1B6C-451B-BEAE-CAEFA8EB2C67}" type="presOf" srcId="{974E0E23-9837-4071-92B2-58FE06899ABE}" destId="{4C164741-BB9C-405E-B7A5-9727BEB00F7E}" srcOrd="0" destOrd="0" presId="urn:microsoft.com/office/officeart/2018/2/layout/IconVerticalSolidList"/>
    <dgm:cxn modelId="{9FE179CE-4B96-4049-B6FB-07942657E4B4}" type="presOf" srcId="{ABEE24EC-8CFB-41DB-9AA8-187EDB92CAD9}" destId="{B8F5C9AB-FD1E-4B2F-ABD1-3FB8B9ADB410}" srcOrd="0" destOrd="0" presId="urn:microsoft.com/office/officeart/2018/2/layout/IconVerticalSolidList"/>
    <dgm:cxn modelId="{C5B389D1-5DDD-4DF8-890C-45667F1DA0CE}" type="presOf" srcId="{36372839-F0AD-4FBB-8A65-9CD03BEF643F}" destId="{123D4F03-180C-4450-B003-787C8B6F1234}" srcOrd="0" destOrd="0" presId="urn:microsoft.com/office/officeart/2018/2/layout/IconVerticalSolidList"/>
    <dgm:cxn modelId="{5ABCF1D5-4AC5-4BBA-93BF-6E28FB391712}" type="presOf" srcId="{513061CF-5772-4C52-A9B4-314854957919}" destId="{FD752152-8AE1-4BA2-B176-4E4A6EC7BF71}" srcOrd="0" destOrd="0" presId="urn:microsoft.com/office/officeart/2018/2/layout/IconVerticalSolidList"/>
    <dgm:cxn modelId="{8D668EDA-8189-4976-9128-9F060F355B29}" type="presOf" srcId="{6C8FDACA-9F75-4FCF-901F-11A933C88CA4}" destId="{5B3690C0-CAF0-4532-83C0-9B7D24D5FFA3}" srcOrd="0" destOrd="0" presId="urn:microsoft.com/office/officeart/2018/2/layout/IconVerticalSolidList"/>
    <dgm:cxn modelId="{67A4C7E4-F781-4211-94CB-BB83CBD98B86}" type="presOf" srcId="{22664D6D-BB65-4BF3-85A5-BE95AA8B4E47}" destId="{714E8AB9-EBD9-4750-94AD-F61BC3978ECD}" srcOrd="0" destOrd="0" presId="urn:microsoft.com/office/officeart/2018/2/layout/IconVerticalSolidList"/>
    <dgm:cxn modelId="{D500E6F3-8B45-491A-A1A7-BA6D02B05975}" srcId="{07523C0C-A901-448A-8FFF-789793CC27FE}" destId="{7A481C00-20DF-42FD-A7E1-0610E84DD236}" srcOrd="11" destOrd="0" parTransId="{36A334FE-E5A8-4E1D-828C-8971C96D6B81}" sibTransId="{3884BDD1-E236-4D83-B237-30EA55C65F95}"/>
    <dgm:cxn modelId="{A1B7BF0D-46BD-4887-BD6B-168FC48BC005}" type="presParOf" srcId="{9CFAFFF3-4782-4725-90A5-F5E201B5BB4B}" destId="{D901236B-F928-4D0F-87B2-296C1E48BA05}" srcOrd="0" destOrd="0" presId="urn:microsoft.com/office/officeart/2018/2/layout/IconVerticalSolidList"/>
    <dgm:cxn modelId="{1499A71E-5ADA-4B8C-A579-B39E54772377}" type="presParOf" srcId="{D901236B-F928-4D0F-87B2-296C1E48BA05}" destId="{048F7851-49C3-43FB-A829-F7F745090A31}" srcOrd="0" destOrd="0" presId="urn:microsoft.com/office/officeart/2018/2/layout/IconVerticalSolidList"/>
    <dgm:cxn modelId="{8398DDB3-37D0-429C-91E2-A9C7862E4EE1}" type="presParOf" srcId="{D901236B-F928-4D0F-87B2-296C1E48BA05}" destId="{182AEFF5-A9ED-4371-A869-2ED3FC574D25}" srcOrd="1" destOrd="0" presId="urn:microsoft.com/office/officeart/2018/2/layout/IconVerticalSolidList"/>
    <dgm:cxn modelId="{9FCE3769-952F-4D6F-8E6A-38BD0CF98E46}" type="presParOf" srcId="{D901236B-F928-4D0F-87B2-296C1E48BA05}" destId="{C92BC5E3-4464-46C9-9807-C9C7AB5144EC}" srcOrd="2" destOrd="0" presId="urn:microsoft.com/office/officeart/2018/2/layout/IconVerticalSolidList"/>
    <dgm:cxn modelId="{AF34CD75-42FD-4777-8FEC-DD8D784CCF62}" type="presParOf" srcId="{D901236B-F928-4D0F-87B2-296C1E48BA05}" destId="{1B503BC3-385D-4841-A795-78E6CDA66D9D}" srcOrd="3" destOrd="0" presId="urn:microsoft.com/office/officeart/2018/2/layout/IconVerticalSolidList"/>
    <dgm:cxn modelId="{EA23033F-4DF6-4BA9-B1F9-24C4B4561B43}" type="presParOf" srcId="{9CFAFFF3-4782-4725-90A5-F5E201B5BB4B}" destId="{22B3F68A-AC94-47BC-803C-D4EF6904F1FF}" srcOrd="1" destOrd="0" presId="urn:microsoft.com/office/officeart/2018/2/layout/IconVerticalSolidList"/>
    <dgm:cxn modelId="{015CB517-F797-4621-9D9C-0AFC3A35ABF5}" type="presParOf" srcId="{9CFAFFF3-4782-4725-90A5-F5E201B5BB4B}" destId="{7D6A4C1E-4512-44A5-B6A4-61109F355159}" srcOrd="2" destOrd="0" presId="urn:microsoft.com/office/officeart/2018/2/layout/IconVerticalSolidList"/>
    <dgm:cxn modelId="{CC461E42-F0F2-4865-872D-C7E12C53021D}" type="presParOf" srcId="{7D6A4C1E-4512-44A5-B6A4-61109F355159}" destId="{91E5C833-A7F4-48C4-A6A3-60A8562443B6}" srcOrd="0" destOrd="0" presId="urn:microsoft.com/office/officeart/2018/2/layout/IconVerticalSolidList"/>
    <dgm:cxn modelId="{21D3CA3A-0025-4C79-A44C-E2C85F0DEE06}" type="presParOf" srcId="{7D6A4C1E-4512-44A5-B6A4-61109F355159}" destId="{D3CD01DC-9704-4769-BEAD-9C350921463C}" srcOrd="1" destOrd="0" presId="urn:microsoft.com/office/officeart/2018/2/layout/IconVerticalSolidList"/>
    <dgm:cxn modelId="{0C4431F0-F89D-4375-A7CF-F2252357884E}" type="presParOf" srcId="{7D6A4C1E-4512-44A5-B6A4-61109F355159}" destId="{9D3CC64A-BB84-42CB-9DBD-2D594991C64B}" srcOrd="2" destOrd="0" presId="urn:microsoft.com/office/officeart/2018/2/layout/IconVerticalSolidList"/>
    <dgm:cxn modelId="{23B1E7CE-2DC0-42DA-815C-2D1553B4C627}" type="presParOf" srcId="{7D6A4C1E-4512-44A5-B6A4-61109F355159}" destId="{589EBBAD-3421-4CC7-901A-DCA01A71FB02}" srcOrd="3" destOrd="0" presId="urn:microsoft.com/office/officeart/2018/2/layout/IconVerticalSolidList"/>
    <dgm:cxn modelId="{F2DD71CD-7FBA-4844-B915-B72111D8460E}" type="presParOf" srcId="{9CFAFFF3-4782-4725-90A5-F5E201B5BB4B}" destId="{5E6439BE-15DE-4477-8822-C46F73DC9061}" srcOrd="3" destOrd="0" presId="urn:microsoft.com/office/officeart/2018/2/layout/IconVerticalSolidList"/>
    <dgm:cxn modelId="{5DADE7F1-5AB4-464E-84D1-A9535C362FE5}" type="presParOf" srcId="{9CFAFFF3-4782-4725-90A5-F5E201B5BB4B}" destId="{BEA69DFD-08F8-456E-A57F-2843035EE454}" srcOrd="4" destOrd="0" presId="urn:microsoft.com/office/officeart/2018/2/layout/IconVerticalSolidList"/>
    <dgm:cxn modelId="{353AF8AE-AEC5-463F-9046-F39FF29CD3C3}" type="presParOf" srcId="{BEA69DFD-08F8-456E-A57F-2843035EE454}" destId="{EF18D0EE-CFC8-41A8-8774-7A358476DCD3}" srcOrd="0" destOrd="0" presId="urn:microsoft.com/office/officeart/2018/2/layout/IconVerticalSolidList"/>
    <dgm:cxn modelId="{7C894152-4AED-46DC-BE18-424CCF0E604D}" type="presParOf" srcId="{BEA69DFD-08F8-456E-A57F-2843035EE454}" destId="{5A9E1C37-90FA-479E-935F-0440CA30CB4F}" srcOrd="1" destOrd="0" presId="urn:microsoft.com/office/officeart/2018/2/layout/IconVerticalSolidList"/>
    <dgm:cxn modelId="{D8B42F09-B792-462F-ABBB-E8CA6366248A}" type="presParOf" srcId="{BEA69DFD-08F8-456E-A57F-2843035EE454}" destId="{9980B855-2892-4124-A74D-D46195478E18}" srcOrd="2" destOrd="0" presId="urn:microsoft.com/office/officeart/2018/2/layout/IconVerticalSolidList"/>
    <dgm:cxn modelId="{4906AC12-5DFF-4B75-9428-C6082202010A}" type="presParOf" srcId="{BEA69DFD-08F8-456E-A57F-2843035EE454}" destId="{4C164741-BB9C-405E-B7A5-9727BEB00F7E}" srcOrd="3" destOrd="0" presId="urn:microsoft.com/office/officeart/2018/2/layout/IconVerticalSolidList"/>
    <dgm:cxn modelId="{F7F230BC-AA6D-47CF-B60F-0B3FD1864EDF}" type="presParOf" srcId="{9CFAFFF3-4782-4725-90A5-F5E201B5BB4B}" destId="{68D93094-265C-4DAD-8791-88219C37BDB4}" srcOrd="5" destOrd="0" presId="urn:microsoft.com/office/officeart/2018/2/layout/IconVerticalSolidList"/>
    <dgm:cxn modelId="{619AEA15-4AB5-47C2-89A9-599971CD41D9}" type="presParOf" srcId="{9CFAFFF3-4782-4725-90A5-F5E201B5BB4B}" destId="{4089B25C-F32A-4C42-AA3E-C1FCBA9747F4}" srcOrd="6" destOrd="0" presId="urn:microsoft.com/office/officeart/2018/2/layout/IconVerticalSolidList"/>
    <dgm:cxn modelId="{150B4627-E3BD-4FF2-B2DA-6730638D9098}" type="presParOf" srcId="{4089B25C-F32A-4C42-AA3E-C1FCBA9747F4}" destId="{AA919CCC-8F63-4435-BEFF-EBB6A3965E61}" srcOrd="0" destOrd="0" presId="urn:microsoft.com/office/officeart/2018/2/layout/IconVerticalSolidList"/>
    <dgm:cxn modelId="{0D6F4ADB-9587-4217-BBD9-C150CDD182A1}" type="presParOf" srcId="{4089B25C-F32A-4C42-AA3E-C1FCBA9747F4}" destId="{56902635-A79D-4B6C-996C-31B658479736}" srcOrd="1" destOrd="0" presId="urn:microsoft.com/office/officeart/2018/2/layout/IconVerticalSolidList"/>
    <dgm:cxn modelId="{21F02527-F352-497F-9BBC-5D811CAFAC20}" type="presParOf" srcId="{4089B25C-F32A-4C42-AA3E-C1FCBA9747F4}" destId="{CD93E892-D875-407F-8AD5-3BBDCE0F7018}" srcOrd="2" destOrd="0" presId="urn:microsoft.com/office/officeart/2018/2/layout/IconVerticalSolidList"/>
    <dgm:cxn modelId="{2F9D1A74-E23E-4288-B282-48FF735FABC3}" type="presParOf" srcId="{4089B25C-F32A-4C42-AA3E-C1FCBA9747F4}" destId="{B8F5C9AB-FD1E-4B2F-ABD1-3FB8B9ADB410}" srcOrd="3" destOrd="0" presId="urn:microsoft.com/office/officeart/2018/2/layout/IconVerticalSolidList"/>
    <dgm:cxn modelId="{155C4857-B863-4D84-8AB1-7DFDBE758689}" type="presParOf" srcId="{9CFAFFF3-4782-4725-90A5-F5E201B5BB4B}" destId="{FC133563-449E-4240-BF3D-C0F9D4581CD4}" srcOrd="7" destOrd="0" presId="urn:microsoft.com/office/officeart/2018/2/layout/IconVerticalSolidList"/>
    <dgm:cxn modelId="{730D48DA-55F4-40F1-8526-BF8C217B2CD0}" type="presParOf" srcId="{9CFAFFF3-4782-4725-90A5-F5E201B5BB4B}" destId="{41003D7D-721C-4E37-899B-96339D3382D7}" srcOrd="8" destOrd="0" presId="urn:microsoft.com/office/officeart/2018/2/layout/IconVerticalSolidList"/>
    <dgm:cxn modelId="{8247890C-9A5E-4C07-B645-D67B7E39EE3C}" type="presParOf" srcId="{41003D7D-721C-4E37-899B-96339D3382D7}" destId="{2071E53B-DAFD-440E-BDC2-EE08EDC532F4}" srcOrd="0" destOrd="0" presId="urn:microsoft.com/office/officeart/2018/2/layout/IconVerticalSolidList"/>
    <dgm:cxn modelId="{20644E9C-86E3-490D-9B31-CCD54BAD05D8}" type="presParOf" srcId="{41003D7D-721C-4E37-899B-96339D3382D7}" destId="{2BE3615D-82AD-4749-9C3F-A20D97AB0D25}" srcOrd="1" destOrd="0" presId="urn:microsoft.com/office/officeart/2018/2/layout/IconVerticalSolidList"/>
    <dgm:cxn modelId="{46DE302A-162A-4C71-98B6-6DB31E07C3A0}" type="presParOf" srcId="{41003D7D-721C-4E37-899B-96339D3382D7}" destId="{562DD9B8-2905-4958-A067-80A685527307}" srcOrd="2" destOrd="0" presId="urn:microsoft.com/office/officeart/2018/2/layout/IconVerticalSolidList"/>
    <dgm:cxn modelId="{D81C1070-70B9-4458-A621-D2FDB9E9125E}" type="presParOf" srcId="{41003D7D-721C-4E37-899B-96339D3382D7}" destId="{4B262B3A-0C9F-484E-BDCD-593C9FDB6F3E}" srcOrd="3" destOrd="0" presId="urn:microsoft.com/office/officeart/2018/2/layout/IconVerticalSolidList"/>
    <dgm:cxn modelId="{D0499BF8-82C8-43A2-925F-C65203E822AD}" type="presParOf" srcId="{9CFAFFF3-4782-4725-90A5-F5E201B5BB4B}" destId="{BDE71B5B-587A-49E2-AB23-750A87F10F0F}" srcOrd="9" destOrd="0" presId="urn:microsoft.com/office/officeart/2018/2/layout/IconVerticalSolidList"/>
    <dgm:cxn modelId="{9E1F1067-92D9-4419-95BE-D21B2150A540}" type="presParOf" srcId="{9CFAFFF3-4782-4725-90A5-F5E201B5BB4B}" destId="{2C804C7A-C0C9-47CE-A04E-851267E2EF83}" srcOrd="10" destOrd="0" presId="urn:microsoft.com/office/officeart/2018/2/layout/IconVerticalSolidList"/>
    <dgm:cxn modelId="{C0DAF322-355E-464D-B544-862F216B7892}" type="presParOf" srcId="{2C804C7A-C0C9-47CE-A04E-851267E2EF83}" destId="{F834A236-65C2-4580-8393-E939E8DD7720}" srcOrd="0" destOrd="0" presId="urn:microsoft.com/office/officeart/2018/2/layout/IconVerticalSolidList"/>
    <dgm:cxn modelId="{8C311C5E-25C1-40D7-8C5E-97610117EBBC}" type="presParOf" srcId="{2C804C7A-C0C9-47CE-A04E-851267E2EF83}" destId="{0DEAC169-8309-4FB2-BC1F-4C61A7159EBF}" srcOrd="1" destOrd="0" presId="urn:microsoft.com/office/officeart/2018/2/layout/IconVerticalSolidList"/>
    <dgm:cxn modelId="{19056E14-A6D5-4F07-9C2F-BF77CE34E2E8}" type="presParOf" srcId="{2C804C7A-C0C9-47CE-A04E-851267E2EF83}" destId="{513526C9-77D9-4780-8625-7BE5A41FAF29}" srcOrd="2" destOrd="0" presId="urn:microsoft.com/office/officeart/2018/2/layout/IconVerticalSolidList"/>
    <dgm:cxn modelId="{62AAD095-E8E0-40F9-9C06-73564E1E46BF}" type="presParOf" srcId="{2C804C7A-C0C9-47CE-A04E-851267E2EF83}" destId="{95EA4EED-E140-430E-B332-00EFE59F5F13}" srcOrd="3" destOrd="0" presId="urn:microsoft.com/office/officeart/2018/2/layout/IconVerticalSolidList"/>
    <dgm:cxn modelId="{EF663FB8-82B7-4253-8CAB-62ADAD1D7270}" type="presParOf" srcId="{9CFAFFF3-4782-4725-90A5-F5E201B5BB4B}" destId="{90A9DD94-7D4A-46A1-939F-34DAED7F13E7}" srcOrd="11" destOrd="0" presId="urn:microsoft.com/office/officeart/2018/2/layout/IconVerticalSolidList"/>
    <dgm:cxn modelId="{0DEF483B-E9B7-40F7-A415-AD61711E9AE0}" type="presParOf" srcId="{9CFAFFF3-4782-4725-90A5-F5E201B5BB4B}" destId="{7D6456E4-8435-49EC-B4A6-4E9E056046F9}" srcOrd="12" destOrd="0" presId="urn:microsoft.com/office/officeart/2018/2/layout/IconVerticalSolidList"/>
    <dgm:cxn modelId="{C9BDE74D-76A1-405F-B4D7-E8EB761C0CB0}" type="presParOf" srcId="{7D6456E4-8435-49EC-B4A6-4E9E056046F9}" destId="{88A3CB3E-AC90-44B9-B323-E9E013C81641}" srcOrd="0" destOrd="0" presId="urn:microsoft.com/office/officeart/2018/2/layout/IconVerticalSolidList"/>
    <dgm:cxn modelId="{48981AD0-0281-4866-9951-E7D9F4DE494E}" type="presParOf" srcId="{7D6456E4-8435-49EC-B4A6-4E9E056046F9}" destId="{71B8140C-2658-4ECF-8024-0D74BB5B782B}" srcOrd="1" destOrd="0" presId="urn:microsoft.com/office/officeart/2018/2/layout/IconVerticalSolidList"/>
    <dgm:cxn modelId="{75294968-0018-494E-B230-CC092754051F}" type="presParOf" srcId="{7D6456E4-8435-49EC-B4A6-4E9E056046F9}" destId="{A8A60BEA-FB54-4101-83C1-7F8929CB9683}" srcOrd="2" destOrd="0" presId="urn:microsoft.com/office/officeart/2018/2/layout/IconVerticalSolidList"/>
    <dgm:cxn modelId="{236A1532-A928-446E-B238-01230207B966}" type="presParOf" srcId="{7D6456E4-8435-49EC-B4A6-4E9E056046F9}" destId="{A7540FBC-C2B8-45CA-BE53-565135CA6F74}" srcOrd="3" destOrd="0" presId="urn:microsoft.com/office/officeart/2018/2/layout/IconVerticalSolidList"/>
    <dgm:cxn modelId="{D550C06E-2B59-4AD1-9E26-B5D8EF4122B1}" type="presParOf" srcId="{9CFAFFF3-4782-4725-90A5-F5E201B5BB4B}" destId="{634BC196-FC68-4764-801B-8D42BD1BD873}" srcOrd="13" destOrd="0" presId="urn:microsoft.com/office/officeart/2018/2/layout/IconVerticalSolidList"/>
    <dgm:cxn modelId="{E637AA8B-745C-4AA8-AF2E-35A5598517E9}" type="presParOf" srcId="{9CFAFFF3-4782-4725-90A5-F5E201B5BB4B}" destId="{3A04859F-C20C-4829-8ABC-11C2DDC91CC1}" srcOrd="14" destOrd="0" presId="urn:microsoft.com/office/officeart/2018/2/layout/IconVerticalSolidList"/>
    <dgm:cxn modelId="{1F44474B-6F10-4500-9CFC-2A56F31ADBA4}" type="presParOf" srcId="{3A04859F-C20C-4829-8ABC-11C2DDC91CC1}" destId="{8F836940-6F93-4062-BDCD-5E419DD76A06}" srcOrd="0" destOrd="0" presId="urn:microsoft.com/office/officeart/2018/2/layout/IconVerticalSolidList"/>
    <dgm:cxn modelId="{37A277E7-D44D-406E-AD9B-9DC78486577E}" type="presParOf" srcId="{3A04859F-C20C-4829-8ABC-11C2DDC91CC1}" destId="{61F848A8-EC43-4A65-BDDF-85C2F38B1D75}" srcOrd="1" destOrd="0" presId="urn:microsoft.com/office/officeart/2018/2/layout/IconVerticalSolidList"/>
    <dgm:cxn modelId="{EB5A129F-DFF1-4833-8B17-5864BE2AC236}" type="presParOf" srcId="{3A04859F-C20C-4829-8ABC-11C2DDC91CC1}" destId="{E5FB9019-D2A5-41B8-A114-B70D4ACFA976}" srcOrd="2" destOrd="0" presId="urn:microsoft.com/office/officeart/2018/2/layout/IconVerticalSolidList"/>
    <dgm:cxn modelId="{5AC1390D-6F2F-42A4-8A78-54B6FBCF73A5}" type="presParOf" srcId="{3A04859F-C20C-4829-8ABC-11C2DDC91CC1}" destId="{99A9D0EA-8964-4C6D-8A5A-6304D8239FB7}" srcOrd="3" destOrd="0" presId="urn:microsoft.com/office/officeart/2018/2/layout/IconVerticalSolidList"/>
    <dgm:cxn modelId="{4E4FA1F1-AEF4-4D60-AD0F-1E313DAC0ADF}" type="presParOf" srcId="{9CFAFFF3-4782-4725-90A5-F5E201B5BB4B}" destId="{9D82ED49-2C32-4912-B683-E893FE48C941}" srcOrd="15" destOrd="0" presId="urn:microsoft.com/office/officeart/2018/2/layout/IconVerticalSolidList"/>
    <dgm:cxn modelId="{74DAFA93-2CF7-4A61-8EB4-557FA1479A15}" type="presParOf" srcId="{9CFAFFF3-4782-4725-90A5-F5E201B5BB4B}" destId="{9334CEFE-E43B-4753-A295-2942BF225098}" srcOrd="16" destOrd="0" presId="urn:microsoft.com/office/officeart/2018/2/layout/IconVerticalSolidList"/>
    <dgm:cxn modelId="{8EBBBFE1-4AC0-4967-A083-FB02F40BCBCA}" type="presParOf" srcId="{9334CEFE-E43B-4753-A295-2942BF225098}" destId="{2AD18A78-A2BB-48ED-86CB-11FCB6678C90}" srcOrd="0" destOrd="0" presId="urn:microsoft.com/office/officeart/2018/2/layout/IconVerticalSolidList"/>
    <dgm:cxn modelId="{97296B24-7709-45E4-A46E-EE34D779140C}" type="presParOf" srcId="{9334CEFE-E43B-4753-A295-2942BF225098}" destId="{B3335987-B597-4182-8A2A-17CED81975E1}" srcOrd="1" destOrd="0" presId="urn:microsoft.com/office/officeart/2018/2/layout/IconVerticalSolidList"/>
    <dgm:cxn modelId="{82CA5F5E-93AD-4A5F-888A-4C990F62C776}" type="presParOf" srcId="{9334CEFE-E43B-4753-A295-2942BF225098}" destId="{BD25A69C-291F-4F46-834B-702806FF3E91}" srcOrd="2" destOrd="0" presId="urn:microsoft.com/office/officeart/2018/2/layout/IconVerticalSolidList"/>
    <dgm:cxn modelId="{4982060C-E6B6-45A6-96FD-DEA65D9CE3F5}" type="presParOf" srcId="{9334CEFE-E43B-4753-A295-2942BF225098}" destId="{714E8AB9-EBD9-4750-94AD-F61BC3978ECD}" srcOrd="3" destOrd="0" presId="urn:microsoft.com/office/officeart/2018/2/layout/IconVerticalSolidList"/>
    <dgm:cxn modelId="{15D35D69-A954-47C7-9FE3-01BEFFE93AD8}" type="presParOf" srcId="{9CFAFFF3-4782-4725-90A5-F5E201B5BB4B}" destId="{280F0BEF-C62D-4394-B8FF-D3E1D62406B8}" srcOrd="17" destOrd="0" presId="urn:microsoft.com/office/officeart/2018/2/layout/IconVerticalSolidList"/>
    <dgm:cxn modelId="{7E0A02F2-0055-4A8F-A61E-5BB464810D09}" type="presParOf" srcId="{9CFAFFF3-4782-4725-90A5-F5E201B5BB4B}" destId="{4A5961E0-0E37-4C0A-9F77-E97EB18CB5FA}" srcOrd="18" destOrd="0" presId="urn:microsoft.com/office/officeart/2018/2/layout/IconVerticalSolidList"/>
    <dgm:cxn modelId="{5AC3314A-6BF5-49EE-B96B-CCC4AFBC75DD}" type="presParOf" srcId="{4A5961E0-0E37-4C0A-9F77-E97EB18CB5FA}" destId="{741B5BB1-911A-4A7A-BD98-326CE62953A2}" srcOrd="0" destOrd="0" presId="urn:microsoft.com/office/officeart/2018/2/layout/IconVerticalSolidList"/>
    <dgm:cxn modelId="{6944ED31-B996-4134-844B-4C37480C5A44}" type="presParOf" srcId="{4A5961E0-0E37-4C0A-9F77-E97EB18CB5FA}" destId="{065E8B12-1A6D-4063-A73F-AA796E72CBE4}" srcOrd="1" destOrd="0" presId="urn:microsoft.com/office/officeart/2018/2/layout/IconVerticalSolidList"/>
    <dgm:cxn modelId="{734073F0-53C8-4D64-8F85-D539AB2C5B0A}" type="presParOf" srcId="{4A5961E0-0E37-4C0A-9F77-E97EB18CB5FA}" destId="{589BB035-54E4-47D3-B557-84385DEC1430}" srcOrd="2" destOrd="0" presId="urn:microsoft.com/office/officeart/2018/2/layout/IconVerticalSolidList"/>
    <dgm:cxn modelId="{8EE71A3B-5CEE-4BDE-B433-34BACD26BA92}" type="presParOf" srcId="{4A5961E0-0E37-4C0A-9F77-E97EB18CB5FA}" destId="{6CD6F952-86D8-4BF5-BE11-69EC2F41AA5E}" srcOrd="3" destOrd="0" presId="urn:microsoft.com/office/officeart/2018/2/layout/IconVerticalSolidList"/>
    <dgm:cxn modelId="{951A08E0-AF9D-4FEB-B0BA-542B35C0F46B}" type="presParOf" srcId="{9CFAFFF3-4782-4725-90A5-F5E201B5BB4B}" destId="{23577E2D-B919-4B0F-9721-F5100BB68C3A}" srcOrd="19" destOrd="0" presId="urn:microsoft.com/office/officeart/2018/2/layout/IconVerticalSolidList"/>
    <dgm:cxn modelId="{940D8252-7672-47A9-AB80-04A8C711A08D}" type="presParOf" srcId="{9CFAFFF3-4782-4725-90A5-F5E201B5BB4B}" destId="{F33D3D18-B45B-4334-AE19-710FC2E170B1}" srcOrd="20" destOrd="0" presId="urn:microsoft.com/office/officeart/2018/2/layout/IconVerticalSolidList"/>
    <dgm:cxn modelId="{DFB8C04C-9506-4019-B76B-DA2ECE45F0F0}" type="presParOf" srcId="{F33D3D18-B45B-4334-AE19-710FC2E170B1}" destId="{6B2B07DC-145D-499C-9808-0BB3FACB131A}" srcOrd="0" destOrd="0" presId="urn:microsoft.com/office/officeart/2018/2/layout/IconVerticalSolidList"/>
    <dgm:cxn modelId="{21C5445F-0CEF-4420-AFEB-3B76F79EA308}" type="presParOf" srcId="{F33D3D18-B45B-4334-AE19-710FC2E170B1}" destId="{BE5F5B47-DA1A-4CF0-A6FF-A1D69A7867AD}" srcOrd="1" destOrd="0" presId="urn:microsoft.com/office/officeart/2018/2/layout/IconVerticalSolidList"/>
    <dgm:cxn modelId="{446A105C-0276-439A-97BF-3F4279ED7079}" type="presParOf" srcId="{F33D3D18-B45B-4334-AE19-710FC2E170B1}" destId="{69D826FE-E193-4E33-BDC8-0A39B36426EF}" srcOrd="2" destOrd="0" presId="urn:microsoft.com/office/officeart/2018/2/layout/IconVerticalSolidList"/>
    <dgm:cxn modelId="{BD33D035-D604-496B-8A68-556A7AD3C3FB}" type="presParOf" srcId="{F33D3D18-B45B-4334-AE19-710FC2E170B1}" destId="{35F1D962-9451-4D49-B0FA-46937D425AC0}" srcOrd="3" destOrd="0" presId="urn:microsoft.com/office/officeart/2018/2/layout/IconVerticalSolidList"/>
    <dgm:cxn modelId="{21E6EBFF-4DDC-4B6E-A133-A89B57E8EAA4}" type="presParOf" srcId="{9CFAFFF3-4782-4725-90A5-F5E201B5BB4B}" destId="{95AB8B1C-4E29-44C1-8A2B-F9AEEC6B5368}" srcOrd="21" destOrd="0" presId="urn:microsoft.com/office/officeart/2018/2/layout/IconVerticalSolidList"/>
    <dgm:cxn modelId="{03F389C7-955E-4E83-BDF8-F7ABCD920A69}" type="presParOf" srcId="{9CFAFFF3-4782-4725-90A5-F5E201B5BB4B}" destId="{392BE66F-AFD2-4D48-BA25-36349F68D407}" srcOrd="22" destOrd="0" presId="urn:microsoft.com/office/officeart/2018/2/layout/IconVerticalSolidList"/>
    <dgm:cxn modelId="{987E538F-C9F3-4162-B9E0-CBE637AA9A06}" type="presParOf" srcId="{392BE66F-AFD2-4D48-BA25-36349F68D407}" destId="{444EA43C-2CA4-4975-8945-3691CE89B630}" srcOrd="0" destOrd="0" presId="urn:microsoft.com/office/officeart/2018/2/layout/IconVerticalSolidList"/>
    <dgm:cxn modelId="{7052BC51-CC15-49AF-8C46-36744BF1D3A7}" type="presParOf" srcId="{392BE66F-AFD2-4D48-BA25-36349F68D407}" destId="{D076652D-08CA-455C-BDA2-271A7EDA7922}" srcOrd="1" destOrd="0" presId="urn:microsoft.com/office/officeart/2018/2/layout/IconVerticalSolidList"/>
    <dgm:cxn modelId="{70936BC2-F151-477D-9C89-9FE20E8F29CE}" type="presParOf" srcId="{392BE66F-AFD2-4D48-BA25-36349F68D407}" destId="{FF568675-670B-4C3E-AC15-F16FB0B98279}" srcOrd="2" destOrd="0" presId="urn:microsoft.com/office/officeart/2018/2/layout/IconVerticalSolidList"/>
    <dgm:cxn modelId="{F26A1EA2-C2E4-404F-8140-07B12858AFED}" type="presParOf" srcId="{392BE66F-AFD2-4D48-BA25-36349F68D407}" destId="{C781CC90-BB26-40DD-BEE4-E9A0CCD4CDE6}" srcOrd="3" destOrd="0" presId="urn:microsoft.com/office/officeart/2018/2/layout/IconVerticalSolidList"/>
    <dgm:cxn modelId="{42B2E4BC-892F-4A3F-896C-54E6794F3694}" type="presParOf" srcId="{9CFAFFF3-4782-4725-90A5-F5E201B5BB4B}" destId="{326D1D42-650B-4EF6-8773-BD99B534BBA5}" srcOrd="23" destOrd="0" presId="urn:microsoft.com/office/officeart/2018/2/layout/IconVerticalSolidList"/>
    <dgm:cxn modelId="{BF990DF2-E0A1-4347-BF16-7C762BBEC299}" type="presParOf" srcId="{9CFAFFF3-4782-4725-90A5-F5E201B5BB4B}" destId="{13476A71-C7AD-458A-A568-86E35A31863B}" srcOrd="24" destOrd="0" presId="urn:microsoft.com/office/officeart/2018/2/layout/IconVerticalSolidList"/>
    <dgm:cxn modelId="{688215B5-E702-4E96-92E6-78C2F491FF88}" type="presParOf" srcId="{13476A71-C7AD-458A-A568-86E35A31863B}" destId="{66C5ED49-9A7F-4B4D-ACE0-ECC97EC4D72D}" srcOrd="0" destOrd="0" presId="urn:microsoft.com/office/officeart/2018/2/layout/IconVerticalSolidList"/>
    <dgm:cxn modelId="{3F5D4D94-C2AF-4BE2-844C-49700F0BF2D4}" type="presParOf" srcId="{13476A71-C7AD-458A-A568-86E35A31863B}" destId="{558D884F-8E0A-480E-BC97-B4967104E282}" srcOrd="1" destOrd="0" presId="urn:microsoft.com/office/officeart/2018/2/layout/IconVerticalSolidList"/>
    <dgm:cxn modelId="{671406D6-FCD8-4F62-94EA-889CD99DBA95}" type="presParOf" srcId="{13476A71-C7AD-458A-A568-86E35A31863B}" destId="{5A291A61-0626-45B3-B088-E82FBB1B2C83}" srcOrd="2" destOrd="0" presId="urn:microsoft.com/office/officeart/2018/2/layout/IconVerticalSolidList"/>
    <dgm:cxn modelId="{F2A596A8-0F2B-4520-9E8C-CE33514D6AFC}" type="presParOf" srcId="{13476A71-C7AD-458A-A568-86E35A31863B}" destId="{5B3690C0-CAF0-4532-83C0-9B7D24D5FFA3}" srcOrd="3" destOrd="0" presId="urn:microsoft.com/office/officeart/2018/2/layout/IconVerticalSolidList"/>
    <dgm:cxn modelId="{097DA759-1858-4CDD-9F2D-39D6D0742EE0}" type="presParOf" srcId="{9CFAFFF3-4782-4725-90A5-F5E201B5BB4B}" destId="{3E22937A-49E8-4E69-8AB1-47AEE31805CA}" srcOrd="25" destOrd="0" presId="urn:microsoft.com/office/officeart/2018/2/layout/IconVerticalSolidList"/>
    <dgm:cxn modelId="{C0EC59DE-DAA5-4D53-BF3E-7B6606147D0E}" type="presParOf" srcId="{9CFAFFF3-4782-4725-90A5-F5E201B5BB4B}" destId="{98B9AFD0-1B38-49DD-AE60-F3182EE02DDA}" srcOrd="26" destOrd="0" presId="urn:microsoft.com/office/officeart/2018/2/layout/IconVerticalSolidList"/>
    <dgm:cxn modelId="{74C54DDD-A910-41A1-B502-F861EDD78CDB}" type="presParOf" srcId="{98B9AFD0-1B38-49DD-AE60-F3182EE02DDA}" destId="{935B13EC-4F7F-450F-8C95-D1070E112C22}" srcOrd="0" destOrd="0" presId="urn:microsoft.com/office/officeart/2018/2/layout/IconVerticalSolidList"/>
    <dgm:cxn modelId="{6932D212-16A2-41A9-87BC-130C2869F775}" type="presParOf" srcId="{98B9AFD0-1B38-49DD-AE60-F3182EE02DDA}" destId="{1CD50364-F364-43E9-A8C1-94C10923B69A}" srcOrd="1" destOrd="0" presId="urn:microsoft.com/office/officeart/2018/2/layout/IconVerticalSolidList"/>
    <dgm:cxn modelId="{263CAFBE-E414-4C8C-8783-F23375297BEF}" type="presParOf" srcId="{98B9AFD0-1B38-49DD-AE60-F3182EE02DDA}" destId="{6B051D0F-2EB1-4F37-9D59-E3F978FFAAEC}" srcOrd="2" destOrd="0" presId="urn:microsoft.com/office/officeart/2018/2/layout/IconVerticalSolidList"/>
    <dgm:cxn modelId="{2EAF0E4E-1CBD-46AD-AD86-D66874449F80}" type="presParOf" srcId="{98B9AFD0-1B38-49DD-AE60-F3182EE02DDA}" destId="{91364CDC-E02D-43F2-AD19-19426DB17BCA}" srcOrd="3" destOrd="0" presId="urn:microsoft.com/office/officeart/2018/2/layout/IconVerticalSolidList"/>
    <dgm:cxn modelId="{79A796F8-583F-4337-8A94-97E53DF947A0}" type="presParOf" srcId="{9CFAFFF3-4782-4725-90A5-F5E201B5BB4B}" destId="{230B3DB6-B1CF-45BF-A09D-689EA414F7B2}" srcOrd="27" destOrd="0" presId="urn:microsoft.com/office/officeart/2018/2/layout/IconVerticalSolidList"/>
    <dgm:cxn modelId="{D3846B93-4EE8-426A-8FF2-79BEAEB789AE}" type="presParOf" srcId="{9CFAFFF3-4782-4725-90A5-F5E201B5BB4B}" destId="{36A37EE0-1875-435D-BDCA-1EEDE953394A}" srcOrd="28" destOrd="0" presId="urn:microsoft.com/office/officeart/2018/2/layout/IconVerticalSolidList"/>
    <dgm:cxn modelId="{33877614-0DAC-4750-AC2C-61DF0C4888D9}" type="presParOf" srcId="{36A37EE0-1875-435D-BDCA-1EEDE953394A}" destId="{C9FAFA96-9228-48FA-B382-371658FCD5D3}" srcOrd="0" destOrd="0" presId="urn:microsoft.com/office/officeart/2018/2/layout/IconVerticalSolidList"/>
    <dgm:cxn modelId="{3A8DF33A-4421-4E98-B732-AC83836C504F}" type="presParOf" srcId="{36A37EE0-1875-435D-BDCA-1EEDE953394A}" destId="{5851B7B3-9FE0-4226-B996-1ECF7DB66685}" srcOrd="1" destOrd="0" presId="urn:microsoft.com/office/officeart/2018/2/layout/IconVerticalSolidList"/>
    <dgm:cxn modelId="{980DE85B-FBEC-4B46-B7B1-F27366B61636}" type="presParOf" srcId="{36A37EE0-1875-435D-BDCA-1EEDE953394A}" destId="{5F4F8BE8-A104-4797-A857-9B556831E3B5}" srcOrd="2" destOrd="0" presId="urn:microsoft.com/office/officeart/2018/2/layout/IconVerticalSolidList"/>
    <dgm:cxn modelId="{EA704B62-5A77-400D-AA8C-CE4371BB1E65}" type="presParOf" srcId="{36A37EE0-1875-435D-BDCA-1EEDE953394A}" destId="{FD752152-8AE1-4BA2-B176-4E4A6EC7BF71}" srcOrd="3" destOrd="0" presId="urn:microsoft.com/office/officeart/2018/2/layout/IconVerticalSolidList"/>
    <dgm:cxn modelId="{FA54EE36-5D57-4FA6-9A2B-D8E64278F5D9}" type="presParOf" srcId="{9CFAFFF3-4782-4725-90A5-F5E201B5BB4B}" destId="{D0B694BA-EA26-4007-8F3C-F0D4886C89CD}" srcOrd="29" destOrd="0" presId="urn:microsoft.com/office/officeart/2018/2/layout/IconVerticalSolidList"/>
    <dgm:cxn modelId="{EEA91D58-1C93-48CD-BC82-5CF469AEDD4E}" type="presParOf" srcId="{9CFAFFF3-4782-4725-90A5-F5E201B5BB4B}" destId="{2D9C5F0F-68B2-430B-9030-D9A6D6804E57}" srcOrd="30" destOrd="0" presId="urn:microsoft.com/office/officeart/2018/2/layout/IconVerticalSolidList"/>
    <dgm:cxn modelId="{5F3EEA4E-FA49-4CB6-965D-A97CF5BD5814}" type="presParOf" srcId="{2D9C5F0F-68B2-430B-9030-D9A6D6804E57}" destId="{F60913AC-405C-4DC4-B3C3-46662EFE1968}" srcOrd="0" destOrd="0" presId="urn:microsoft.com/office/officeart/2018/2/layout/IconVerticalSolidList"/>
    <dgm:cxn modelId="{671D1FF2-1ED5-4FC5-A105-72C966679C36}" type="presParOf" srcId="{2D9C5F0F-68B2-430B-9030-D9A6D6804E57}" destId="{0B491632-FDF3-4DE0-AF76-5797573DA970}" srcOrd="1" destOrd="0" presId="urn:microsoft.com/office/officeart/2018/2/layout/IconVerticalSolidList"/>
    <dgm:cxn modelId="{A910010C-0FB6-415D-B6FD-8EA531AB11EC}" type="presParOf" srcId="{2D9C5F0F-68B2-430B-9030-D9A6D6804E57}" destId="{CC9DC76D-2B23-4661-AC5C-A20AC44BBC3F}" srcOrd="2" destOrd="0" presId="urn:microsoft.com/office/officeart/2018/2/layout/IconVerticalSolidList"/>
    <dgm:cxn modelId="{5D726630-765B-42FC-8201-44C567FCFE53}" type="presParOf" srcId="{2D9C5F0F-68B2-430B-9030-D9A6D6804E57}" destId="{123D4F03-180C-4450-B003-787C8B6F1234}" srcOrd="3" destOrd="0" presId="urn:microsoft.com/office/officeart/2018/2/layout/IconVerticalSolidList"/>
    <dgm:cxn modelId="{7C439F6E-8C03-44DD-B733-359DE4CA0CA6}" type="presParOf" srcId="{9CFAFFF3-4782-4725-90A5-F5E201B5BB4B}" destId="{E7E02AE7-E711-4F47-A0FB-B9F5AB7A3083}" srcOrd="31" destOrd="0" presId="urn:microsoft.com/office/officeart/2018/2/layout/IconVerticalSolidList"/>
    <dgm:cxn modelId="{D97BFD4A-15FF-44C8-9C60-FACDC9D1DC8A}" type="presParOf" srcId="{9CFAFFF3-4782-4725-90A5-F5E201B5BB4B}" destId="{EF9E5E10-08CE-4726-B899-FBE186B968DE}" srcOrd="32" destOrd="0" presId="urn:microsoft.com/office/officeart/2018/2/layout/IconVerticalSolidList"/>
    <dgm:cxn modelId="{5E9CF427-5EDD-4D18-A593-FA01FC992663}" type="presParOf" srcId="{EF9E5E10-08CE-4726-B899-FBE186B968DE}" destId="{4258CF58-5C1E-4DD7-B833-4EA339E11010}" srcOrd="0" destOrd="0" presId="urn:microsoft.com/office/officeart/2018/2/layout/IconVerticalSolidList"/>
    <dgm:cxn modelId="{6DEFE2E5-4021-4567-8FEB-7A9FBC6D667C}" type="presParOf" srcId="{EF9E5E10-08CE-4726-B899-FBE186B968DE}" destId="{02E6481F-4B96-401F-A1FB-7F1516BD258C}" srcOrd="1" destOrd="0" presId="urn:microsoft.com/office/officeart/2018/2/layout/IconVerticalSolidList"/>
    <dgm:cxn modelId="{22B8206C-A1D0-41F0-A603-356C73976B7C}" type="presParOf" srcId="{EF9E5E10-08CE-4726-B899-FBE186B968DE}" destId="{6E1894B5-21AA-4C2E-8B96-363498CDED2B}" srcOrd="2" destOrd="0" presId="urn:microsoft.com/office/officeart/2018/2/layout/IconVerticalSolidList"/>
    <dgm:cxn modelId="{376A619F-F417-4768-8BB7-287F1AE6C35C}" type="presParOf" srcId="{EF9E5E10-08CE-4726-B899-FBE186B968DE}" destId="{A0E1BB12-00B8-4D24-9950-B6C94AC2A7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8D417-F21C-457D-A71D-704260F2079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77867BF-7597-4311-9A92-CA55F20D6E33}">
      <dgm:prSet/>
      <dgm:spPr/>
      <dgm:t>
        <a:bodyPr/>
        <a:lstStyle/>
        <a:p>
          <a:r>
            <a:rPr lang="en-US"/>
            <a:t>Improve transparency and predictability</a:t>
          </a:r>
        </a:p>
      </dgm:t>
    </dgm:pt>
    <dgm:pt modelId="{0EA73027-0A8B-4176-843F-5C07F44B6CCA}" type="parTrans" cxnId="{E9BE4F58-759C-45E5-9C02-05BCB7DB334E}">
      <dgm:prSet/>
      <dgm:spPr/>
      <dgm:t>
        <a:bodyPr/>
        <a:lstStyle/>
        <a:p>
          <a:endParaRPr lang="en-US"/>
        </a:p>
      </dgm:t>
    </dgm:pt>
    <dgm:pt modelId="{2F1DDB82-2AEF-48B1-9B92-EF823F09A852}" type="sibTrans" cxnId="{E9BE4F58-759C-45E5-9C02-05BCB7DB334E}">
      <dgm:prSet/>
      <dgm:spPr/>
      <dgm:t>
        <a:bodyPr/>
        <a:lstStyle/>
        <a:p>
          <a:endParaRPr lang="en-US"/>
        </a:p>
      </dgm:t>
    </dgm:pt>
    <dgm:pt modelId="{04955507-417A-4251-AD25-B38F9CBFB938}">
      <dgm:prSet/>
      <dgm:spPr/>
      <dgm:t>
        <a:bodyPr/>
        <a:lstStyle/>
        <a:p>
          <a:r>
            <a:rPr lang="en-US"/>
            <a:t>Automate functionality to gain efficiencies</a:t>
          </a:r>
        </a:p>
      </dgm:t>
    </dgm:pt>
    <dgm:pt modelId="{EC9519BC-8109-48B7-99F9-9F76A06DDF50}" type="parTrans" cxnId="{CFD1E984-FFED-4B22-8EED-EB9E3DE700A8}">
      <dgm:prSet/>
      <dgm:spPr/>
      <dgm:t>
        <a:bodyPr/>
        <a:lstStyle/>
        <a:p>
          <a:endParaRPr lang="en-US"/>
        </a:p>
      </dgm:t>
    </dgm:pt>
    <dgm:pt modelId="{8B211AD7-3CBF-4F7F-BAA5-42A525D77290}" type="sibTrans" cxnId="{CFD1E984-FFED-4B22-8EED-EB9E3DE700A8}">
      <dgm:prSet/>
      <dgm:spPr/>
      <dgm:t>
        <a:bodyPr/>
        <a:lstStyle/>
        <a:p>
          <a:endParaRPr lang="en-US"/>
        </a:p>
      </dgm:t>
    </dgm:pt>
    <dgm:pt modelId="{E889148F-B44D-44E0-A575-C5BCB7F3F335}">
      <dgm:prSet/>
      <dgm:spPr/>
      <dgm:t>
        <a:bodyPr/>
        <a:lstStyle/>
        <a:p>
          <a:r>
            <a:rPr lang="en-US" dirty="0"/>
            <a:t>Integrate permit processes with SDCI and other departments</a:t>
          </a:r>
        </a:p>
      </dgm:t>
    </dgm:pt>
    <dgm:pt modelId="{FF9FD4EC-7C90-43DC-AC5C-D4432CC86457}" type="parTrans" cxnId="{94290E1C-74B9-468A-8FC8-984EB1B6B102}">
      <dgm:prSet/>
      <dgm:spPr/>
      <dgm:t>
        <a:bodyPr/>
        <a:lstStyle/>
        <a:p>
          <a:endParaRPr lang="en-US"/>
        </a:p>
      </dgm:t>
    </dgm:pt>
    <dgm:pt modelId="{A2D88379-3CB5-4B9C-B7F4-8FAEAE07BA40}" type="sibTrans" cxnId="{94290E1C-74B9-468A-8FC8-984EB1B6B102}">
      <dgm:prSet/>
      <dgm:spPr/>
      <dgm:t>
        <a:bodyPr/>
        <a:lstStyle/>
        <a:p>
          <a:endParaRPr lang="en-US"/>
        </a:p>
      </dgm:t>
    </dgm:pt>
    <dgm:pt modelId="{CA4F7144-0656-424D-B740-5BC85B73028A}" type="pres">
      <dgm:prSet presAssocID="{0598D417-F21C-457D-A71D-704260F20799}" presName="root" presStyleCnt="0">
        <dgm:presLayoutVars>
          <dgm:dir/>
          <dgm:resizeHandles val="exact"/>
        </dgm:presLayoutVars>
      </dgm:prSet>
      <dgm:spPr/>
    </dgm:pt>
    <dgm:pt modelId="{BD655E39-9D0A-4F84-9D65-BCBB9D2E16BB}" type="pres">
      <dgm:prSet presAssocID="{477867BF-7597-4311-9A92-CA55F20D6E33}" presName="compNode" presStyleCnt="0"/>
      <dgm:spPr/>
    </dgm:pt>
    <dgm:pt modelId="{ECFD9B5C-F788-4472-9CA1-0662B68EDCFD}" type="pres">
      <dgm:prSet presAssocID="{477867BF-7597-4311-9A92-CA55F20D6E33}" presName="bgRect" presStyleLbl="bgShp" presStyleIdx="0" presStyleCnt="3"/>
      <dgm:spPr>
        <a:solidFill>
          <a:schemeClr val="accent5">
            <a:lumMod val="20000"/>
            <a:lumOff val="80000"/>
          </a:schemeClr>
        </a:solidFill>
      </dgm:spPr>
    </dgm:pt>
    <dgm:pt modelId="{260D2CA9-E6BD-4037-A389-F51D3786CBC8}" type="pres">
      <dgm:prSet presAssocID="{477867BF-7597-4311-9A92-CA55F20D6E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ternet"/>
        </a:ext>
      </dgm:extLst>
    </dgm:pt>
    <dgm:pt modelId="{95AE4A5C-533D-46D4-9269-3E8006C4F170}" type="pres">
      <dgm:prSet presAssocID="{477867BF-7597-4311-9A92-CA55F20D6E33}" presName="spaceRect" presStyleCnt="0"/>
      <dgm:spPr/>
    </dgm:pt>
    <dgm:pt modelId="{AC27FC67-04E3-4960-B5E3-31DCDF893382}" type="pres">
      <dgm:prSet presAssocID="{477867BF-7597-4311-9A92-CA55F20D6E33}" presName="parTx" presStyleLbl="revTx" presStyleIdx="0" presStyleCnt="3">
        <dgm:presLayoutVars>
          <dgm:chMax val="0"/>
          <dgm:chPref val="0"/>
        </dgm:presLayoutVars>
      </dgm:prSet>
      <dgm:spPr/>
    </dgm:pt>
    <dgm:pt modelId="{2E2A13B6-D949-469C-ADB1-8FB979879413}" type="pres">
      <dgm:prSet presAssocID="{2F1DDB82-2AEF-48B1-9B92-EF823F09A852}" presName="sibTrans" presStyleCnt="0"/>
      <dgm:spPr/>
    </dgm:pt>
    <dgm:pt modelId="{A3CE5A2B-AAA8-4945-88D2-E7239EC13F41}" type="pres">
      <dgm:prSet presAssocID="{04955507-417A-4251-AD25-B38F9CBFB938}" presName="compNode" presStyleCnt="0"/>
      <dgm:spPr/>
    </dgm:pt>
    <dgm:pt modelId="{54DDC79F-E21C-4D56-BFB0-48B7F4AA59EA}" type="pres">
      <dgm:prSet presAssocID="{04955507-417A-4251-AD25-B38F9CBFB938}" presName="bgRect" presStyleLbl="bgShp" presStyleIdx="1" presStyleCnt="3"/>
      <dgm:spPr>
        <a:solidFill>
          <a:schemeClr val="accent5">
            <a:lumMod val="20000"/>
            <a:lumOff val="80000"/>
          </a:schemeClr>
        </a:solidFill>
      </dgm:spPr>
    </dgm:pt>
    <dgm:pt modelId="{ED1C034B-7038-4937-8A34-F1E6121277BB}" type="pres">
      <dgm:prSet presAssocID="{04955507-417A-4251-AD25-B38F9CBFB9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D93AD111-9162-4172-840C-45F77849ADA9}" type="pres">
      <dgm:prSet presAssocID="{04955507-417A-4251-AD25-B38F9CBFB938}" presName="spaceRect" presStyleCnt="0"/>
      <dgm:spPr/>
    </dgm:pt>
    <dgm:pt modelId="{965FDBEF-7ED7-4E9B-8929-ECBDFDA602DE}" type="pres">
      <dgm:prSet presAssocID="{04955507-417A-4251-AD25-B38F9CBFB938}" presName="parTx" presStyleLbl="revTx" presStyleIdx="1" presStyleCnt="3">
        <dgm:presLayoutVars>
          <dgm:chMax val="0"/>
          <dgm:chPref val="0"/>
        </dgm:presLayoutVars>
      </dgm:prSet>
      <dgm:spPr/>
    </dgm:pt>
    <dgm:pt modelId="{B6DEA8F0-241B-4938-974A-4260791251C9}" type="pres">
      <dgm:prSet presAssocID="{8B211AD7-3CBF-4F7F-BAA5-42A525D77290}" presName="sibTrans" presStyleCnt="0"/>
      <dgm:spPr/>
    </dgm:pt>
    <dgm:pt modelId="{C3906A7E-050F-4A35-A74E-80E0D0FB3B07}" type="pres">
      <dgm:prSet presAssocID="{E889148F-B44D-44E0-A575-C5BCB7F3F335}" presName="compNode" presStyleCnt="0"/>
      <dgm:spPr/>
    </dgm:pt>
    <dgm:pt modelId="{692D01D5-59B3-48B2-A380-9AB3468F2C1C}" type="pres">
      <dgm:prSet presAssocID="{E889148F-B44D-44E0-A575-C5BCB7F3F335}" presName="bgRect" presStyleLbl="bgShp" presStyleIdx="2" presStyleCnt="3"/>
      <dgm:spPr>
        <a:solidFill>
          <a:schemeClr val="accent5">
            <a:lumMod val="20000"/>
            <a:lumOff val="80000"/>
          </a:schemeClr>
        </a:solidFill>
      </dgm:spPr>
    </dgm:pt>
    <dgm:pt modelId="{104F925B-5E51-4F27-ADC5-F9601CCCD47F}" type="pres">
      <dgm:prSet presAssocID="{E889148F-B44D-44E0-A575-C5BCB7F3F3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ircles with arrows"/>
        </a:ext>
      </dgm:extLst>
    </dgm:pt>
    <dgm:pt modelId="{913F504E-93DD-4D18-8A0A-BD02BA687372}" type="pres">
      <dgm:prSet presAssocID="{E889148F-B44D-44E0-A575-C5BCB7F3F335}" presName="spaceRect" presStyleCnt="0"/>
      <dgm:spPr/>
    </dgm:pt>
    <dgm:pt modelId="{BDAB3C4D-3096-406D-BFCF-46486C371A64}" type="pres">
      <dgm:prSet presAssocID="{E889148F-B44D-44E0-A575-C5BCB7F3F335}" presName="parTx" presStyleLbl="revTx" presStyleIdx="2" presStyleCnt="3">
        <dgm:presLayoutVars>
          <dgm:chMax val="0"/>
          <dgm:chPref val="0"/>
        </dgm:presLayoutVars>
      </dgm:prSet>
      <dgm:spPr/>
    </dgm:pt>
  </dgm:ptLst>
  <dgm:cxnLst>
    <dgm:cxn modelId="{BCD38808-B1B7-42DD-85BD-EC396719259E}" type="presOf" srcId="{477867BF-7597-4311-9A92-CA55F20D6E33}" destId="{AC27FC67-04E3-4960-B5E3-31DCDF893382}" srcOrd="0" destOrd="0" presId="urn:microsoft.com/office/officeart/2018/2/layout/IconVerticalSolidList"/>
    <dgm:cxn modelId="{EDE8C815-9B4B-4597-82C3-580723A3C48F}" type="presOf" srcId="{E889148F-B44D-44E0-A575-C5BCB7F3F335}" destId="{BDAB3C4D-3096-406D-BFCF-46486C371A64}" srcOrd="0" destOrd="0" presId="urn:microsoft.com/office/officeart/2018/2/layout/IconVerticalSolidList"/>
    <dgm:cxn modelId="{94290E1C-74B9-468A-8FC8-984EB1B6B102}" srcId="{0598D417-F21C-457D-A71D-704260F20799}" destId="{E889148F-B44D-44E0-A575-C5BCB7F3F335}" srcOrd="2" destOrd="0" parTransId="{FF9FD4EC-7C90-43DC-AC5C-D4432CC86457}" sibTransId="{A2D88379-3CB5-4B9C-B7F4-8FAEAE07BA40}"/>
    <dgm:cxn modelId="{0DA14968-ABE7-4481-9EAE-8FC1EC9FF64E}" type="presOf" srcId="{04955507-417A-4251-AD25-B38F9CBFB938}" destId="{965FDBEF-7ED7-4E9B-8929-ECBDFDA602DE}" srcOrd="0" destOrd="0" presId="urn:microsoft.com/office/officeart/2018/2/layout/IconVerticalSolidList"/>
    <dgm:cxn modelId="{E9BE4F58-759C-45E5-9C02-05BCB7DB334E}" srcId="{0598D417-F21C-457D-A71D-704260F20799}" destId="{477867BF-7597-4311-9A92-CA55F20D6E33}" srcOrd="0" destOrd="0" parTransId="{0EA73027-0A8B-4176-843F-5C07F44B6CCA}" sibTransId="{2F1DDB82-2AEF-48B1-9B92-EF823F09A852}"/>
    <dgm:cxn modelId="{69D1BA7C-32E9-496A-BEEF-5FBE7F5B682B}" type="presOf" srcId="{0598D417-F21C-457D-A71D-704260F20799}" destId="{CA4F7144-0656-424D-B740-5BC85B73028A}" srcOrd="0" destOrd="0" presId="urn:microsoft.com/office/officeart/2018/2/layout/IconVerticalSolidList"/>
    <dgm:cxn modelId="{CFD1E984-FFED-4B22-8EED-EB9E3DE700A8}" srcId="{0598D417-F21C-457D-A71D-704260F20799}" destId="{04955507-417A-4251-AD25-B38F9CBFB938}" srcOrd="1" destOrd="0" parTransId="{EC9519BC-8109-48B7-99F9-9F76A06DDF50}" sibTransId="{8B211AD7-3CBF-4F7F-BAA5-42A525D77290}"/>
    <dgm:cxn modelId="{9AFD7A68-1614-4F27-963D-4570ABFA5AAE}" type="presParOf" srcId="{CA4F7144-0656-424D-B740-5BC85B73028A}" destId="{BD655E39-9D0A-4F84-9D65-BCBB9D2E16BB}" srcOrd="0" destOrd="0" presId="urn:microsoft.com/office/officeart/2018/2/layout/IconVerticalSolidList"/>
    <dgm:cxn modelId="{674EB001-96D1-4648-9540-275AAEA46440}" type="presParOf" srcId="{BD655E39-9D0A-4F84-9D65-BCBB9D2E16BB}" destId="{ECFD9B5C-F788-4472-9CA1-0662B68EDCFD}" srcOrd="0" destOrd="0" presId="urn:microsoft.com/office/officeart/2018/2/layout/IconVerticalSolidList"/>
    <dgm:cxn modelId="{910742CC-21CC-4FF7-A30A-260516FC8100}" type="presParOf" srcId="{BD655E39-9D0A-4F84-9D65-BCBB9D2E16BB}" destId="{260D2CA9-E6BD-4037-A389-F51D3786CBC8}" srcOrd="1" destOrd="0" presId="urn:microsoft.com/office/officeart/2018/2/layout/IconVerticalSolidList"/>
    <dgm:cxn modelId="{2B53E098-8F37-4C25-AD22-EBE7CDD6C094}" type="presParOf" srcId="{BD655E39-9D0A-4F84-9D65-BCBB9D2E16BB}" destId="{95AE4A5C-533D-46D4-9269-3E8006C4F170}" srcOrd="2" destOrd="0" presId="urn:microsoft.com/office/officeart/2018/2/layout/IconVerticalSolidList"/>
    <dgm:cxn modelId="{122D1E54-A213-40F2-AE12-F6CC1B0F605F}" type="presParOf" srcId="{BD655E39-9D0A-4F84-9D65-BCBB9D2E16BB}" destId="{AC27FC67-04E3-4960-B5E3-31DCDF893382}" srcOrd="3" destOrd="0" presId="urn:microsoft.com/office/officeart/2018/2/layout/IconVerticalSolidList"/>
    <dgm:cxn modelId="{44C5C027-81DE-415E-955E-4636F9930042}" type="presParOf" srcId="{CA4F7144-0656-424D-B740-5BC85B73028A}" destId="{2E2A13B6-D949-469C-ADB1-8FB979879413}" srcOrd="1" destOrd="0" presId="urn:microsoft.com/office/officeart/2018/2/layout/IconVerticalSolidList"/>
    <dgm:cxn modelId="{23B143AA-BF6A-44FD-AB00-4382914E72C8}" type="presParOf" srcId="{CA4F7144-0656-424D-B740-5BC85B73028A}" destId="{A3CE5A2B-AAA8-4945-88D2-E7239EC13F41}" srcOrd="2" destOrd="0" presId="urn:microsoft.com/office/officeart/2018/2/layout/IconVerticalSolidList"/>
    <dgm:cxn modelId="{DA1FDF23-14A0-487A-B1CF-E6F34E6A3BB7}" type="presParOf" srcId="{A3CE5A2B-AAA8-4945-88D2-E7239EC13F41}" destId="{54DDC79F-E21C-4D56-BFB0-48B7F4AA59EA}" srcOrd="0" destOrd="0" presId="urn:microsoft.com/office/officeart/2018/2/layout/IconVerticalSolidList"/>
    <dgm:cxn modelId="{43B19D96-58AE-417F-874B-62D363C11878}" type="presParOf" srcId="{A3CE5A2B-AAA8-4945-88D2-E7239EC13F41}" destId="{ED1C034B-7038-4937-8A34-F1E6121277BB}" srcOrd="1" destOrd="0" presId="urn:microsoft.com/office/officeart/2018/2/layout/IconVerticalSolidList"/>
    <dgm:cxn modelId="{509CBC13-3C53-4E71-B76F-B4A5877E6ADA}" type="presParOf" srcId="{A3CE5A2B-AAA8-4945-88D2-E7239EC13F41}" destId="{D93AD111-9162-4172-840C-45F77849ADA9}" srcOrd="2" destOrd="0" presId="urn:microsoft.com/office/officeart/2018/2/layout/IconVerticalSolidList"/>
    <dgm:cxn modelId="{A13E0E23-A211-44EF-893C-40B56EA623A1}" type="presParOf" srcId="{A3CE5A2B-AAA8-4945-88D2-E7239EC13F41}" destId="{965FDBEF-7ED7-4E9B-8929-ECBDFDA602DE}" srcOrd="3" destOrd="0" presId="urn:microsoft.com/office/officeart/2018/2/layout/IconVerticalSolidList"/>
    <dgm:cxn modelId="{E7A2FE4A-29E4-46FC-9F98-5D4DBFD4C621}" type="presParOf" srcId="{CA4F7144-0656-424D-B740-5BC85B73028A}" destId="{B6DEA8F0-241B-4938-974A-4260791251C9}" srcOrd="3" destOrd="0" presId="urn:microsoft.com/office/officeart/2018/2/layout/IconVerticalSolidList"/>
    <dgm:cxn modelId="{170C925F-31AD-41B4-A9E8-BC3DAC72A779}" type="presParOf" srcId="{CA4F7144-0656-424D-B740-5BC85B73028A}" destId="{C3906A7E-050F-4A35-A74E-80E0D0FB3B07}" srcOrd="4" destOrd="0" presId="urn:microsoft.com/office/officeart/2018/2/layout/IconVerticalSolidList"/>
    <dgm:cxn modelId="{003079C8-FBED-4C90-85AB-263FB1182ADE}" type="presParOf" srcId="{C3906A7E-050F-4A35-A74E-80E0D0FB3B07}" destId="{692D01D5-59B3-48B2-A380-9AB3468F2C1C}" srcOrd="0" destOrd="0" presId="urn:microsoft.com/office/officeart/2018/2/layout/IconVerticalSolidList"/>
    <dgm:cxn modelId="{F5289F64-82C6-4AB6-82AB-525047209C6E}" type="presParOf" srcId="{C3906A7E-050F-4A35-A74E-80E0D0FB3B07}" destId="{104F925B-5E51-4F27-ADC5-F9601CCCD47F}" srcOrd="1" destOrd="0" presId="urn:microsoft.com/office/officeart/2018/2/layout/IconVerticalSolidList"/>
    <dgm:cxn modelId="{E10FEC49-CE66-4959-B6A8-729FCCFA8A7C}" type="presParOf" srcId="{C3906A7E-050F-4A35-A74E-80E0D0FB3B07}" destId="{913F504E-93DD-4D18-8A0A-BD02BA687372}" srcOrd="2" destOrd="0" presId="urn:microsoft.com/office/officeart/2018/2/layout/IconVerticalSolidList"/>
    <dgm:cxn modelId="{0F0722F6-FB38-495C-B22B-7D2C5B8B229A}" type="presParOf" srcId="{C3906A7E-050F-4A35-A74E-80E0D0FB3B07}" destId="{BDAB3C4D-3096-406D-BFCF-46486C371A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D106B6-EF25-423A-B261-230862920C6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CD0711-44CB-4FFD-9294-EC9E66466314}">
      <dgm:prSet/>
      <dgm:spPr/>
      <dgm:t>
        <a:bodyPr/>
        <a:lstStyle/>
        <a:p>
          <a:pPr>
            <a:lnSpc>
              <a:spcPct val="100000"/>
            </a:lnSpc>
          </a:pPr>
          <a:r>
            <a:rPr lang="en-US" dirty="0"/>
            <a:t>SDOT’s last implementation into Accela will be the weekend of November 7</a:t>
          </a:r>
          <a:r>
            <a:rPr lang="en-US" baseline="30000" dirty="0"/>
            <a:t>th</a:t>
          </a:r>
          <a:r>
            <a:rPr lang="en-US" dirty="0"/>
            <a:t>, 2020</a:t>
          </a:r>
        </a:p>
      </dgm:t>
    </dgm:pt>
    <dgm:pt modelId="{8D0E7983-1180-4935-AA6A-6E1FA333D1A9}" type="parTrans" cxnId="{E287A79C-71B5-418B-BFC8-BF968469057D}">
      <dgm:prSet/>
      <dgm:spPr/>
      <dgm:t>
        <a:bodyPr/>
        <a:lstStyle/>
        <a:p>
          <a:endParaRPr lang="en-US"/>
        </a:p>
      </dgm:t>
    </dgm:pt>
    <dgm:pt modelId="{101D0355-0F31-4890-8F44-BB68C5095EF6}" type="sibTrans" cxnId="{E287A79C-71B5-418B-BFC8-BF968469057D}">
      <dgm:prSet/>
      <dgm:spPr/>
      <dgm:t>
        <a:bodyPr/>
        <a:lstStyle/>
        <a:p>
          <a:endParaRPr lang="en-US"/>
        </a:p>
      </dgm:t>
    </dgm:pt>
    <dgm:pt modelId="{2A99FE25-215E-443F-98F1-3F84194F5B25}">
      <dgm:prSet/>
      <dgm:spPr/>
      <dgm:t>
        <a:bodyPr/>
        <a:lstStyle/>
        <a:p>
          <a:pPr>
            <a:lnSpc>
              <a:spcPct val="100000"/>
            </a:lnSpc>
          </a:pPr>
          <a:r>
            <a:rPr lang="en-US" dirty="0"/>
            <a:t>Traffic, Public Space Management, and Annual Vehicle permits are already in Accela</a:t>
          </a:r>
        </a:p>
      </dgm:t>
    </dgm:pt>
    <dgm:pt modelId="{8E2ED8C4-C539-4A04-9302-2BFAFD33EDB0}" type="parTrans" cxnId="{FBE16704-D6FF-4723-9B64-439CA85BE618}">
      <dgm:prSet/>
      <dgm:spPr/>
      <dgm:t>
        <a:bodyPr/>
        <a:lstStyle/>
        <a:p>
          <a:endParaRPr lang="en-US"/>
        </a:p>
      </dgm:t>
    </dgm:pt>
    <dgm:pt modelId="{379F2BFB-7210-4485-9B88-EB00ACF6F30C}" type="sibTrans" cxnId="{FBE16704-D6FF-4723-9B64-439CA85BE618}">
      <dgm:prSet/>
      <dgm:spPr/>
      <dgm:t>
        <a:bodyPr/>
        <a:lstStyle/>
        <a:p>
          <a:endParaRPr lang="en-US"/>
        </a:p>
      </dgm:t>
    </dgm:pt>
    <dgm:pt modelId="{3F2A69FD-D113-49F4-ACD0-C44EE3F556A3}">
      <dgm:prSet/>
      <dgm:spPr/>
      <dgm:t>
        <a:bodyPr/>
        <a:lstStyle/>
        <a:p>
          <a:pPr>
            <a:lnSpc>
              <a:spcPct val="100000"/>
            </a:lnSpc>
          </a:pPr>
          <a:r>
            <a:rPr lang="en-US"/>
            <a:t>Come November, the remainder of Street Use permits will be in Accela </a:t>
          </a:r>
        </a:p>
      </dgm:t>
    </dgm:pt>
    <dgm:pt modelId="{29101009-CFE8-4FDB-A774-3EA603913BA7}" type="parTrans" cxnId="{33E80A67-F0E7-4272-AD8E-CF0BC5508EAF}">
      <dgm:prSet/>
      <dgm:spPr/>
      <dgm:t>
        <a:bodyPr/>
        <a:lstStyle/>
        <a:p>
          <a:endParaRPr lang="en-US"/>
        </a:p>
      </dgm:t>
    </dgm:pt>
    <dgm:pt modelId="{22F252E7-3CF1-444F-9946-13C7037B6C09}" type="sibTrans" cxnId="{33E80A67-F0E7-4272-AD8E-CF0BC5508EAF}">
      <dgm:prSet/>
      <dgm:spPr/>
      <dgm:t>
        <a:bodyPr/>
        <a:lstStyle/>
        <a:p>
          <a:endParaRPr lang="en-US"/>
        </a:p>
      </dgm:t>
    </dgm:pt>
    <dgm:pt modelId="{19A3577C-87C2-477F-9D5A-20F296242706}" type="pres">
      <dgm:prSet presAssocID="{56D106B6-EF25-423A-B261-230862920C6B}" presName="root" presStyleCnt="0">
        <dgm:presLayoutVars>
          <dgm:dir/>
          <dgm:resizeHandles val="exact"/>
        </dgm:presLayoutVars>
      </dgm:prSet>
      <dgm:spPr/>
    </dgm:pt>
    <dgm:pt modelId="{2F564FCE-D26B-469D-AAD4-9B4AA9A5DF04}" type="pres">
      <dgm:prSet presAssocID="{79CD0711-44CB-4FFD-9294-EC9E66466314}" presName="compNode" presStyleCnt="0"/>
      <dgm:spPr/>
    </dgm:pt>
    <dgm:pt modelId="{C449BA05-A48B-44B3-8DCA-EBCA42BC152B}" type="pres">
      <dgm:prSet presAssocID="{79CD0711-44CB-4FFD-9294-EC9E66466314}" presName="bgRect" presStyleLbl="bgShp" presStyleIdx="0" presStyleCnt="3"/>
      <dgm:spPr/>
    </dgm:pt>
    <dgm:pt modelId="{261A6CBC-55FB-484A-83D4-308C462008AC}" type="pres">
      <dgm:prSet presAssocID="{79CD0711-44CB-4FFD-9294-EC9E664663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ip Calendar"/>
        </a:ext>
      </dgm:extLst>
    </dgm:pt>
    <dgm:pt modelId="{233DFCF3-C981-467D-ABCD-9C43CF4BF130}" type="pres">
      <dgm:prSet presAssocID="{79CD0711-44CB-4FFD-9294-EC9E66466314}" presName="spaceRect" presStyleCnt="0"/>
      <dgm:spPr/>
    </dgm:pt>
    <dgm:pt modelId="{60ADC831-BAA6-4DAB-A469-841C313343AE}" type="pres">
      <dgm:prSet presAssocID="{79CD0711-44CB-4FFD-9294-EC9E66466314}" presName="parTx" presStyleLbl="revTx" presStyleIdx="0" presStyleCnt="3">
        <dgm:presLayoutVars>
          <dgm:chMax val="0"/>
          <dgm:chPref val="0"/>
        </dgm:presLayoutVars>
      </dgm:prSet>
      <dgm:spPr/>
    </dgm:pt>
    <dgm:pt modelId="{F980F0A0-AA44-4295-B65D-ACCF0B3B1CE2}" type="pres">
      <dgm:prSet presAssocID="{101D0355-0F31-4890-8F44-BB68C5095EF6}" presName="sibTrans" presStyleCnt="0"/>
      <dgm:spPr/>
    </dgm:pt>
    <dgm:pt modelId="{DA3D6048-98C6-40BE-8593-4D00E7537AA6}" type="pres">
      <dgm:prSet presAssocID="{2A99FE25-215E-443F-98F1-3F84194F5B25}" presName="compNode" presStyleCnt="0"/>
      <dgm:spPr/>
    </dgm:pt>
    <dgm:pt modelId="{06626F31-A631-4508-8963-270982F41F47}" type="pres">
      <dgm:prSet presAssocID="{2A99FE25-215E-443F-98F1-3F84194F5B25}" presName="bgRect" presStyleLbl="bgShp" presStyleIdx="1" presStyleCnt="3"/>
      <dgm:spPr>
        <a:solidFill>
          <a:schemeClr val="accent5"/>
        </a:solidFill>
      </dgm:spPr>
    </dgm:pt>
    <dgm:pt modelId="{A49CC10E-4E96-4BC6-BF88-312F74DEB3F2}" type="pres">
      <dgm:prSet presAssocID="{2A99FE25-215E-443F-98F1-3F84194F5B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uck"/>
        </a:ext>
      </dgm:extLst>
    </dgm:pt>
    <dgm:pt modelId="{08DE161E-0B05-47FC-A7A7-D0BDA1EC01A4}" type="pres">
      <dgm:prSet presAssocID="{2A99FE25-215E-443F-98F1-3F84194F5B25}" presName="spaceRect" presStyleCnt="0"/>
      <dgm:spPr/>
    </dgm:pt>
    <dgm:pt modelId="{C0767E96-96CA-4827-B4C6-7C8CB87C9B1C}" type="pres">
      <dgm:prSet presAssocID="{2A99FE25-215E-443F-98F1-3F84194F5B25}" presName="parTx" presStyleLbl="revTx" presStyleIdx="1" presStyleCnt="3">
        <dgm:presLayoutVars>
          <dgm:chMax val="0"/>
          <dgm:chPref val="0"/>
        </dgm:presLayoutVars>
      </dgm:prSet>
      <dgm:spPr/>
    </dgm:pt>
    <dgm:pt modelId="{FC5DC7AA-AF86-4F41-BC9E-79B24AC3DF0B}" type="pres">
      <dgm:prSet presAssocID="{379F2BFB-7210-4485-9B88-EB00ACF6F30C}" presName="sibTrans" presStyleCnt="0"/>
      <dgm:spPr/>
    </dgm:pt>
    <dgm:pt modelId="{56E70F53-3FCB-4E2C-AF8A-480922C49569}" type="pres">
      <dgm:prSet presAssocID="{3F2A69FD-D113-49F4-ACD0-C44EE3F556A3}" presName="compNode" presStyleCnt="0"/>
      <dgm:spPr/>
    </dgm:pt>
    <dgm:pt modelId="{4DD94A59-7C49-4FD7-B0E9-FE0BB1D786B5}" type="pres">
      <dgm:prSet presAssocID="{3F2A69FD-D113-49F4-ACD0-C44EE3F556A3}" presName="bgRect" presStyleLbl="bgShp" presStyleIdx="2" presStyleCnt="3"/>
      <dgm:spPr>
        <a:solidFill>
          <a:srgbClr val="00B050"/>
        </a:solidFill>
      </dgm:spPr>
    </dgm:pt>
    <dgm:pt modelId="{AD1C19FE-F68F-45B1-B35B-CFD26576066B}" type="pres">
      <dgm:prSet presAssocID="{3F2A69FD-D113-49F4-ACD0-C44EE3F556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xcavator"/>
        </a:ext>
      </dgm:extLst>
    </dgm:pt>
    <dgm:pt modelId="{862F8775-AC40-4557-869F-AD5A894EDE47}" type="pres">
      <dgm:prSet presAssocID="{3F2A69FD-D113-49F4-ACD0-C44EE3F556A3}" presName="spaceRect" presStyleCnt="0"/>
      <dgm:spPr/>
    </dgm:pt>
    <dgm:pt modelId="{CE08345A-6728-42C1-B18C-4B5D0F881687}" type="pres">
      <dgm:prSet presAssocID="{3F2A69FD-D113-49F4-ACD0-C44EE3F556A3}" presName="parTx" presStyleLbl="revTx" presStyleIdx="2" presStyleCnt="3">
        <dgm:presLayoutVars>
          <dgm:chMax val="0"/>
          <dgm:chPref val="0"/>
        </dgm:presLayoutVars>
      </dgm:prSet>
      <dgm:spPr/>
    </dgm:pt>
  </dgm:ptLst>
  <dgm:cxnLst>
    <dgm:cxn modelId="{FBE16704-D6FF-4723-9B64-439CA85BE618}" srcId="{56D106B6-EF25-423A-B261-230862920C6B}" destId="{2A99FE25-215E-443F-98F1-3F84194F5B25}" srcOrd="1" destOrd="0" parTransId="{8E2ED8C4-C539-4A04-9302-2BFAFD33EDB0}" sibTransId="{379F2BFB-7210-4485-9B88-EB00ACF6F30C}"/>
    <dgm:cxn modelId="{33E80A67-F0E7-4272-AD8E-CF0BC5508EAF}" srcId="{56D106B6-EF25-423A-B261-230862920C6B}" destId="{3F2A69FD-D113-49F4-ACD0-C44EE3F556A3}" srcOrd="2" destOrd="0" parTransId="{29101009-CFE8-4FDB-A774-3EA603913BA7}" sibTransId="{22F252E7-3CF1-444F-9946-13C7037B6C09}"/>
    <dgm:cxn modelId="{EB9D5B70-B0FA-4DA6-8A43-190722082674}" type="presOf" srcId="{2A99FE25-215E-443F-98F1-3F84194F5B25}" destId="{C0767E96-96CA-4827-B4C6-7C8CB87C9B1C}" srcOrd="0" destOrd="0" presId="urn:microsoft.com/office/officeart/2018/2/layout/IconVerticalSolidList"/>
    <dgm:cxn modelId="{E287A79C-71B5-418B-BFC8-BF968469057D}" srcId="{56D106B6-EF25-423A-B261-230862920C6B}" destId="{79CD0711-44CB-4FFD-9294-EC9E66466314}" srcOrd="0" destOrd="0" parTransId="{8D0E7983-1180-4935-AA6A-6E1FA333D1A9}" sibTransId="{101D0355-0F31-4890-8F44-BB68C5095EF6}"/>
    <dgm:cxn modelId="{4DB098A6-A96A-4D62-AE5E-5A3D5ED071F4}" type="presOf" srcId="{3F2A69FD-D113-49F4-ACD0-C44EE3F556A3}" destId="{CE08345A-6728-42C1-B18C-4B5D0F881687}" srcOrd="0" destOrd="0" presId="urn:microsoft.com/office/officeart/2018/2/layout/IconVerticalSolidList"/>
    <dgm:cxn modelId="{2551B8C8-26A8-45E5-A49A-ED87155012CB}" type="presOf" srcId="{79CD0711-44CB-4FFD-9294-EC9E66466314}" destId="{60ADC831-BAA6-4DAB-A469-841C313343AE}" srcOrd="0" destOrd="0" presId="urn:microsoft.com/office/officeart/2018/2/layout/IconVerticalSolidList"/>
    <dgm:cxn modelId="{CAD93ACF-D76E-43AA-90B6-6C6902BF20CD}" type="presOf" srcId="{56D106B6-EF25-423A-B261-230862920C6B}" destId="{19A3577C-87C2-477F-9D5A-20F296242706}" srcOrd="0" destOrd="0" presId="urn:microsoft.com/office/officeart/2018/2/layout/IconVerticalSolidList"/>
    <dgm:cxn modelId="{4F204569-00F0-464D-A179-5170FE08378D}" type="presParOf" srcId="{19A3577C-87C2-477F-9D5A-20F296242706}" destId="{2F564FCE-D26B-469D-AAD4-9B4AA9A5DF04}" srcOrd="0" destOrd="0" presId="urn:microsoft.com/office/officeart/2018/2/layout/IconVerticalSolidList"/>
    <dgm:cxn modelId="{2B97F45B-BEF8-4294-96B5-A44D0CC72473}" type="presParOf" srcId="{2F564FCE-D26B-469D-AAD4-9B4AA9A5DF04}" destId="{C449BA05-A48B-44B3-8DCA-EBCA42BC152B}" srcOrd="0" destOrd="0" presId="urn:microsoft.com/office/officeart/2018/2/layout/IconVerticalSolidList"/>
    <dgm:cxn modelId="{BE3B8DD3-5D10-4BFF-AC16-8F16F1F89371}" type="presParOf" srcId="{2F564FCE-D26B-469D-AAD4-9B4AA9A5DF04}" destId="{261A6CBC-55FB-484A-83D4-308C462008AC}" srcOrd="1" destOrd="0" presId="urn:microsoft.com/office/officeart/2018/2/layout/IconVerticalSolidList"/>
    <dgm:cxn modelId="{E97C2CBC-2341-4CF8-B70A-311711EC8604}" type="presParOf" srcId="{2F564FCE-D26B-469D-AAD4-9B4AA9A5DF04}" destId="{233DFCF3-C981-467D-ABCD-9C43CF4BF130}" srcOrd="2" destOrd="0" presId="urn:microsoft.com/office/officeart/2018/2/layout/IconVerticalSolidList"/>
    <dgm:cxn modelId="{3D879825-B5F4-454F-B88C-C4C53E60CEBC}" type="presParOf" srcId="{2F564FCE-D26B-469D-AAD4-9B4AA9A5DF04}" destId="{60ADC831-BAA6-4DAB-A469-841C313343AE}" srcOrd="3" destOrd="0" presId="urn:microsoft.com/office/officeart/2018/2/layout/IconVerticalSolidList"/>
    <dgm:cxn modelId="{CDA00180-8C7E-48E7-960E-B27D8DA0FA9A}" type="presParOf" srcId="{19A3577C-87C2-477F-9D5A-20F296242706}" destId="{F980F0A0-AA44-4295-B65D-ACCF0B3B1CE2}" srcOrd="1" destOrd="0" presId="urn:microsoft.com/office/officeart/2018/2/layout/IconVerticalSolidList"/>
    <dgm:cxn modelId="{DCFC4B20-8B75-43D9-82E0-B5E40AFDA693}" type="presParOf" srcId="{19A3577C-87C2-477F-9D5A-20F296242706}" destId="{DA3D6048-98C6-40BE-8593-4D00E7537AA6}" srcOrd="2" destOrd="0" presId="urn:microsoft.com/office/officeart/2018/2/layout/IconVerticalSolidList"/>
    <dgm:cxn modelId="{BDC37B66-CA88-4A30-8941-FBBEED8937AE}" type="presParOf" srcId="{DA3D6048-98C6-40BE-8593-4D00E7537AA6}" destId="{06626F31-A631-4508-8963-270982F41F47}" srcOrd="0" destOrd="0" presId="urn:microsoft.com/office/officeart/2018/2/layout/IconVerticalSolidList"/>
    <dgm:cxn modelId="{866F91B2-3092-4B16-82CD-D1092AFF39EF}" type="presParOf" srcId="{DA3D6048-98C6-40BE-8593-4D00E7537AA6}" destId="{A49CC10E-4E96-4BC6-BF88-312F74DEB3F2}" srcOrd="1" destOrd="0" presId="urn:microsoft.com/office/officeart/2018/2/layout/IconVerticalSolidList"/>
    <dgm:cxn modelId="{9942DFEB-9196-45EB-B3CF-FE768A385D40}" type="presParOf" srcId="{DA3D6048-98C6-40BE-8593-4D00E7537AA6}" destId="{08DE161E-0B05-47FC-A7A7-D0BDA1EC01A4}" srcOrd="2" destOrd="0" presId="urn:microsoft.com/office/officeart/2018/2/layout/IconVerticalSolidList"/>
    <dgm:cxn modelId="{72BF7EA7-53EE-4A5B-BFAC-FC565104B227}" type="presParOf" srcId="{DA3D6048-98C6-40BE-8593-4D00E7537AA6}" destId="{C0767E96-96CA-4827-B4C6-7C8CB87C9B1C}" srcOrd="3" destOrd="0" presId="urn:microsoft.com/office/officeart/2018/2/layout/IconVerticalSolidList"/>
    <dgm:cxn modelId="{00AC2584-FC21-46E3-BF2D-6611E03AAECA}" type="presParOf" srcId="{19A3577C-87C2-477F-9D5A-20F296242706}" destId="{FC5DC7AA-AF86-4F41-BC9E-79B24AC3DF0B}" srcOrd="3" destOrd="0" presId="urn:microsoft.com/office/officeart/2018/2/layout/IconVerticalSolidList"/>
    <dgm:cxn modelId="{C8C10C9F-1DDD-4462-AF0D-6AB1572B9567}" type="presParOf" srcId="{19A3577C-87C2-477F-9D5A-20F296242706}" destId="{56E70F53-3FCB-4E2C-AF8A-480922C49569}" srcOrd="4" destOrd="0" presId="urn:microsoft.com/office/officeart/2018/2/layout/IconVerticalSolidList"/>
    <dgm:cxn modelId="{3A47D27A-6D3C-4509-B884-94FCBFC12D90}" type="presParOf" srcId="{56E70F53-3FCB-4E2C-AF8A-480922C49569}" destId="{4DD94A59-7C49-4FD7-B0E9-FE0BB1D786B5}" srcOrd="0" destOrd="0" presId="urn:microsoft.com/office/officeart/2018/2/layout/IconVerticalSolidList"/>
    <dgm:cxn modelId="{45B2DD7A-8AD6-4919-9CD7-836EC4A4A00A}" type="presParOf" srcId="{56E70F53-3FCB-4E2C-AF8A-480922C49569}" destId="{AD1C19FE-F68F-45B1-B35B-CFD26576066B}" srcOrd="1" destOrd="0" presId="urn:microsoft.com/office/officeart/2018/2/layout/IconVerticalSolidList"/>
    <dgm:cxn modelId="{F60F7078-421F-4A4C-82D9-9B4AC756CFF4}" type="presParOf" srcId="{56E70F53-3FCB-4E2C-AF8A-480922C49569}" destId="{862F8775-AC40-4557-869F-AD5A894EDE47}" srcOrd="2" destOrd="0" presId="urn:microsoft.com/office/officeart/2018/2/layout/IconVerticalSolidList"/>
    <dgm:cxn modelId="{06E7AC48-1750-4594-B3E5-772A5F5E4D82}" type="presParOf" srcId="{56E70F53-3FCB-4E2C-AF8A-480922C49569}" destId="{CE08345A-6728-42C1-B18C-4B5D0F8816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847CBF-74DD-47C0-AAF7-EE71DF99006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EA77728-DDD9-4932-89D3-DA4A4D9CFE27}">
      <dgm:prSet/>
      <dgm:spPr>
        <a:solidFill>
          <a:schemeClr val="tx2">
            <a:lumMod val="40000"/>
            <a:lumOff val="60000"/>
          </a:schemeClr>
        </a:solidFill>
      </dgm:spPr>
      <dgm:t>
        <a:bodyPr/>
        <a:lstStyle/>
        <a:p>
          <a:r>
            <a:rPr lang="en-US" b="1" dirty="0"/>
            <a:t>ROWM Permits</a:t>
          </a:r>
          <a:endParaRPr lang="en-US" dirty="0"/>
        </a:p>
      </dgm:t>
    </dgm:pt>
    <dgm:pt modelId="{48C30B5D-D9F1-4E45-82E2-07CDCC63CB65}" type="parTrans" cxnId="{F060DAE7-65A0-490C-B5EA-35076C189F77}">
      <dgm:prSet/>
      <dgm:spPr/>
      <dgm:t>
        <a:bodyPr/>
        <a:lstStyle/>
        <a:p>
          <a:endParaRPr lang="en-US"/>
        </a:p>
      </dgm:t>
    </dgm:pt>
    <dgm:pt modelId="{05DB12BA-2DD8-4131-9432-5B4EE9AEF039}" type="sibTrans" cxnId="{F060DAE7-65A0-490C-B5EA-35076C189F77}">
      <dgm:prSet/>
      <dgm:spPr/>
      <dgm:t>
        <a:bodyPr/>
        <a:lstStyle/>
        <a:p>
          <a:endParaRPr lang="en-US"/>
        </a:p>
      </dgm:t>
    </dgm:pt>
    <dgm:pt modelId="{8AF6D113-F463-4791-91C7-B8478D02FCDF}">
      <dgm:prSet/>
      <dgm:spPr/>
      <dgm:t>
        <a:bodyPr/>
        <a:lstStyle/>
        <a:p>
          <a:r>
            <a:rPr lang="en-US" dirty="0"/>
            <a:t>ROW Construction (today’s Construction Use)</a:t>
          </a:r>
        </a:p>
      </dgm:t>
    </dgm:pt>
    <dgm:pt modelId="{67003A65-923A-4473-BD41-4EABCCA3C5A3}" type="parTrans" cxnId="{145C4518-9853-4BDC-B8FE-B62BC6685152}">
      <dgm:prSet/>
      <dgm:spPr/>
      <dgm:t>
        <a:bodyPr/>
        <a:lstStyle/>
        <a:p>
          <a:endParaRPr lang="en-US"/>
        </a:p>
      </dgm:t>
    </dgm:pt>
    <dgm:pt modelId="{2EFF542E-D9C9-4F3D-BDE5-C7A95EB8BD80}" type="sibTrans" cxnId="{145C4518-9853-4BDC-B8FE-B62BC6685152}">
      <dgm:prSet/>
      <dgm:spPr/>
      <dgm:t>
        <a:bodyPr/>
        <a:lstStyle/>
        <a:p>
          <a:endParaRPr lang="en-US"/>
        </a:p>
      </dgm:t>
    </dgm:pt>
    <dgm:pt modelId="{5AE3132E-6322-410B-8F6C-C04C88308C50}">
      <dgm:prSet/>
      <dgm:spPr/>
      <dgm:t>
        <a:bodyPr/>
        <a:lstStyle/>
        <a:p>
          <a:r>
            <a:rPr lang="en-US" dirty="0"/>
            <a:t>ROW Maintenance (new)</a:t>
          </a:r>
        </a:p>
      </dgm:t>
    </dgm:pt>
    <dgm:pt modelId="{85AABB19-7037-447F-B7B3-854194D0E372}" type="parTrans" cxnId="{C91DA2FB-3DDD-4536-B882-307903EE09FC}">
      <dgm:prSet/>
      <dgm:spPr/>
      <dgm:t>
        <a:bodyPr/>
        <a:lstStyle/>
        <a:p>
          <a:endParaRPr lang="en-US"/>
        </a:p>
      </dgm:t>
    </dgm:pt>
    <dgm:pt modelId="{ED917809-AC24-4472-96A5-C8BD41AD58C9}" type="sibTrans" cxnId="{C91DA2FB-3DDD-4536-B882-307903EE09FC}">
      <dgm:prSet/>
      <dgm:spPr/>
      <dgm:t>
        <a:bodyPr/>
        <a:lstStyle/>
        <a:p>
          <a:endParaRPr lang="en-US"/>
        </a:p>
      </dgm:t>
    </dgm:pt>
    <dgm:pt modelId="{ACA278DF-D9C6-436F-919B-E8347D8474BC}">
      <dgm:prSet/>
      <dgm:spPr/>
      <dgm:t>
        <a:bodyPr/>
        <a:lstStyle/>
        <a:p>
          <a:r>
            <a:rPr lang="en-US"/>
            <a:t>Heavy Crane (new)</a:t>
          </a:r>
        </a:p>
      </dgm:t>
    </dgm:pt>
    <dgm:pt modelId="{7225BFC3-3B6D-416D-8396-CE4117B1DC6F}" type="parTrans" cxnId="{16C21EEC-F815-4CEF-AA04-71B51EC5B67F}">
      <dgm:prSet/>
      <dgm:spPr/>
      <dgm:t>
        <a:bodyPr/>
        <a:lstStyle/>
        <a:p>
          <a:endParaRPr lang="en-US"/>
        </a:p>
      </dgm:t>
    </dgm:pt>
    <dgm:pt modelId="{0A59794A-2720-4361-8CE5-1C10E2B94428}" type="sibTrans" cxnId="{16C21EEC-F815-4CEF-AA04-71B51EC5B67F}">
      <dgm:prSet/>
      <dgm:spPr/>
      <dgm:t>
        <a:bodyPr/>
        <a:lstStyle/>
        <a:p>
          <a:endParaRPr lang="en-US"/>
        </a:p>
      </dgm:t>
    </dgm:pt>
    <dgm:pt modelId="{8CF9CA18-5D3E-4EC3-B276-358B0533D4B8}">
      <dgm:prSet/>
      <dgm:spPr/>
      <dgm:t>
        <a:bodyPr/>
        <a:lstStyle/>
        <a:p>
          <a:r>
            <a:rPr lang="en-US"/>
            <a:t>Minor Utility </a:t>
          </a:r>
        </a:p>
      </dgm:t>
    </dgm:pt>
    <dgm:pt modelId="{1BFD6D70-22EB-462B-8DFD-E30FDC15EAF4}" type="parTrans" cxnId="{791EED8B-D079-48D2-9047-026F5A018858}">
      <dgm:prSet/>
      <dgm:spPr/>
      <dgm:t>
        <a:bodyPr/>
        <a:lstStyle/>
        <a:p>
          <a:endParaRPr lang="en-US"/>
        </a:p>
      </dgm:t>
    </dgm:pt>
    <dgm:pt modelId="{51D6EBD6-524A-4BA4-8334-8781F2FF2D79}" type="sibTrans" cxnId="{791EED8B-D079-48D2-9047-026F5A018858}">
      <dgm:prSet/>
      <dgm:spPr/>
      <dgm:t>
        <a:bodyPr/>
        <a:lstStyle/>
        <a:p>
          <a:endParaRPr lang="en-US"/>
        </a:p>
      </dgm:t>
    </dgm:pt>
    <dgm:pt modelId="{18008253-9DA4-49B6-8238-829A6CC441D3}">
      <dgm:prSet/>
      <dgm:spPr>
        <a:solidFill>
          <a:schemeClr val="accent6"/>
        </a:solidFill>
      </dgm:spPr>
      <dgm:t>
        <a:bodyPr/>
        <a:lstStyle/>
        <a:p>
          <a:r>
            <a:rPr lang="en-US" b="1"/>
            <a:t>Major Permits</a:t>
          </a:r>
          <a:endParaRPr lang="en-US"/>
        </a:p>
      </dgm:t>
    </dgm:pt>
    <dgm:pt modelId="{F97743C1-B928-40D1-9AC1-2C439FD063C4}" type="parTrans" cxnId="{BAC4262B-9485-448E-B80A-70A6E18F1822}">
      <dgm:prSet/>
      <dgm:spPr/>
      <dgm:t>
        <a:bodyPr/>
        <a:lstStyle/>
        <a:p>
          <a:endParaRPr lang="en-US"/>
        </a:p>
      </dgm:t>
    </dgm:pt>
    <dgm:pt modelId="{284DA1E4-EE9F-4C4C-8302-21BE4FCF11F5}" type="sibTrans" cxnId="{BAC4262B-9485-448E-B80A-70A6E18F1822}">
      <dgm:prSet/>
      <dgm:spPr/>
      <dgm:t>
        <a:bodyPr/>
        <a:lstStyle/>
        <a:p>
          <a:endParaRPr lang="en-US"/>
        </a:p>
      </dgm:t>
    </dgm:pt>
    <dgm:pt modelId="{7E3FC7D6-FEA0-43A8-A827-1689E46156A1}">
      <dgm:prSet/>
      <dgm:spPr/>
      <dgm:t>
        <a:bodyPr/>
        <a:lstStyle/>
        <a:p>
          <a:r>
            <a:rPr lang="en-US"/>
            <a:t>Utility Major</a:t>
          </a:r>
        </a:p>
      </dgm:t>
    </dgm:pt>
    <dgm:pt modelId="{80346EA7-B40E-4AF5-BCC2-D8A463812EF0}" type="parTrans" cxnId="{28F88A2A-4AEB-4195-AA4B-B386AC9FBE41}">
      <dgm:prSet/>
      <dgm:spPr/>
      <dgm:t>
        <a:bodyPr/>
        <a:lstStyle/>
        <a:p>
          <a:endParaRPr lang="en-US"/>
        </a:p>
      </dgm:t>
    </dgm:pt>
    <dgm:pt modelId="{E55DC01C-8361-4115-A7A6-C722CE4FC0C6}" type="sibTrans" cxnId="{28F88A2A-4AEB-4195-AA4B-B386AC9FBE41}">
      <dgm:prSet/>
      <dgm:spPr/>
      <dgm:t>
        <a:bodyPr/>
        <a:lstStyle/>
        <a:p>
          <a:endParaRPr lang="en-US"/>
        </a:p>
      </dgm:t>
    </dgm:pt>
    <dgm:pt modelId="{D5AF0E8A-F33E-4267-BE67-26FE5A7A3010}">
      <dgm:prSet/>
      <dgm:spPr/>
      <dgm:t>
        <a:bodyPr/>
        <a:lstStyle/>
        <a:p>
          <a:r>
            <a:rPr lang="en-US"/>
            <a:t>Street Improvement</a:t>
          </a:r>
        </a:p>
      </dgm:t>
    </dgm:pt>
    <dgm:pt modelId="{A70399E2-C011-4CB8-BDEB-9362830177D1}" type="parTrans" cxnId="{E351E4A1-9BF6-4959-A844-C229AD1294BE}">
      <dgm:prSet/>
      <dgm:spPr/>
      <dgm:t>
        <a:bodyPr/>
        <a:lstStyle/>
        <a:p>
          <a:endParaRPr lang="en-US"/>
        </a:p>
      </dgm:t>
    </dgm:pt>
    <dgm:pt modelId="{0CB96D5D-8D3A-47CA-9520-9ACE78F8ED1B}" type="sibTrans" cxnId="{E351E4A1-9BF6-4959-A844-C229AD1294BE}">
      <dgm:prSet/>
      <dgm:spPr/>
      <dgm:t>
        <a:bodyPr/>
        <a:lstStyle/>
        <a:p>
          <a:endParaRPr lang="en-US"/>
        </a:p>
      </dgm:t>
    </dgm:pt>
    <dgm:pt modelId="{34F79324-4630-4EFB-A195-8C1F367542EC}">
      <dgm:prSet/>
      <dgm:spPr/>
      <dgm:t>
        <a:bodyPr/>
        <a:lstStyle/>
        <a:p>
          <a:r>
            <a:rPr lang="en-US"/>
            <a:t>Final Plat</a:t>
          </a:r>
        </a:p>
      </dgm:t>
    </dgm:pt>
    <dgm:pt modelId="{CD9C358A-F6B5-4270-B84F-603217BE4442}" type="parTrans" cxnId="{E6887F23-5487-4509-B0B8-C6D9DBD34602}">
      <dgm:prSet/>
      <dgm:spPr/>
      <dgm:t>
        <a:bodyPr/>
        <a:lstStyle/>
        <a:p>
          <a:endParaRPr lang="en-US"/>
        </a:p>
      </dgm:t>
    </dgm:pt>
    <dgm:pt modelId="{4BCE17CE-E376-4557-A478-11D4E745DD0F}" type="sibTrans" cxnId="{E6887F23-5487-4509-B0B8-C6D9DBD34602}">
      <dgm:prSet/>
      <dgm:spPr/>
      <dgm:t>
        <a:bodyPr/>
        <a:lstStyle/>
        <a:p>
          <a:endParaRPr lang="en-US"/>
        </a:p>
      </dgm:t>
    </dgm:pt>
    <dgm:pt modelId="{CEAC5066-C86D-41F2-BC77-4E3A698270B6}" type="pres">
      <dgm:prSet presAssocID="{B4847CBF-74DD-47C0-AAF7-EE71DF990068}" presName="Name0" presStyleCnt="0">
        <dgm:presLayoutVars>
          <dgm:dir/>
          <dgm:animLvl val="lvl"/>
          <dgm:resizeHandles val="exact"/>
        </dgm:presLayoutVars>
      </dgm:prSet>
      <dgm:spPr/>
    </dgm:pt>
    <dgm:pt modelId="{4C9CED73-38B5-4AEC-A31A-0C059F2598A8}" type="pres">
      <dgm:prSet presAssocID="{DEA77728-DDD9-4932-89D3-DA4A4D9CFE27}" presName="linNode" presStyleCnt="0"/>
      <dgm:spPr/>
    </dgm:pt>
    <dgm:pt modelId="{C2249FD5-3EE3-4B82-99DC-E0B29C4E292A}" type="pres">
      <dgm:prSet presAssocID="{DEA77728-DDD9-4932-89D3-DA4A4D9CFE27}" presName="parentText" presStyleLbl="node1" presStyleIdx="0" presStyleCnt="2">
        <dgm:presLayoutVars>
          <dgm:chMax val="1"/>
          <dgm:bulletEnabled val="1"/>
        </dgm:presLayoutVars>
      </dgm:prSet>
      <dgm:spPr/>
    </dgm:pt>
    <dgm:pt modelId="{B98A9E15-BA7E-4660-BE09-82AA4EAA0F66}" type="pres">
      <dgm:prSet presAssocID="{DEA77728-DDD9-4932-89D3-DA4A4D9CFE27}" presName="descendantText" presStyleLbl="alignAccFollowNode1" presStyleIdx="0" presStyleCnt="2">
        <dgm:presLayoutVars>
          <dgm:bulletEnabled val="1"/>
        </dgm:presLayoutVars>
      </dgm:prSet>
      <dgm:spPr/>
    </dgm:pt>
    <dgm:pt modelId="{B878B435-20CC-42AA-BAE0-07D97E4D5580}" type="pres">
      <dgm:prSet presAssocID="{05DB12BA-2DD8-4131-9432-5B4EE9AEF039}" presName="sp" presStyleCnt="0"/>
      <dgm:spPr/>
    </dgm:pt>
    <dgm:pt modelId="{70EBF925-B387-43D3-B975-0928C1B3E7A5}" type="pres">
      <dgm:prSet presAssocID="{18008253-9DA4-49B6-8238-829A6CC441D3}" presName="linNode" presStyleCnt="0"/>
      <dgm:spPr/>
    </dgm:pt>
    <dgm:pt modelId="{3133E6DF-EFBB-4103-94DF-8F76C102F510}" type="pres">
      <dgm:prSet presAssocID="{18008253-9DA4-49B6-8238-829A6CC441D3}" presName="parentText" presStyleLbl="node1" presStyleIdx="1" presStyleCnt="2">
        <dgm:presLayoutVars>
          <dgm:chMax val="1"/>
          <dgm:bulletEnabled val="1"/>
        </dgm:presLayoutVars>
      </dgm:prSet>
      <dgm:spPr/>
    </dgm:pt>
    <dgm:pt modelId="{B1D08601-F113-4027-8AB1-BC05CBAA77AF}" type="pres">
      <dgm:prSet presAssocID="{18008253-9DA4-49B6-8238-829A6CC441D3}" presName="descendantText" presStyleLbl="alignAccFollowNode1" presStyleIdx="1" presStyleCnt="2">
        <dgm:presLayoutVars>
          <dgm:bulletEnabled val="1"/>
        </dgm:presLayoutVars>
      </dgm:prSet>
      <dgm:spPr/>
    </dgm:pt>
  </dgm:ptLst>
  <dgm:cxnLst>
    <dgm:cxn modelId="{1784BE16-FE0B-46BB-87C0-A3CADE72EFBD}" type="presOf" srcId="{34F79324-4630-4EFB-A195-8C1F367542EC}" destId="{B1D08601-F113-4027-8AB1-BC05CBAA77AF}" srcOrd="0" destOrd="2" presId="urn:microsoft.com/office/officeart/2005/8/layout/vList5"/>
    <dgm:cxn modelId="{624A3218-8C74-492A-BD85-11AD4F80EC0B}" type="presOf" srcId="{8CF9CA18-5D3E-4EC3-B276-358B0533D4B8}" destId="{B98A9E15-BA7E-4660-BE09-82AA4EAA0F66}" srcOrd="0" destOrd="3" presId="urn:microsoft.com/office/officeart/2005/8/layout/vList5"/>
    <dgm:cxn modelId="{145C4518-9853-4BDC-B8FE-B62BC6685152}" srcId="{DEA77728-DDD9-4932-89D3-DA4A4D9CFE27}" destId="{8AF6D113-F463-4791-91C7-B8478D02FCDF}" srcOrd="0" destOrd="0" parTransId="{67003A65-923A-4473-BD41-4EABCCA3C5A3}" sibTransId="{2EFF542E-D9C9-4F3D-BDE5-C7A95EB8BD80}"/>
    <dgm:cxn modelId="{CAAE2A1D-23D3-4670-ABF9-779A6CE44430}" type="presOf" srcId="{5AE3132E-6322-410B-8F6C-C04C88308C50}" destId="{B98A9E15-BA7E-4660-BE09-82AA4EAA0F66}" srcOrd="0" destOrd="1" presId="urn:microsoft.com/office/officeart/2005/8/layout/vList5"/>
    <dgm:cxn modelId="{E6887F23-5487-4509-B0B8-C6D9DBD34602}" srcId="{18008253-9DA4-49B6-8238-829A6CC441D3}" destId="{34F79324-4630-4EFB-A195-8C1F367542EC}" srcOrd="2" destOrd="0" parTransId="{CD9C358A-F6B5-4270-B84F-603217BE4442}" sibTransId="{4BCE17CE-E376-4557-A478-11D4E745DD0F}"/>
    <dgm:cxn modelId="{28F88A2A-4AEB-4195-AA4B-B386AC9FBE41}" srcId="{18008253-9DA4-49B6-8238-829A6CC441D3}" destId="{7E3FC7D6-FEA0-43A8-A827-1689E46156A1}" srcOrd="0" destOrd="0" parTransId="{80346EA7-B40E-4AF5-BCC2-D8A463812EF0}" sibTransId="{E55DC01C-8361-4115-A7A6-C722CE4FC0C6}"/>
    <dgm:cxn modelId="{BAC4262B-9485-448E-B80A-70A6E18F1822}" srcId="{B4847CBF-74DD-47C0-AAF7-EE71DF990068}" destId="{18008253-9DA4-49B6-8238-829A6CC441D3}" srcOrd="1" destOrd="0" parTransId="{F97743C1-B928-40D1-9AC1-2C439FD063C4}" sibTransId="{284DA1E4-EE9F-4C4C-8302-21BE4FCF11F5}"/>
    <dgm:cxn modelId="{043F4343-154C-4937-AEB9-E4946C066834}" type="presOf" srcId="{7E3FC7D6-FEA0-43A8-A827-1689E46156A1}" destId="{B1D08601-F113-4027-8AB1-BC05CBAA77AF}" srcOrd="0" destOrd="0" presId="urn:microsoft.com/office/officeart/2005/8/layout/vList5"/>
    <dgm:cxn modelId="{791EED8B-D079-48D2-9047-026F5A018858}" srcId="{DEA77728-DDD9-4932-89D3-DA4A4D9CFE27}" destId="{8CF9CA18-5D3E-4EC3-B276-358B0533D4B8}" srcOrd="3" destOrd="0" parTransId="{1BFD6D70-22EB-462B-8DFD-E30FDC15EAF4}" sibTransId="{51D6EBD6-524A-4BA4-8334-8781F2FF2D79}"/>
    <dgm:cxn modelId="{E351E4A1-9BF6-4959-A844-C229AD1294BE}" srcId="{18008253-9DA4-49B6-8238-829A6CC441D3}" destId="{D5AF0E8A-F33E-4267-BE67-26FE5A7A3010}" srcOrd="1" destOrd="0" parTransId="{A70399E2-C011-4CB8-BDEB-9362830177D1}" sibTransId="{0CB96D5D-8D3A-47CA-9520-9ACE78F8ED1B}"/>
    <dgm:cxn modelId="{A857EAA3-3A5F-4776-9698-5F6958BDB508}" type="presOf" srcId="{DEA77728-DDD9-4932-89D3-DA4A4D9CFE27}" destId="{C2249FD5-3EE3-4B82-99DC-E0B29C4E292A}" srcOrd="0" destOrd="0" presId="urn:microsoft.com/office/officeart/2005/8/layout/vList5"/>
    <dgm:cxn modelId="{D44054BB-3273-47BB-9AC2-17A1C30502EA}" type="presOf" srcId="{D5AF0E8A-F33E-4267-BE67-26FE5A7A3010}" destId="{B1D08601-F113-4027-8AB1-BC05CBAA77AF}" srcOrd="0" destOrd="1" presId="urn:microsoft.com/office/officeart/2005/8/layout/vList5"/>
    <dgm:cxn modelId="{183D7EC5-ECB7-442E-91A0-1244B1282A60}" type="presOf" srcId="{B4847CBF-74DD-47C0-AAF7-EE71DF990068}" destId="{CEAC5066-C86D-41F2-BC77-4E3A698270B6}" srcOrd="0" destOrd="0" presId="urn:microsoft.com/office/officeart/2005/8/layout/vList5"/>
    <dgm:cxn modelId="{83177CD8-FD4E-48E0-9FE2-DD5F2B6EAF31}" type="presOf" srcId="{ACA278DF-D9C6-436F-919B-E8347D8474BC}" destId="{B98A9E15-BA7E-4660-BE09-82AA4EAA0F66}" srcOrd="0" destOrd="2" presId="urn:microsoft.com/office/officeart/2005/8/layout/vList5"/>
    <dgm:cxn modelId="{6D9FA9E3-D4EE-4F0B-95CF-ADE959BC9C9C}" type="presOf" srcId="{18008253-9DA4-49B6-8238-829A6CC441D3}" destId="{3133E6DF-EFBB-4103-94DF-8F76C102F510}" srcOrd="0" destOrd="0" presId="urn:microsoft.com/office/officeart/2005/8/layout/vList5"/>
    <dgm:cxn modelId="{F060DAE7-65A0-490C-B5EA-35076C189F77}" srcId="{B4847CBF-74DD-47C0-AAF7-EE71DF990068}" destId="{DEA77728-DDD9-4932-89D3-DA4A4D9CFE27}" srcOrd="0" destOrd="0" parTransId="{48C30B5D-D9F1-4E45-82E2-07CDCC63CB65}" sibTransId="{05DB12BA-2DD8-4131-9432-5B4EE9AEF039}"/>
    <dgm:cxn modelId="{16C21EEC-F815-4CEF-AA04-71B51EC5B67F}" srcId="{DEA77728-DDD9-4932-89D3-DA4A4D9CFE27}" destId="{ACA278DF-D9C6-436F-919B-E8347D8474BC}" srcOrd="2" destOrd="0" parTransId="{7225BFC3-3B6D-416D-8396-CE4117B1DC6F}" sibTransId="{0A59794A-2720-4361-8CE5-1C10E2B94428}"/>
    <dgm:cxn modelId="{C14D16EF-7DE0-4837-B8C3-A1825531521A}" type="presOf" srcId="{8AF6D113-F463-4791-91C7-B8478D02FCDF}" destId="{B98A9E15-BA7E-4660-BE09-82AA4EAA0F66}" srcOrd="0" destOrd="0" presId="urn:microsoft.com/office/officeart/2005/8/layout/vList5"/>
    <dgm:cxn modelId="{C91DA2FB-3DDD-4536-B882-307903EE09FC}" srcId="{DEA77728-DDD9-4932-89D3-DA4A4D9CFE27}" destId="{5AE3132E-6322-410B-8F6C-C04C88308C50}" srcOrd="1" destOrd="0" parTransId="{85AABB19-7037-447F-B7B3-854194D0E372}" sibTransId="{ED917809-AC24-4472-96A5-C8BD41AD58C9}"/>
    <dgm:cxn modelId="{59E7D9CE-DBDB-4D49-BC83-E9FB15E96B84}" type="presParOf" srcId="{CEAC5066-C86D-41F2-BC77-4E3A698270B6}" destId="{4C9CED73-38B5-4AEC-A31A-0C059F2598A8}" srcOrd="0" destOrd="0" presId="urn:microsoft.com/office/officeart/2005/8/layout/vList5"/>
    <dgm:cxn modelId="{3A8038F4-B16D-4A6E-948B-B37E1F1D6696}" type="presParOf" srcId="{4C9CED73-38B5-4AEC-A31A-0C059F2598A8}" destId="{C2249FD5-3EE3-4B82-99DC-E0B29C4E292A}" srcOrd="0" destOrd="0" presId="urn:microsoft.com/office/officeart/2005/8/layout/vList5"/>
    <dgm:cxn modelId="{C227BBD7-8898-498B-8753-EB82198D651C}" type="presParOf" srcId="{4C9CED73-38B5-4AEC-A31A-0C059F2598A8}" destId="{B98A9E15-BA7E-4660-BE09-82AA4EAA0F66}" srcOrd="1" destOrd="0" presId="urn:microsoft.com/office/officeart/2005/8/layout/vList5"/>
    <dgm:cxn modelId="{BB2F51B3-C6FF-439F-834A-493EE04E64DB}" type="presParOf" srcId="{CEAC5066-C86D-41F2-BC77-4E3A698270B6}" destId="{B878B435-20CC-42AA-BAE0-07D97E4D5580}" srcOrd="1" destOrd="0" presId="urn:microsoft.com/office/officeart/2005/8/layout/vList5"/>
    <dgm:cxn modelId="{893A5D46-0C49-46A7-B49A-7D43F5005AAD}" type="presParOf" srcId="{CEAC5066-C86D-41F2-BC77-4E3A698270B6}" destId="{70EBF925-B387-43D3-B975-0928C1B3E7A5}" srcOrd="2" destOrd="0" presId="urn:microsoft.com/office/officeart/2005/8/layout/vList5"/>
    <dgm:cxn modelId="{901DA9E0-029A-449A-A2D1-4CB167AF57B3}" type="presParOf" srcId="{70EBF925-B387-43D3-B975-0928C1B3E7A5}" destId="{3133E6DF-EFBB-4103-94DF-8F76C102F510}" srcOrd="0" destOrd="0" presId="urn:microsoft.com/office/officeart/2005/8/layout/vList5"/>
    <dgm:cxn modelId="{91E0AABB-164D-4743-A442-F6C06CBC859F}" type="presParOf" srcId="{70EBF925-B387-43D3-B975-0928C1B3E7A5}" destId="{B1D08601-F113-4027-8AB1-BC05CBAA77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874662-AABD-42C7-8334-BB1DC74D97C7}" type="doc">
      <dgm:prSet loTypeId="urn:microsoft.com/office/officeart/2005/8/layout/hierarchy1" loCatId="hierarchy" qsTypeId="urn:microsoft.com/office/officeart/2005/8/quickstyle/simple3" qsCatId="simple" csTypeId="urn:microsoft.com/office/officeart/2005/8/colors/colorful1" csCatId="colorful" phldr="1"/>
      <dgm:spPr/>
      <dgm:t>
        <a:bodyPr/>
        <a:lstStyle/>
        <a:p>
          <a:endParaRPr lang="en-US"/>
        </a:p>
      </dgm:t>
    </dgm:pt>
    <dgm:pt modelId="{6CB0F73B-3A47-48D1-BE9C-4E2AF1B97751}">
      <dgm:prSet/>
      <dgm:spPr/>
      <dgm:t>
        <a:bodyPr/>
        <a:lstStyle/>
        <a:p>
          <a:r>
            <a:rPr lang="en-US"/>
            <a:t>SDCI issues stand-alone curb cut permit</a:t>
          </a:r>
        </a:p>
      </dgm:t>
    </dgm:pt>
    <dgm:pt modelId="{01C2C856-34E2-422C-9F2B-541D148783E0}" type="parTrans" cxnId="{1A3B34F6-5885-416D-9AED-C18E60C790E8}">
      <dgm:prSet/>
      <dgm:spPr/>
      <dgm:t>
        <a:bodyPr/>
        <a:lstStyle/>
        <a:p>
          <a:endParaRPr lang="en-US"/>
        </a:p>
      </dgm:t>
    </dgm:pt>
    <dgm:pt modelId="{9E99684E-71D4-42B4-88D7-0FD0A40193AA}" type="sibTrans" cxnId="{1A3B34F6-5885-416D-9AED-C18E60C790E8}">
      <dgm:prSet/>
      <dgm:spPr/>
      <dgm:t>
        <a:bodyPr/>
        <a:lstStyle/>
        <a:p>
          <a:endParaRPr lang="en-US"/>
        </a:p>
      </dgm:t>
    </dgm:pt>
    <dgm:pt modelId="{84DEC2BA-E695-4471-848D-2A79EDE9431A}">
      <dgm:prSet/>
      <dgm:spPr/>
      <dgm:t>
        <a:bodyPr/>
        <a:lstStyle/>
        <a:p>
          <a:r>
            <a:rPr lang="en-US"/>
            <a:t>SDOT starts application after SDCI issuance</a:t>
          </a:r>
        </a:p>
      </dgm:t>
    </dgm:pt>
    <dgm:pt modelId="{B2D60863-C2DF-49E5-AB05-775D6ED7304C}" type="parTrans" cxnId="{17F544BB-AA23-4870-BDC2-C3F37799F8CB}">
      <dgm:prSet/>
      <dgm:spPr/>
      <dgm:t>
        <a:bodyPr/>
        <a:lstStyle/>
        <a:p>
          <a:endParaRPr lang="en-US"/>
        </a:p>
      </dgm:t>
    </dgm:pt>
    <dgm:pt modelId="{370CB191-2676-4727-8D46-0158777EF0E4}" type="sibTrans" cxnId="{17F544BB-AA23-4870-BDC2-C3F37799F8CB}">
      <dgm:prSet/>
      <dgm:spPr/>
      <dgm:t>
        <a:bodyPr/>
        <a:lstStyle/>
        <a:p>
          <a:endParaRPr lang="en-US"/>
        </a:p>
      </dgm:t>
    </dgm:pt>
    <dgm:pt modelId="{1DB1A80A-EE52-4546-97EB-A68C4CD49BB0}">
      <dgm:prSet/>
      <dgm:spPr/>
      <dgm:t>
        <a:bodyPr/>
        <a:lstStyle/>
        <a:p>
          <a:r>
            <a:rPr lang="en-US"/>
            <a:t>SDOT issues permits once approved</a:t>
          </a:r>
        </a:p>
      </dgm:t>
    </dgm:pt>
    <dgm:pt modelId="{7B97CF73-CD6A-46E7-BC75-1DF423D0D65F}" type="parTrans" cxnId="{46430F64-FAD5-4C46-B5D1-684C69039417}">
      <dgm:prSet/>
      <dgm:spPr/>
      <dgm:t>
        <a:bodyPr/>
        <a:lstStyle/>
        <a:p>
          <a:endParaRPr lang="en-US"/>
        </a:p>
      </dgm:t>
    </dgm:pt>
    <dgm:pt modelId="{AF570D06-D7D8-49D3-915A-C708F0945164}" type="sibTrans" cxnId="{46430F64-FAD5-4C46-B5D1-684C69039417}">
      <dgm:prSet/>
      <dgm:spPr/>
      <dgm:t>
        <a:bodyPr/>
        <a:lstStyle/>
        <a:p>
          <a:endParaRPr lang="en-US"/>
        </a:p>
      </dgm:t>
    </dgm:pt>
    <dgm:pt modelId="{F1029552-A325-455E-94D0-B9EDCB40E20B}" type="pres">
      <dgm:prSet presAssocID="{BF874662-AABD-42C7-8334-BB1DC74D97C7}" presName="hierChild1" presStyleCnt="0">
        <dgm:presLayoutVars>
          <dgm:chPref val="1"/>
          <dgm:dir/>
          <dgm:animOne val="branch"/>
          <dgm:animLvl val="lvl"/>
          <dgm:resizeHandles/>
        </dgm:presLayoutVars>
      </dgm:prSet>
      <dgm:spPr/>
    </dgm:pt>
    <dgm:pt modelId="{B2616EEE-1B31-4340-9221-B2308A1AF9D5}" type="pres">
      <dgm:prSet presAssocID="{6CB0F73B-3A47-48D1-BE9C-4E2AF1B97751}" presName="hierRoot1" presStyleCnt="0"/>
      <dgm:spPr/>
    </dgm:pt>
    <dgm:pt modelId="{FEDC0A0B-2ECA-4DD6-9B37-1F36E69EDD12}" type="pres">
      <dgm:prSet presAssocID="{6CB0F73B-3A47-48D1-BE9C-4E2AF1B97751}" presName="composite" presStyleCnt="0"/>
      <dgm:spPr/>
    </dgm:pt>
    <dgm:pt modelId="{B104A80E-440F-4AB6-90AE-F1B3FA716492}" type="pres">
      <dgm:prSet presAssocID="{6CB0F73B-3A47-48D1-BE9C-4E2AF1B97751}" presName="background" presStyleLbl="node0" presStyleIdx="0" presStyleCnt="3"/>
      <dgm:spPr/>
    </dgm:pt>
    <dgm:pt modelId="{2E882443-D558-4AC1-9498-D1EA29F9942B}" type="pres">
      <dgm:prSet presAssocID="{6CB0F73B-3A47-48D1-BE9C-4E2AF1B97751}" presName="text" presStyleLbl="fgAcc0" presStyleIdx="0" presStyleCnt="3">
        <dgm:presLayoutVars>
          <dgm:chPref val="3"/>
        </dgm:presLayoutVars>
      </dgm:prSet>
      <dgm:spPr/>
    </dgm:pt>
    <dgm:pt modelId="{ADD62FBA-1A3E-47DF-8D2A-8E65F701E91D}" type="pres">
      <dgm:prSet presAssocID="{6CB0F73B-3A47-48D1-BE9C-4E2AF1B97751}" presName="hierChild2" presStyleCnt="0"/>
      <dgm:spPr/>
    </dgm:pt>
    <dgm:pt modelId="{DB30671B-0027-4B93-9DD4-89E9984548D2}" type="pres">
      <dgm:prSet presAssocID="{84DEC2BA-E695-4471-848D-2A79EDE9431A}" presName="hierRoot1" presStyleCnt="0"/>
      <dgm:spPr/>
    </dgm:pt>
    <dgm:pt modelId="{B295D73B-1A7F-4144-B937-5F2D65088211}" type="pres">
      <dgm:prSet presAssocID="{84DEC2BA-E695-4471-848D-2A79EDE9431A}" presName="composite" presStyleCnt="0"/>
      <dgm:spPr/>
    </dgm:pt>
    <dgm:pt modelId="{CFE6A32E-0E74-4CC7-90FB-F832EF4CC0B6}" type="pres">
      <dgm:prSet presAssocID="{84DEC2BA-E695-4471-848D-2A79EDE9431A}" presName="background" presStyleLbl="node0" presStyleIdx="1" presStyleCnt="3"/>
      <dgm:spPr/>
    </dgm:pt>
    <dgm:pt modelId="{EC898959-2CD0-49B8-82D3-58C169DFF223}" type="pres">
      <dgm:prSet presAssocID="{84DEC2BA-E695-4471-848D-2A79EDE9431A}" presName="text" presStyleLbl="fgAcc0" presStyleIdx="1" presStyleCnt="3">
        <dgm:presLayoutVars>
          <dgm:chPref val="3"/>
        </dgm:presLayoutVars>
      </dgm:prSet>
      <dgm:spPr/>
    </dgm:pt>
    <dgm:pt modelId="{8334759A-FC11-4F44-9C63-9207AA8A7BF1}" type="pres">
      <dgm:prSet presAssocID="{84DEC2BA-E695-4471-848D-2A79EDE9431A}" presName="hierChild2" presStyleCnt="0"/>
      <dgm:spPr/>
    </dgm:pt>
    <dgm:pt modelId="{72D9FE72-54CF-4942-94D5-A8B0D530BFB2}" type="pres">
      <dgm:prSet presAssocID="{1DB1A80A-EE52-4546-97EB-A68C4CD49BB0}" presName="hierRoot1" presStyleCnt="0"/>
      <dgm:spPr/>
    </dgm:pt>
    <dgm:pt modelId="{85AEB0D3-1A1F-48A1-A586-AEA2DE3CCB2F}" type="pres">
      <dgm:prSet presAssocID="{1DB1A80A-EE52-4546-97EB-A68C4CD49BB0}" presName="composite" presStyleCnt="0"/>
      <dgm:spPr/>
    </dgm:pt>
    <dgm:pt modelId="{C5F4333E-A821-4491-ACD1-AD3A4B5FCA7C}" type="pres">
      <dgm:prSet presAssocID="{1DB1A80A-EE52-4546-97EB-A68C4CD49BB0}" presName="background" presStyleLbl="node0" presStyleIdx="2" presStyleCnt="3"/>
      <dgm:spPr/>
    </dgm:pt>
    <dgm:pt modelId="{A9AFA5D4-8BE4-4849-9380-C9F222224BDA}" type="pres">
      <dgm:prSet presAssocID="{1DB1A80A-EE52-4546-97EB-A68C4CD49BB0}" presName="text" presStyleLbl="fgAcc0" presStyleIdx="2" presStyleCnt="3">
        <dgm:presLayoutVars>
          <dgm:chPref val="3"/>
        </dgm:presLayoutVars>
      </dgm:prSet>
      <dgm:spPr/>
    </dgm:pt>
    <dgm:pt modelId="{CDDB0E15-9A59-4AD0-BF9F-348FF486D2FC}" type="pres">
      <dgm:prSet presAssocID="{1DB1A80A-EE52-4546-97EB-A68C4CD49BB0}" presName="hierChild2" presStyleCnt="0"/>
      <dgm:spPr/>
    </dgm:pt>
  </dgm:ptLst>
  <dgm:cxnLst>
    <dgm:cxn modelId="{E35E7925-35CC-4CBF-B9A6-1ED326C48671}" type="presOf" srcId="{84DEC2BA-E695-4471-848D-2A79EDE9431A}" destId="{EC898959-2CD0-49B8-82D3-58C169DFF223}" srcOrd="0" destOrd="0" presId="urn:microsoft.com/office/officeart/2005/8/layout/hierarchy1"/>
    <dgm:cxn modelId="{46430F64-FAD5-4C46-B5D1-684C69039417}" srcId="{BF874662-AABD-42C7-8334-BB1DC74D97C7}" destId="{1DB1A80A-EE52-4546-97EB-A68C4CD49BB0}" srcOrd="2" destOrd="0" parTransId="{7B97CF73-CD6A-46E7-BC75-1DF423D0D65F}" sibTransId="{AF570D06-D7D8-49D3-915A-C708F0945164}"/>
    <dgm:cxn modelId="{A9515690-A98C-41F7-BD09-CDBC753147CD}" type="presOf" srcId="{6CB0F73B-3A47-48D1-BE9C-4E2AF1B97751}" destId="{2E882443-D558-4AC1-9498-D1EA29F9942B}" srcOrd="0" destOrd="0" presId="urn:microsoft.com/office/officeart/2005/8/layout/hierarchy1"/>
    <dgm:cxn modelId="{C6BF96B3-AAAB-4E8C-84D3-CD71247132D6}" type="presOf" srcId="{BF874662-AABD-42C7-8334-BB1DC74D97C7}" destId="{F1029552-A325-455E-94D0-B9EDCB40E20B}" srcOrd="0" destOrd="0" presId="urn:microsoft.com/office/officeart/2005/8/layout/hierarchy1"/>
    <dgm:cxn modelId="{17F544BB-AA23-4870-BDC2-C3F37799F8CB}" srcId="{BF874662-AABD-42C7-8334-BB1DC74D97C7}" destId="{84DEC2BA-E695-4471-848D-2A79EDE9431A}" srcOrd="1" destOrd="0" parTransId="{B2D60863-C2DF-49E5-AB05-775D6ED7304C}" sibTransId="{370CB191-2676-4727-8D46-0158777EF0E4}"/>
    <dgm:cxn modelId="{8ED188C4-C8BD-474A-AA12-CD4B1CEC34D7}" type="presOf" srcId="{1DB1A80A-EE52-4546-97EB-A68C4CD49BB0}" destId="{A9AFA5D4-8BE4-4849-9380-C9F222224BDA}" srcOrd="0" destOrd="0" presId="urn:microsoft.com/office/officeart/2005/8/layout/hierarchy1"/>
    <dgm:cxn modelId="{1A3B34F6-5885-416D-9AED-C18E60C790E8}" srcId="{BF874662-AABD-42C7-8334-BB1DC74D97C7}" destId="{6CB0F73B-3A47-48D1-BE9C-4E2AF1B97751}" srcOrd="0" destOrd="0" parTransId="{01C2C856-34E2-422C-9F2B-541D148783E0}" sibTransId="{9E99684E-71D4-42B4-88D7-0FD0A40193AA}"/>
    <dgm:cxn modelId="{49DE8626-FC65-4347-B1AF-CAC1A8378DE8}" type="presParOf" srcId="{F1029552-A325-455E-94D0-B9EDCB40E20B}" destId="{B2616EEE-1B31-4340-9221-B2308A1AF9D5}" srcOrd="0" destOrd="0" presId="urn:microsoft.com/office/officeart/2005/8/layout/hierarchy1"/>
    <dgm:cxn modelId="{98B53FB0-3B1C-432F-BCE0-DF4477BA150A}" type="presParOf" srcId="{B2616EEE-1B31-4340-9221-B2308A1AF9D5}" destId="{FEDC0A0B-2ECA-4DD6-9B37-1F36E69EDD12}" srcOrd="0" destOrd="0" presId="urn:microsoft.com/office/officeart/2005/8/layout/hierarchy1"/>
    <dgm:cxn modelId="{75918038-5191-4B0F-BC63-7D2C4F3F0A01}" type="presParOf" srcId="{FEDC0A0B-2ECA-4DD6-9B37-1F36E69EDD12}" destId="{B104A80E-440F-4AB6-90AE-F1B3FA716492}" srcOrd="0" destOrd="0" presId="urn:microsoft.com/office/officeart/2005/8/layout/hierarchy1"/>
    <dgm:cxn modelId="{A0CB1207-7173-4E0D-9BD4-4ED803BAF4BC}" type="presParOf" srcId="{FEDC0A0B-2ECA-4DD6-9B37-1F36E69EDD12}" destId="{2E882443-D558-4AC1-9498-D1EA29F9942B}" srcOrd="1" destOrd="0" presId="urn:microsoft.com/office/officeart/2005/8/layout/hierarchy1"/>
    <dgm:cxn modelId="{4CCE9D33-6B8E-4AEE-9DB9-F3374BA4B409}" type="presParOf" srcId="{B2616EEE-1B31-4340-9221-B2308A1AF9D5}" destId="{ADD62FBA-1A3E-47DF-8D2A-8E65F701E91D}" srcOrd="1" destOrd="0" presId="urn:microsoft.com/office/officeart/2005/8/layout/hierarchy1"/>
    <dgm:cxn modelId="{CDBA23A4-0932-4048-ADC3-E21C51257139}" type="presParOf" srcId="{F1029552-A325-455E-94D0-B9EDCB40E20B}" destId="{DB30671B-0027-4B93-9DD4-89E9984548D2}" srcOrd="1" destOrd="0" presId="urn:microsoft.com/office/officeart/2005/8/layout/hierarchy1"/>
    <dgm:cxn modelId="{B3349BDB-CA08-4615-91FB-4AD8AB88AA95}" type="presParOf" srcId="{DB30671B-0027-4B93-9DD4-89E9984548D2}" destId="{B295D73B-1A7F-4144-B937-5F2D65088211}" srcOrd="0" destOrd="0" presId="urn:microsoft.com/office/officeart/2005/8/layout/hierarchy1"/>
    <dgm:cxn modelId="{DD6E261A-9611-46CF-81D1-CD79530245F3}" type="presParOf" srcId="{B295D73B-1A7F-4144-B937-5F2D65088211}" destId="{CFE6A32E-0E74-4CC7-90FB-F832EF4CC0B6}" srcOrd="0" destOrd="0" presId="urn:microsoft.com/office/officeart/2005/8/layout/hierarchy1"/>
    <dgm:cxn modelId="{0085EC80-A826-4BFC-8EFF-113068FD52E8}" type="presParOf" srcId="{B295D73B-1A7F-4144-B937-5F2D65088211}" destId="{EC898959-2CD0-49B8-82D3-58C169DFF223}" srcOrd="1" destOrd="0" presId="urn:microsoft.com/office/officeart/2005/8/layout/hierarchy1"/>
    <dgm:cxn modelId="{76CD051E-A333-4526-B82E-5708F6237E56}" type="presParOf" srcId="{DB30671B-0027-4B93-9DD4-89E9984548D2}" destId="{8334759A-FC11-4F44-9C63-9207AA8A7BF1}" srcOrd="1" destOrd="0" presId="urn:microsoft.com/office/officeart/2005/8/layout/hierarchy1"/>
    <dgm:cxn modelId="{B5D34A13-567B-40C2-B575-66AC81F1878F}" type="presParOf" srcId="{F1029552-A325-455E-94D0-B9EDCB40E20B}" destId="{72D9FE72-54CF-4942-94D5-A8B0D530BFB2}" srcOrd="2" destOrd="0" presId="urn:microsoft.com/office/officeart/2005/8/layout/hierarchy1"/>
    <dgm:cxn modelId="{90A49380-52E9-4D4A-8113-76970D7569C9}" type="presParOf" srcId="{72D9FE72-54CF-4942-94D5-A8B0D530BFB2}" destId="{85AEB0D3-1A1F-48A1-A586-AEA2DE3CCB2F}" srcOrd="0" destOrd="0" presId="urn:microsoft.com/office/officeart/2005/8/layout/hierarchy1"/>
    <dgm:cxn modelId="{F976D28C-BF99-49AD-9B4D-537C120F96B8}" type="presParOf" srcId="{85AEB0D3-1A1F-48A1-A586-AEA2DE3CCB2F}" destId="{C5F4333E-A821-4491-ACD1-AD3A4B5FCA7C}" srcOrd="0" destOrd="0" presId="urn:microsoft.com/office/officeart/2005/8/layout/hierarchy1"/>
    <dgm:cxn modelId="{EDF13B72-1F0F-44D0-B609-486D7C71EAC8}" type="presParOf" srcId="{85AEB0D3-1A1F-48A1-A586-AEA2DE3CCB2F}" destId="{A9AFA5D4-8BE4-4849-9380-C9F222224BDA}" srcOrd="1" destOrd="0" presId="urn:microsoft.com/office/officeart/2005/8/layout/hierarchy1"/>
    <dgm:cxn modelId="{78FA01A8-9FFB-43B4-8B3D-17070606D821}" type="presParOf" srcId="{72D9FE72-54CF-4942-94D5-A8B0D530BFB2}" destId="{CDDB0E15-9A59-4AD0-BF9F-348FF486D2F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F7851-49C3-43FB-A829-F7F745090A31}">
      <dsp:nvSpPr>
        <dsp:cNvPr id="0" name=""/>
        <dsp:cNvSpPr/>
      </dsp:nvSpPr>
      <dsp:spPr>
        <a:xfrm>
          <a:off x="0" y="0"/>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AEFF5-A9ED-4371-A869-2ED3FC574D25}">
      <dsp:nvSpPr>
        <dsp:cNvPr id="0" name=""/>
        <dsp:cNvSpPr/>
      </dsp:nvSpPr>
      <dsp:spPr>
        <a:xfrm>
          <a:off x="72580" y="57737"/>
          <a:ext cx="132094" cy="1319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03BC3-385D-4841-A795-78E6CDA66D9D}">
      <dsp:nvSpPr>
        <dsp:cNvPr id="0" name=""/>
        <dsp:cNvSpPr/>
      </dsp:nvSpPr>
      <dsp:spPr>
        <a:xfrm>
          <a:off x="277256" y="3751"/>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Accela launch overview</a:t>
          </a:r>
        </a:p>
      </dsp:txBody>
      <dsp:txXfrm>
        <a:off x="277256" y="3751"/>
        <a:ext cx="6195535" cy="292423"/>
      </dsp:txXfrm>
    </dsp:sp>
    <dsp:sp modelId="{91E5C833-A7F4-48C4-A6A3-60A8562443B6}">
      <dsp:nvSpPr>
        <dsp:cNvPr id="0" name=""/>
        <dsp:cNvSpPr/>
      </dsp:nvSpPr>
      <dsp:spPr>
        <a:xfrm>
          <a:off x="0" y="369280"/>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CD01DC-9704-4769-BEAD-9C350921463C}">
      <dsp:nvSpPr>
        <dsp:cNvPr id="0" name=""/>
        <dsp:cNvSpPr/>
      </dsp:nvSpPr>
      <dsp:spPr>
        <a:xfrm>
          <a:off x="72580" y="423266"/>
          <a:ext cx="132094" cy="1319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EBBAD-3421-4CC7-901A-DCA01A71FB02}">
      <dsp:nvSpPr>
        <dsp:cNvPr id="0" name=""/>
        <dsp:cNvSpPr/>
      </dsp:nvSpPr>
      <dsp:spPr>
        <a:xfrm>
          <a:off x="277256" y="369280"/>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Launch schedule </a:t>
          </a:r>
        </a:p>
      </dsp:txBody>
      <dsp:txXfrm>
        <a:off x="277256" y="369280"/>
        <a:ext cx="6195535" cy="292423"/>
      </dsp:txXfrm>
    </dsp:sp>
    <dsp:sp modelId="{EF18D0EE-CFC8-41A8-8774-7A358476DCD3}">
      <dsp:nvSpPr>
        <dsp:cNvPr id="0" name=""/>
        <dsp:cNvSpPr/>
      </dsp:nvSpPr>
      <dsp:spPr>
        <a:xfrm>
          <a:off x="0" y="734809"/>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E1C37-90FA-479E-935F-0440CA30CB4F}">
      <dsp:nvSpPr>
        <dsp:cNvPr id="0" name=""/>
        <dsp:cNvSpPr/>
      </dsp:nvSpPr>
      <dsp:spPr>
        <a:xfrm>
          <a:off x="72580" y="788795"/>
          <a:ext cx="132094" cy="1319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64741-BB9C-405E-B7A5-9727BEB00F7E}">
      <dsp:nvSpPr>
        <dsp:cNvPr id="0" name=""/>
        <dsp:cNvSpPr/>
      </dsp:nvSpPr>
      <dsp:spPr>
        <a:xfrm>
          <a:off x="277256" y="734809"/>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Upcoming events</a:t>
          </a:r>
        </a:p>
      </dsp:txBody>
      <dsp:txXfrm>
        <a:off x="277256" y="734809"/>
        <a:ext cx="6195535" cy="292423"/>
      </dsp:txXfrm>
    </dsp:sp>
    <dsp:sp modelId="{AA919CCC-8F63-4435-BEFF-EBB6A3965E61}">
      <dsp:nvSpPr>
        <dsp:cNvPr id="0" name=""/>
        <dsp:cNvSpPr/>
      </dsp:nvSpPr>
      <dsp:spPr>
        <a:xfrm>
          <a:off x="0" y="1121016"/>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02635-A79D-4B6C-996C-31B658479736}">
      <dsp:nvSpPr>
        <dsp:cNvPr id="0" name=""/>
        <dsp:cNvSpPr/>
      </dsp:nvSpPr>
      <dsp:spPr>
        <a:xfrm>
          <a:off x="72580" y="1154324"/>
          <a:ext cx="132094" cy="1319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5C9AB-FD1E-4B2F-ABD1-3FB8B9ADB410}">
      <dsp:nvSpPr>
        <dsp:cNvPr id="0" name=""/>
        <dsp:cNvSpPr/>
      </dsp:nvSpPr>
      <dsp:spPr>
        <a:xfrm>
          <a:off x="277256" y="1100338"/>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ROW Maintenance permit overview and document requirements</a:t>
          </a:r>
        </a:p>
      </dsp:txBody>
      <dsp:txXfrm>
        <a:off x="277256" y="1100338"/>
        <a:ext cx="6195535" cy="292423"/>
      </dsp:txXfrm>
    </dsp:sp>
    <dsp:sp modelId="{2071E53B-DAFD-440E-BDC2-EE08EDC532F4}">
      <dsp:nvSpPr>
        <dsp:cNvPr id="0" name=""/>
        <dsp:cNvSpPr/>
      </dsp:nvSpPr>
      <dsp:spPr>
        <a:xfrm>
          <a:off x="0" y="1465867"/>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3615D-82AD-4749-9C3F-A20D97AB0D25}">
      <dsp:nvSpPr>
        <dsp:cNvPr id="0" name=""/>
        <dsp:cNvSpPr/>
      </dsp:nvSpPr>
      <dsp:spPr>
        <a:xfrm>
          <a:off x="72580" y="1519853"/>
          <a:ext cx="132094" cy="1319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262B3A-0C9F-484E-BDCD-593C9FDB6F3E}">
      <dsp:nvSpPr>
        <dsp:cNvPr id="0" name=""/>
        <dsp:cNvSpPr/>
      </dsp:nvSpPr>
      <dsp:spPr>
        <a:xfrm>
          <a:off x="277256" y="1465867"/>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ROW Maintenance process steps</a:t>
          </a:r>
        </a:p>
      </dsp:txBody>
      <dsp:txXfrm>
        <a:off x="277256" y="1465867"/>
        <a:ext cx="6195535" cy="292423"/>
      </dsp:txXfrm>
    </dsp:sp>
    <dsp:sp modelId="{F834A236-65C2-4580-8393-E939E8DD7720}">
      <dsp:nvSpPr>
        <dsp:cNvPr id="0" name=""/>
        <dsp:cNvSpPr/>
      </dsp:nvSpPr>
      <dsp:spPr>
        <a:xfrm>
          <a:off x="0" y="1831396"/>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AC169-8309-4FB2-BC1F-4C61A7159EBF}">
      <dsp:nvSpPr>
        <dsp:cNvPr id="0" name=""/>
        <dsp:cNvSpPr/>
      </dsp:nvSpPr>
      <dsp:spPr>
        <a:xfrm>
          <a:off x="72580" y="1885381"/>
          <a:ext cx="132094" cy="13196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A4EED-E140-430E-B332-00EFE59F5F13}">
      <dsp:nvSpPr>
        <dsp:cNvPr id="0" name=""/>
        <dsp:cNvSpPr/>
      </dsp:nvSpPr>
      <dsp:spPr>
        <a:xfrm>
          <a:off x="277256" y="1831396"/>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Heavy Crane permit overview and document requirements</a:t>
          </a:r>
        </a:p>
      </dsp:txBody>
      <dsp:txXfrm>
        <a:off x="277256" y="1831396"/>
        <a:ext cx="6195535" cy="292423"/>
      </dsp:txXfrm>
    </dsp:sp>
    <dsp:sp modelId="{88A3CB3E-AC90-44B9-B323-E9E013C81641}">
      <dsp:nvSpPr>
        <dsp:cNvPr id="0" name=""/>
        <dsp:cNvSpPr/>
      </dsp:nvSpPr>
      <dsp:spPr>
        <a:xfrm>
          <a:off x="0" y="2196924"/>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8140C-2658-4ECF-8024-0D74BB5B782B}">
      <dsp:nvSpPr>
        <dsp:cNvPr id="0" name=""/>
        <dsp:cNvSpPr/>
      </dsp:nvSpPr>
      <dsp:spPr>
        <a:xfrm>
          <a:off x="72580" y="2250910"/>
          <a:ext cx="132094" cy="13196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40FBC-C2B8-45CA-BE53-565135CA6F74}">
      <dsp:nvSpPr>
        <dsp:cNvPr id="0" name=""/>
        <dsp:cNvSpPr/>
      </dsp:nvSpPr>
      <dsp:spPr>
        <a:xfrm>
          <a:off x="277256" y="2196924"/>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ROW Construction permit overview and document requirements</a:t>
          </a:r>
        </a:p>
      </dsp:txBody>
      <dsp:txXfrm>
        <a:off x="277256" y="2196924"/>
        <a:ext cx="6195535" cy="292423"/>
      </dsp:txXfrm>
    </dsp:sp>
    <dsp:sp modelId="{8F836940-6F93-4062-BDCD-5E419DD76A06}">
      <dsp:nvSpPr>
        <dsp:cNvPr id="0" name=""/>
        <dsp:cNvSpPr/>
      </dsp:nvSpPr>
      <dsp:spPr>
        <a:xfrm>
          <a:off x="0" y="2562453"/>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F848A8-EC43-4A65-BDDF-85C2F38B1D75}">
      <dsp:nvSpPr>
        <dsp:cNvPr id="0" name=""/>
        <dsp:cNvSpPr/>
      </dsp:nvSpPr>
      <dsp:spPr>
        <a:xfrm>
          <a:off x="72580" y="2616439"/>
          <a:ext cx="132094" cy="13196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9D0EA-8964-4C6D-8A5A-6304D8239FB7}">
      <dsp:nvSpPr>
        <dsp:cNvPr id="0" name=""/>
        <dsp:cNvSpPr/>
      </dsp:nvSpPr>
      <dsp:spPr>
        <a:xfrm>
          <a:off x="277256" y="2562453"/>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Heavy Crane and ROW Construction process steps</a:t>
          </a:r>
        </a:p>
      </dsp:txBody>
      <dsp:txXfrm>
        <a:off x="277256" y="2562453"/>
        <a:ext cx="6195535" cy="292423"/>
      </dsp:txXfrm>
    </dsp:sp>
    <dsp:sp modelId="{2AD18A78-A2BB-48ED-86CB-11FCB6678C90}">
      <dsp:nvSpPr>
        <dsp:cNvPr id="0" name=""/>
        <dsp:cNvSpPr/>
      </dsp:nvSpPr>
      <dsp:spPr>
        <a:xfrm>
          <a:off x="0" y="2927982"/>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35987-B597-4182-8A2A-17CED81975E1}">
      <dsp:nvSpPr>
        <dsp:cNvPr id="0" name=""/>
        <dsp:cNvSpPr/>
      </dsp:nvSpPr>
      <dsp:spPr>
        <a:xfrm>
          <a:off x="72580" y="2981968"/>
          <a:ext cx="132094" cy="131965"/>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E8AB9-EBD9-4750-94AD-F61BC3978ECD}">
      <dsp:nvSpPr>
        <dsp:cNvPr id="0" name=""/>
        <dsp:cNvSpPr/>
      </dsp:nvSpPr>
      <dsp:spPr>
        <a:xfrm>
          <a:off x="277256" y="2927982"/>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Application steps from the Portal</a:t>
          </a:r>
        </a:p>
      </dsp:txBody>
      <dsp:txXfrm>
        <a:off x="277256" y="2927982"/>
        <a:ext cx="6195535" cy="292423"/>
      </dsp:txXfrm>
    </dsp:sp>
    <dsp:sp modelId="{741B5BB1-911A-4A7A-BD98-326CE62953A2}">
      <dsp:nvSpPr>
        <dsp:cNvPr id="0" name=""/>
        <dsp:cNvSpPr/>
      </dsp:nvSpPr>
      <dsp:spPr>
        <a:xfrm>
          <a:off x="0" y="3293511"/>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E8B12-1A6D-4063-A73F-AA796E72CBE4}">
      <dsp:nvSpPr>
        <dsp:cNvPr id="0" name=""/>
        <dsp:cNvSpPr/>
      </dsp:nvSpPr>
      <dsp:spPr>
        <a:xfrm>
          <a:off x="72580" y="3347497"/>
          <a:ext cx="132094" cy="131965"/>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6F952-86D8-4BF5-BE11-69EC2F41AA5E}">
      <dsp:nvSpPr>
        <dsp:cNvPr id="0" name=""/>
        <dsp:cNvSpPr/>
      </dsp:nvSpPr>
      <dsp:spPr>
        <a:xfrm>
          <a:off x="292806" y="3290885"/>
          <a:ext cx="607385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How to apply for a construction permit</a:t>
          </a:r>
        </a:p>
      </dsp:txBody>
      <dsp:txXfrm>
        <a:off x="292806" y="3290885"/>
        <a:ext cx="6073855" cy="292423"/>
      </dsp:txXfrm>
    </dsp:sp>
    <dsp:sp modelId="{6B2B07DC-145D-499C-9808-0BB3FACB131A}">
      <dsp:nvSpPr>
        <dsp:cNvPr id="0" name=""/>
        <dsp:cNvSpPr/>
      </dsp:nvSpPr>
      <dsp:spPr>
        <a:xfrm>
          <a:off x="0" y="3659040"/>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F5B47-DA1A-4CF0-A6FF-A1D69A7867AD}">
      <dsp:nvSpPr>
        <dsp:cNvPr id="0" name=""/>
        <dsp:cNvSpPr/>
      </dsp:nvSpPr>
      <dsp:spPr>
        <a:xfrm>
          <a:off x="72580" y="3713025"/>
          <a:ext cx="132094" cy="131965"/>
        </a:xfrm>
        <a:prstGeom prst="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1D962-9451-4D49-B0FA-46937D425AC0}">
      <dsp:nvSpPr>
        <dsp:cNvPr id="0" name=""/>
        <dsp:cNvSpPr/>
      </dsp:nvSpPr>
      <dsp:spPr>
        <a:xfrm>
          <a:off x="277256" y="3659040"/>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Pre-review meetings overview (old ROWM DG meetings)</a:t>
          </a:r>
        </a:p>
      </dsp:txBody>
      <dsp:txXfrm>
        <a:off x="277256" y="3659040"/>
        <a:ext cx="6195535" cy="292423"/>
      </dsp:txXfrm>
    </dsp:sp>
    <dsp:sp modelId="{444EA43C-2CA4-4975-8945-3691CE89B630}">
      <dsp:nvSpPr>
        <dsp:cNvPr id="0" name=""/>
        <dsp:cNvSpPr/>
      </dsp:nvSpPr>
      <dsp:spPr>
        <a:xfrm>
          <a:off x="0" y="4024568"/>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6652D-08CA-455C-BDA2-271A7EDA7922}">
      <dsp:nvSpPr>
        <dsp:cNvPr id="0" name=""/>
        <dsp:cNvSpPr/>
      </dsp:nvSpPr>
      <dsp:spPr>
        <a:xfrm>
          <a:off x="72580" y="4078554"/>
          <a:ext cx="132094" cy="131965"/>
        </a:xfrm>
        <a:prstGeom prst="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1CC90-BB26-40DD-BEE4-E9A0CCD4CDE6}">
      <dsp:nvSpPr>
        <dsp:cNvPr id="0" name=""/>
        <dsp:cNvSpPr/>
      </dsp:nvSpPr>
      <dsp:spPr>
        <a:xfrm>
          <a:off x="277256" y="4024568"/>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How to respond to corrections and how to find documents</a:t>
          </a:r>
        </a:p>
      </dsp:txBody>
      <dsp:txXfrm>
        <a:off x="277256" y="4024568"/>
        <a:ext cx="6195535" cy="292423"/>
      </dsp:txXfrm>
    </dsp:sp>
    <dsp:sp modelId="{66C5ED49-9A7F-4B4D-ACE0-ECC97EC4D72D}">
      <dsp:nvSpPr>
        <dsp:cNvPr id="0" name=""/>
        <dsp:cNvSpPr/>
      </dsp:nvSpPr>
      <dsp:spPr>
        <a:xfrm>
          <a:off x="0" y="4390097"/>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D884F-8E0A-480E-BC97-B4967104E282}">
      <dsp:nvSpPr>
        <dsp:cNvPr id="0" name=""/>
        <dsp:cNvSpPr/>
      </dsp:nvSpPr>
      <dsp:spPr>
        <a:xfrm>
          <a:off x="77994" y="4445287"/>
          <a:ext cx="132094" cy="131965"/>
        </a:xfrm>
        <a:prstGeom prst="rect">
          <a:avLst/>
        </a:prstGeom>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690C0-CAF0-4532-83C0-9B7D24D5FFA3}">
      <dsp:nvSpPr>
        <dsp:cNvPr id="0" name=""/>
        <dsp:cNvSpPr/>
      </dsp:nvSpPr>
      <dsp:spPr>
        <a:xfrm>
          <a:off x="277256" y="4390097"/>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How to find the status of a permit</a:t>
          </a:r>
        </a:p>
      </dsp:txBody>
      <dsp:txXfrm>
        <a:off x="277256" y="4390097"/>
        <a:ext cx="6195535" cy="292423"/>
      </dsp:txXfrm>
    </dsp:sp>
    <dsp:sp modelId="{935B13EC-4F7F-450F-8C95-D1070E112C22}">
      <dsp:nvSpPr>
        <dsp:cNvPr id="0" name=""/>
        <dsp:cNvSpPr/>
      </dsp:nvSpPr>
      <dsp:spPr>
        <a:xfrm>
          <a:off x="0" y="4755626"/>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D50364-F364-43E9-A8C1-94C10923B69A}">
      <dsp:nvSpPr>
        <dsp:cNvPr id="0" name=""/>
        <dsp:cNvSpPr/>
      </dsp:nvSpPr>
      <dsp:spPr>
        <a:xfrm>
          <a:off x="72580" y="4809612"/>
          <a:ext cx="132094" cy="131965"/>
        </a:xfrm>
        <a:prstGeom prst="rect">
          <a:avLst/>
        </a:prstGeom>
        <a:blipFill>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364CDC-E02D-43F2-AD19-19426DB17BCA}">
      <dsp:nvSpPr>
        <dsp:cNvPr id="0" name=""/>
        <dsp:cNvSpPr/>
      </dsp:nvSpPr>
      <dsp:spPr>
        <a:xfrm>
          <a:off x="277256" y="4755626"/>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How to make changes to an issued permit</a:t>
          </a:r>
        </a:p>
      </dsp:txBody>
      <dsp:txXfrm>
        <a:off x="277256" y="4755626"/>
        <a:ext cx="6195535" cy="292423"/>
      </dsp:txXfrm>
    </dsp:sp>
    <dsp:sp modelId="{C9FAFA96-9228-48FA-B382-371658FCD5D3}">
      <dsp:nvSpPr>
        <dsp:cNvPr id="0" name=""/>
        <dsp:cNvSpPr/>
      </dsp:nvSpPr>
      <dsp:spPr>
        <a:xfrm>
          <a:off x="0" y="5121155"/>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51B7B3-9FE0-4226-B996-1ECF7DB66685}">
      <dsp:nvSpPr>
        <dsp:cNvPr id="0" name=""/>
        <dsp:cNvSpPr/>
      </dsp:nvSpPr>
      <dsp:spPr>
        <a:xfrm>
          <a:off x="72580" y="5175141"/>
          <a:ext cx="132094" cy="131965"/>
        </a:xfrm>
        <a:prstGeom prst="rect">
          <a:avLst/>
        </a:prstGeom>
        <a:blipFill>
          <a:blip xmlns:r="http://schemas.openxmlformats.org/officeDocument/2006/relationships"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52152-8AE1-4BA2-B176-4E4A6EC7BF71}">
      <dsp:nvSpPr>
        <dsp:cNvPr id="0" name=""/>
        <dsp:cNvSpPr/>
      </dsp:nvSpPr>
      <dsp:spPr>
        <a:xfrm>
          <a:off x="277256" y="5121155"/>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Inspections overview and how to schedule an inspection</a:t>
          </a:r>
        </a:p>
      </dsp:txBody>
      <dsp:txXfrm>
        <a:off x="277256" y="5121155"/>
        <a:ext cx="6195535" cy="292423"/>
      </dsp:txXfrm>
    </dsp:sp>
    <dsp:sp modelId="{F60913AC-405C-4DC4-B3C3-46662EFE1968}">
      <dsp:nvSpPr>
        <dsp:cNvPr id="0" name=""/>
        <dsp:cNvSpPr/>
      </dsp:nvSpPr>
      <dsp:spPr>
        <a:xfrm>
          <a:off x="0" y="5486684"/>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491632-FDF3-4DE0-AF76-5797573DA970}">
      <dsp:nvSpPr>
        <dsp:cNvPr id="0" name=""/>
        <dsp:cNvSpPr/>
      </dsp:nvSpPr>
      <dsp:spPr>
        <a:xfrm>
          <a:off x="72580" y="5540669"/>
          <a:ext cx="132094" cy="131965"/>
        </a:xfrm>
        <a:prstGeom prst="rect">
          <a:avLst/>
        </a:prstGeom>
        <a:blipFill>
          <a:blip xmlns:r="http://schemas.openxmlformats.org/officeDocument/2006/relationships"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D4F03-180C-4450-B003-787C8B6F1234}">
      <dsp:nvSpPr>
        <dsp:cNvPr id="0" name=""/>
        <dsp:cNvSpPr/>
      </dsp:nvSpPr>
      <dsp:spPr>
        <a:xfrm>
          <a:off x="277256" y="5486684"/>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Stand alone curb cut permit process changes</a:t>
          </a:r>
        </a:p>
      </dsp:txBody>
      <dsp:txXfrm>
        <a:off x="277256" y="5486684"/>
        <a:ext cx="6195535" cy="292423"/>
      </dsp:txXfrm>
    </dsp:sp>
    <dsp:sp modelId="{4258CF58-5C1E-4DD7-B833-4EA339E11010}">
      <dsp:nvSpPr>
        <dsp:cNvPr id="0" name=""/>
        <dsp:cNvSpPr/>
      </dsp:nvSpPr>
      <dsp:spPr>
        <a:xfrm>
          <a:off x="0" y="5852213"/>
          <a:ext cx="6501829" cy="239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6481F-4B96-401F-A1FB-7F1516BD258C}">
      <dsp:nvSpPr>
        <dsp:cNvPr id="0" name=""/>
        <dsp:cNvSpPr/>
      </dsp:nvSpPr>
      <dsp:spPr>
        <a:xfrm>
          <a:off x="72580" y="5906198"/>
          <a:ext cx="132094" cy="131965"/>
        </a:xfrm>
        <a:prstGeom prst="rect">
          <a:avLst/>
        </a:prstGeom>
        <a:blipFill>
          <a:blip xmlns:r="http://schemas.openxmlformats.org/officeDocument/2006/relationships"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1BB12-00B8-4D24-9950-B6C94AC2A7E1}">
      <dsp:nvSpPr>
        <dsp:cNvPr id="0" name=""/>
        <dsp:cNvSpPr/>
      </dsp:nvSpPr>
      <dsp:spPr>
        <a:xfrm>
          <a:off x="277256" y="5852213"/>
          <a:ext cx="6195535" cy="29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48" tIns="30948" rIns="30948" bIns="30948" numCol="1" spcCol="1270" anchor="ctr" anchorCtr="0">
          <a:noAutofit/>
        </a:bodyPr>
        <a:lstStyle/>
        <a:p>
          <a:pPr marL="0" lvl="0" indent="0" algn="l" defTabSz="800100">
            <a:lnSpc>
              <a:spcPct val="100000"/>
            </a:lnSpc>
            <a:spcBef>
              <a:spcPct val="0"/>
            </a:spcBef>
            <a:spcAft>
              <a:spcPct val="35000"/>
            </a:spcAft>
            <a:buNone/>
          </a:pPr>
          <a:r>
            <a:rPr lang="en-US" sz="1800" kern="1200" dirty="0"/>
            <a:t>How to get help after launch</a:t>
          </a:r>
        </a:p>
      </dsp:txBody>
      <dsp:txXfrm>
        <a:off x="277256" y="5852213"/>
        <a:ext cx="6195535" cy="292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D9B5C-F788-4472-9CA1-0662B68EDCFD}">
      <dsp:nvSpPr>
        <dsp:cNvPr id="0" name=""/>
        <dsp:cNvSpPr/>
      </dsp:nvSpPr>
      <dsp:spPr>
        <a:xfrm>
          <a:off x="0" y="690"/>
          <a:ext cx="6248400" cy="1615680"/>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260D2CA9-E6BD-4037-A389-F51D3786CBC8}">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27FC67-04E3-4960-B5E3-31DCDF893382}">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Improve transparency and predictability</a:t>
          </a:r>
        </a:p>
      </dsp:txBody>
      <dsp:txXfrm>
        <a:off x="1866111" y="690"/>
        <a:ext cx="4382288" cy="1615680"/>
      </dsp:txXfrm>
    </dsp:sp>
    <dsp:sp modelId="{54DDC79F-E21C-4D56-BFB0-48B7F4AA59EA}">
      <dsp:nvSpPr>
        <dsp:cNvPr id="0" name=""/>
        <dsp:cNvSpPr/>
      </dsp:nvSpPr>
      <dsp:spPr>
        <a:xfrm>
          <a:off x="0" y="2020291"/>
          <a:ext cx="6248400" cy="1615680"/>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ED1C034B-7038-4937-8A34-F1E6121277BB}">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5FDBEF-7ED7-4E9B-8929-ECBDFDA602DE}">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a:t>Automate functionality to gain efficiencies</a:t>
          </a:r>
        </a:p>
      </dsp:txBody>
      <dsp:txXfrm>
        <a:off x="1866111" y="2020291"/>
        <a:ext cx="4382288" cy="1615680"/>
      </dsp:txXfrm>
    </dsp:sp>
    <dsp:sp modelId="{692D01D5-59B3-48B2-A380-9AB3468F2C1C}">
      <dsp:nvSpPr>
        <dsp:cNvPr id="0" name=""/>
        <dsp:cNvSpPr/>
      </dsp:nvSpPr>
      <dsp:spPr>
        <a:xfrm>
          <a:off x="0" y="4039891"/>
          <a:ext cx="6248400" cy="1615680"/>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104F925B-5E51-4F27-ADC5-F9601CCCD47F}">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AB3C4D-3096-406D-BFCF-46486C371A64}">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1111250">
            <a:lnSpc>
              <a:spcPct val="90000"/>
            </a:lnSpc>
            <a:spcBef>
              <a:spcPct val="0"/>
            </a:spcBef>
            <a:spcAft>
              <a:spcPct val="35000"/>
            </a:spcAft>
            <a:buNone/>
          </a:pPr>
          <a:r>
            <a:rPr lang="en-US" sz="2500" kern="1200" dirty="0"/>
            <a:t>Integrate permit processes with SDCI and other departments</a:t>
          </a:r>
        </a:p>
      </dsp:txBody>
      <dsp:txXfrm>
        <a:off x="1866111" y="4039891"/>
        <a:ext cx="4382288" cy="1615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9BA05-A48B-44B3-8DCA-EBCA42BC152B}">
      <dsp:nvSpPr>
        <dsp:cNvPr id="0" name=""/>
        <dsp:cNvSpPr/>
      </dsp:nvSpPr>
      <dsp:spPr>
        <a:xfrm>
          <a:off x="0" y="690"/>
          <a:ext cx="6248400" cy="16156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A6CBC-55FB-484A-83D4-308C462008AC}">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ADC831-BAA6-4DAB-A469-841C313343AE}">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dirty="0"/>
            <a:t>SDOT’s last implementation into Accela will be the weekend of November 7</a:t>
          </a:r>
          <a:r>
            <a:rPr lang="en-US" sz="2200" kern="1200" baseline="30000" dirty="0"/>
            <a:t>th</a:t>
          </a:r>
          <a:r>
            <a:rPr lang="en-US" sz="2200" kern="1200" dirty="0"/>
            <a:t>, 2020</a:t>
          </a:r>
        </a:p>
      </dsp:txBody>
      <dsp:txXfrm>
        <a:off x="1866111" y="690"/>
        <a:ext cx="4382288" cy="1615680"/>
      </dsp:txXfrm>
    </dsp:sp>
    <dsp:sp modelId="{06626F31-A631-4508-8963-270982F41F47}">
      <dsp:nvSpPr>
        <dsp:cNvPr id="0" name=""/>
        <dsp:cNvSpPr/>
      </dsp:nvSpPr>
      <dsp:spPr>
        <a:xfrm>
          <a:off x="0" y="2020291"/>
          <a:ext cx="6248400" cy="1615680"/>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A49CC10E-4E96-4BC6-BF88-312F74DEB3F2}">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767E96-96CA-4827-B4C6-7C8CB87C9B1C}">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dirty="0"/>
            <a:t>Traffic, Public Space Management, and Annual Vehicle permits are already in Accela</a:t>
          </a:r>
        </a:p>
      </dsp:txBody>
      <dsp:txXfrm>
        <a:off x="1866111" y="2020291"/>
        <a:ext cx="4382288" cy="1615680"/>
      </dsp:txXfrm>
    </dsp:sp>
    <dsp:sp modelId="{4DD94A59-7C49-4FD7-B0E9-FE0BB1D786B5}">
      <dsp:nvSpPr>
        <dsp:cNvPr id="0" name=""/>
        <dsp:cNvSpPr/>
      </dsp:nvSpPr>
      <dsp:spPr>
        <a:xfrm>
          <a:off x="0" y="4039891"/>
          <a:ext cx="6248400" cy="1615680"/>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AD1C19FE-F68F-45B1-B35B-CFD26576066B}">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08345A-6728-42C1-B18C-4B5D0F881687}">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a:t>Come November, the remainder of Street Use permits will be in Accela </a:t>
          </a:r>
        </a:p>
      </dsp:txBody>
      <dsp:txXfrm>
        <a:off x="1866111" y="4039891"/>
        <a:ext cx="4382288" cy="1615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9E15-BA7E-4660-BE09-82AA4EAA0F66}">
      <dsp:nvSpPr>
        <dsp:cNvPr id="0" name=""/>
        <dsp:cNvSpPr/>
      </dsp:nvSpPr>
      <dsp:spPr>
        <a:xfrm rot="5400000">
          <a:off x="3329753" y="-670114"/>
          <a:ext cx="2301111" cy="421676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ROW Construction (today’s Construction Use)</a:t>
          </a:r>
        </a:p>
        <a:p>
          <a:pPr marL="228600" lvl="1" indent="-228600" algn="l" defTabSz="1111250">
            <a:lnSpc>
              <a:spcPct val="90000"/>
            </a:lnSpc>
            <a:spcBef>
              <a:spcPct val="0"/>
            </a:spcBef>
            <a:spcAft>
              <a:spcPct val="15000"/>
            </a:spcAft>
            <a:buChar char="•"/>
          </a:pPr>
          <a:r>
            <a:rPr lang="en-US" sz="2500" kern="1200" dirty="0"/>
            <a:t>ROW Maintenance (new)</a:t>
          </a:r>
        </a:p>
        <a:p>
          <a:pPr marL="228600" lvl="1" indent="-228600" algn="l" defTabSz="1111250">
            <a:lnSpc>
              <a:spcPct val="90000"/>
            </a:lnSpc>
            <a:spcBef>
              <a:spcPct val="0"/>
            </a:spcBef>
            <a:spcAft>
              <a:spcPct val="15000"/>
            </a:spcAft>
            <a:buChar char="•"/>
          </a:pPr>
          <a:r>
            <a:rPr lang="en-US" sz="2500" kern="1200"/>
            <a:t>Heavy Crane (new)</a:t>
          </a:r>
        </a:p>
        <a:p>
          <a:pPr marL="228600" lvl="1" indent="-228600" algn="l" defTabSz="1111250">
            <a:lnSpc>
              <a:spcPct val="90000"/>
            </a:lnSpc>
            <a:spcBef>
              <a:spcPct val="0"/>
            </a:spcBef>
            <a:spcAft>
              <a:spcPct val="15000"/>
            </a:spcAft>
            <a:buChar char="•"/>
          </a:pPr>
          <a:r>
            <a:rPr lang="en-US" sz="2500" kern="1200"/>
            <a:t>Minor Utility </a:t>
          </a:r>
        </a:p>
      </dsp:txBody>
      <dsp:txXfrm rot="-5400000">
        <a:off x="2371928" y="400042"/>
        <a:ext cx="4104431" cy="2076449"/>
      </dsp:txXfrm>
    </dsp:sp>
    <dsp:sp modelId="{C2249FD5-3EE3-4B82-99DC-E0B29C4E292A}">
      <dsp:nvSpPr>
        <dsp:cNvPr id="0" name=""/>
        <dsp:cNvSpPr/>
      </dsp:nvSpPr>
      <dsp:spPr>
        <a:xfrm>
          <a:off x="0" y="71"/>
          <a:ext cx="2371928" cy="2876389"/>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dirty="0"/>
            <a:t>ROWM Permits</a:t>
          </a:r>
          <a:endParaRPr lang="en-US" sz="4400" kern="1200" dirty="0"/>
        </a:p>
      </dsp:txBody>
      <dsp:txXfrm>
        <a:off x="115788" y="115859"/>
        <a:ext cx="2140352" cy="2644813"/>
      </dsp:txXfrm>
    </dsp:sp>
    <dsp:sp modelId="{B1D08601-F113-4027-8AB1-BC05CBAA77AF}">
      <dsp:nvSpPr>
        <dsp:cNvPr id="0" name=""/>
        <dsp:cNvSpPr/>
      </dsp:nvSpPr>
      <dsp:spPr>
        <a:xfrm rot="5400000">
          <a:off x="3329753" y="2350095"/>
          <a:ext cx="2301111" cy="4216762"/>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Utility Major</a:t>
          </a:r>
        </a:p>
        <a:p>
          <a:pPr marL="228600" lvl="1" indent="-228600" algn="l" defTabSz="1111250">
            <a:lnSpc>
              <a:spcPct val="90000"/>
            </a:lnSpc>
            <a:spcBef>
              <a:spcPct val="0"/>
            </a:spcBef>
            <a:spcAft>
              <a:spcPct val="15000"/>
            </a:spcAft>
            <a:buChar char="•"/>
          </a:pPr>
          <a:r>
            <a:rPr lang="en-US" sz="2500" kern="1200"/>
            <a:t>Street Improvement</a:t>
          </a:r>
        </a:p>
        <a:p>
          <a:pPr marL="228600" lvl="1" indent="-228600" algn="l" defTabSz="1111250">
            <a:lnSpc>
              <a:spcPct val="90000"/>
            </a:lnSpc>
            <a:spcBef>
              <a:spcPct val="0"/>
            </a:spcBef>
            <a:spcAft>
              <a:spcPct val="15000"/>
            </a:spcAft>
            <a:buChar char="•"/>
          </a:pPr>
          <a:r>
            <a:rPr lang="en-US" sz="2500" kern="1200"/>
            <a:t>Final Plat</a:t>
          </a:r>
        </a:p>
      </dsp:txBody>
      <dsp:txXfrm rot="-5400000">
        <a:off x="2371928" y="3420252"/>
        <a:ext cx="4104431" cy="2076449"/>
      </dsp:txXfrm>
    </dsp:sp>
    <dsp:sp modelId="{3133E6DF-EFBB-4103-94DF-8F76C102F510}">
      <dsp:nvSpPr>
        <dsp:cNvPr id="0" name=""/>
        <dsp:cNvSpPr/>
      </dsp:nvSpPr>
      <dsp:spPr>
        <a:xfrm>
          <a:off x="0" y="3020281"/>
          <a:ext cx="2371928" cy="287638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a:t>Major Permits</a:t>
          </a:r>
          <a:endParaRPr lang="en-US" sz="4400" kern="1200"/>
        </a:p>
      </dsp:txBody>
      <dsp:txXfrm>
        <a:off x="115788" y="3136069"/>
        <a:ext cx="2140352" cy="2644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4A80E-440F-4AB6-90AE-F1B3FA716492}">
      <dsp:nvSpPr>
        <dsp:cNvPr id="0" name=""/>
        <dsp:cNvSpPr/>
      </dsp:nvSpPr>
      <dsp:spPr>
        <a:xfrm>
          <a:off x="0" y="496586"/>
          <a:ext cx="2993333" cy="190076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E882443-D558-4AC1-9498-D1EA29F9942B}">
      <dsp:nvSpPr>
        <dsp:cNvPr id="0" name=""/>
        <dsp:cNvSpPr/>
      </dsp:nvSpPr>
      <dsp:spPr>
        <a:xfrm>
          <a:off x="332592" y="812549"/>
          <a:ext cx="2993333" cy="19007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SDCI issues stand-alone curb cut permit</a:t>
          </a:r>
        </a:p>
      </dsp:txBody>
      <dsp:txXfrm>
        <a:off x="388264" y="868221"/>
        <a:ext cx="2881989" cy="1789422"/>
      </dsp:txXfrm>
    </dsp:sp>
    <dsp:sp modelId="{CFE6A32E-0E74-4CC7-90FB-F832EF4CC0B6}">
      <dsp:nvSpPr>
        <dsp:cNvPr id="0" name=""/>
        <dsp:cNvSpPr/>
      </dsp:nvSpPr>
      <dsp:spPr>
        <a:xfrm>
          <a:off x="3658518" y="496586"/>
          <a:ext cx="2993333" cy="190076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C898959-2CD0-49B8-82D3-58C169DFF223}">
      <dsp:nvSpPr>
        <dsp:cNvPr id="0" name=""/>
        <dsp:cNvSpPr/>
      </dsp:nvSpPr>
      <dsp:spPr>
        <a:xfrm>
          <a:off x="3991111" y="812549"/>
          <a:ext cx="2993333" cy="19007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SDOT starts application after SDCI issuance</a:t>
          </a:r>
        </a:p>
      </dsp:txBody>
      <dsp:txXfrm>
        <a:off x="4046783" y="868221"/>
        <a:ext cx="2881989" cy="1789422"/>
      </dsp:txXfrm>
    </dsp:sp>
    <dsp:sp modelId="{C5F4333E-A821-4491-ACD1-AD3A4B5FCA7C}">
      <dsp:nvSpPr>
        <dsp:cNvPr id="0" name=""/>
        <dsp:cNvSpPr/>
      </dsp:nvSpPr>
      <dsp:spPr>
        <a:xfrm>
          <a:off x="7317037" y="496586"/>
          <a:ext cx="2993333" cy="190076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AFA5D4-8BE4-4849-9380-C9F222224BDA}">
      <dsp:nvSpPr>
        <dsp:cNvPr id="0" name=""/>
        <dsp:cNvSpPr/>
      </dsp:nvSpPr>
      <dsp:spPr>
        <a:xfrm>
          <a:off x="7649630" y="812549"/>
          <a:ext cx="2993333" cy="190076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SDOT issues permits once approved</a:t>
          </a:r>
        </a:p>
      </dsp:txBody>
      <dsp:txXfrm>
        <a:off x="7705302" y="868221"/>
        <a:ext cx="2881989" cy="17894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AE5B-F118-4961-BA92-79310DC277B4}"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2E38-1DBF-493E-8775-8109287F1EB1}" type="slidenum">
              <a:rPr lang="en-US" smtClean="0"/>
              <a:t>‹#›</a:t>
            </a:fld>
            <a:endParaRPr lang="en-US"/>
          </a:p>
        </p:txBody>
      </p:sp>
    </p:spTree>
    <p:extLst>
      <p:ext uri="{BB962C8B-B14F-4D97-AF65-F5344CB8AC3E}">
        <p14:creationId xmlns:p14="http://schemas.microsoft.com/office/powerpoint/2010/main" val="25745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Welcome to the SDOT Street Use Utility workshop</a:t>
            </a:r>
          </a:p>
        </p:txBody>
      </p:sp>
      <p:sp>
        <p:nvSpPr>
          <p:cNvPr id="4" name="Slide Number Placeholder 3"/>
          <p:cNvSpPr>
            <a:spLocks noGrp="1"/>
          </p:cNvSpPr>
          <p:nvPr>
            <p:ph type="sldNum" sz="quarter" idx="5"/>
          </p:nvPr>
        </p:nvSpPr>
        <p:spPr/>
        <p:txBody>
          <a:bodyPr/>
          <a:lstStyle/>
          <a:p>
            <a:fld id="{B6462E38-1DBF-493E-8775-8109287F1EB1}" type="slidenum">
              <a:rPr lang="en-US" smtClean="0"/>
              <a:t>1</a:t>
            </a:fld>
            <a:endParaRPr lang="en-US"/>
          </a:p>
        </p:txBody>
      </p:sp>
    </p:spTree>
    <p:extLst>
      <p:ext uri="{BB962C8B-B14F-4D97-AF65-F5344CB8AC3E}">
        <p14:creationId xmlns:p14="http://schemas.microsoft.com/office/powerpoint/2010/main" val="289671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24</a:t>
            </a:fld>
            <a:endParaRPr lang="en-US"/>
          </a:p>
        </p:txBody>
      </p:sp>
    </p:spTree>
    <p:extLst>
      <p:ext uri="{BB962C8B-B14F-4D97-AF65-F5344CB8AC3E}">
        <p14:creationId xmlns:p14="http://schemas.microsoft.com/office/powerpoint/2010/main" val="150128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27</a:t>
            </a:fld>
            <a:endParaRPr lang="en-US"/>
          </a:p>
        </p:txBody>
      </p:sp>
    </p:spTree>
    <p:extLst>
      <p:ext uri="{BB962C8B-B14F-4D97-AF65-F5344CB8AC3E}">
        <p14:creationId xmlns:p14="http://schemas.microsoft.com/office/powerpoint/2010/main" val="3567719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28</a:t>
            </a:fld>
            <a:endParaRPr lang="en-US"/>
          </a:p>
        </p:txBody>
      </p:sp>
    </p:spTree>
    <p:extLst>
      <p:ext uri="{BB962C8B-B14F-4D97-AF65-F5344CB8AC3E}">
        <p14:creationId xmlns:p14="http://schemas.microsoft.com/office/powerpoint/2010/main" val="162449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29</a:t>
            </a:fld>
            <a:endParaRPr lang="en-US"/>
          </a:p>
        </p:txBody>
      </p:sp>
    </p:spTree>
    <p:extLst>
      <p:ext uri="{BB962C8B-B14F-4D97-AF65-F5344CB8AC3E}">
        <p14:creationId xmlns:p14="http://schemas.microsoft.com/office/powerpoint/2010/main" val="324424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30</a:t>
            </a:fld>
            <a:endParaRPr lang="en-US"/>
          </a:p>
        </p:txBody>
      </p:sp>
    </p:spTree>
    <p:extLst>
      <p:ext uri="{BB962C8B-B14F-4D97-AF65-F5344CB8AC3E}">
        <p14:creationId xmlns:p14="http://schemas.microsoft.com/office/powerpoint/2010/main" val="2613178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2005-2018 model</a:t>
            </a:r>
          </a:p>
          <a:p>
            <a:pPr lvl="1">
              <a:buFont typeface="Wingdings" panose="05000000000000000000" pitchFamily="2" charset="2"/>
              <a:buChar char="Ø"/>
            </a:pPr>
            <a:r>
              <a:rPr lang="en-US" dirty="0"/>
              <a:t>Fees charged in 10-day increments</a:t>
            </a:r>
          </a:p>
          <a:p>
            <a:pPr marL="342900" lvl="1" indent="0">
              <a:buNone/>
            </a:pPr>
            <a:endParaRPr lang="en-US" dirty="0"/>
          </a:p>
          <a:p>
            <a:pPr lvl="1">
              <a:buFont typeface="Wingdings" panose="05000000000000000000" pitchFamily="2" charset="2"/>
              <a:buChar char="Ø"/>
            </a:pPr>
            <a:r>
              <a:rPr lang="en-US" dirty="0"/>
              <a:t> Cost did not differentiate by location or impact to the traveling public</a:t>
            </a:r>
          </a:p>
          <a:p>
            <a:pPr marL="342900" lvl="1" indent="0">
              <a:buNone/>
            </a:pPr>
            <a:endParaRPr lang="en-US" dirty="0"/>
          </a:p>
          <a:p>
            <a:pPr lvl="1">
              <a:buFont typeface="Wingdings" panose="05000000000000000000" pitchFamily="2" charset="2"/>
              <a:buChar char="Ø"/>
            </a:pPr>
            <a:r>
              <a:rPr lang="en-US" dirty="0"/>
              <a:t> Methodology did not change over a long period of time to ensure cost recovery or evolving policy and modal priorities</a:t>
            </a:r>
          </a:p>
          <a:p>
            <a:r>
              <a:rPr lang="en-US" dirty="0"/>
              <a:t>2019 model</a:t>
            </a:r>
          </a:p>
          <a:p>
            <a:pPr marL="342900" lvl="1" indent="0">
              <a:buNone/>
            </a:pPr>
            <a:r>
              <a:rPr lang="en-US" sz="2400" dirty="0"/>
              <a:t>Pros:</a:t>
            </a:r>
          </a:p>
          <a:p>
            <a:pPr lvl="1">
              <a:buFont typeface="Wingdings" panose="05000000000000000000" pitchFamily="2" charset="2"/>
              <a:buChar char="Ø"/>
            </a:pPr>
            <a:r>
              <a:rPr lang="en-US" dirty="0"/>
              <a:t> Charged by day instead of 10-day increment</a:t>
            </a:r>
          </a:p>
          <a:p>
            <a:pPr lvl="1">
              <a:buFont typeface="Wingdings" panose="05000000000000000000" pitchFamily="2" charset="2"/>
              <a:buChar char="Ø"/>
            </a:pPr>
            <a:r>
              <a:rPr lang="en-US" dirty="0"/>
              <a:t> Targeted department priorities by adding additional factors to work in Urban Centers and Villages and to work that closed modal priority segments (transit, bike and sidewalk)</a:t>
            </a:r>
          </a:p>
          <a:p>
            <a:pPr marL="342900" lvl="1" indent="0">
              <a:buNone/>
            </a:pPr>
            <a:r>
              <a:rPr lang="en-US" dirty="0"/>
              <a:t> </a:t>
            </a:r>
          </a:p>
          <a:p>
            <a:pPr marL="342900" lvl="1" indent="0">
              <a:buNone/>
            </a:pPr>
            <a:r>
              <a:rPr lang="en-US" sz="2400" dirty="0"/>
              <a:t>Cons:</a:t>
            </a:r>
          </a:p>
          <a:p>
            <a:pPr lvl="1">
              <a:buFont typeface="Wingdings" panose="05000000000000000000" pitchFamily="2" charset="2"/>
              <a:buChar char="Ø"/>
            </a:pPr>
            <a:r>
              <a:rPr lang="en-US" dirty="0"/>
              <a:t> Added level of complexity to estimation and data entry</a:t>
            </a:r>
          </a:p>
          <a:p>
            <a:pPr lvl="1">
              <a:buFont typeface="Wingdings" panose="05000000000000000000" pitchFamily="2" charset="2"/>
              <a:buChar char="Ø"/>
            </a:pPr>
            <a:r>
              <a:rPr lang="en-US" dirty="0"/>
              <a:t> Increased rates for projects on non-arterial streets outside Urban zones</a:t>
            </a:r>
          </a:p>
          <a:p>
            <a:pPr lvl="1">
              <a:buFont typeface="Wingdings" panose="05000000000000000000" pitchFamily="2" charset="2"/>
              <a:buChar char="Ø"/>
            </a:pPr>
            <a:r>
              <a:rPr lang="en-US" dirty="0"/>
              <a:t> Did not add enough impact to transit, bike and sidewalks to reduce duration and level of impact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4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presentation only 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210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presentation only 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22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37</a:t>
            </a:fld>
            <a:endParaRPr lang="en-US"/>
          </a:p>
        </p:txBody>
      </p:sp>
    </p:spTree>
    <p:extLst>
      <p:ext uri="{BB962C8B-B14F-4D97-AF65-F5344CB8AC3E}">
        <p14:creationId xmlns:p14="http://schemas.microsoft.com/office/powerpoint/2010/main" val="311498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38</a:t>
            </a:fld>
            <a:endParaRPr lang="en-US"/>
          </a:p>
        </p:txBody>
      </p:sp>
    </p:spTree>
    <p:extLst>
      <p:ext uri="{BB962C8B-B14F-4D97-AF65-F5344CB8AC3E}">
        <p14:creationId xmlns:p14="http://schemas.microsoft.com/office/powerpoint/2010/main" val="398303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55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39</a:t>
            </a:fld>
            <a:endParaRPr lang="en-US"/>
          </a:p>
        </p:txBody>
      </p:sp>
    </p:spTree>
    <p:extLst>
      <p:ext uri="{BB962C8B-B14F-4D97-AF65-F5344CB8AC3E}">
        <p14:creationId xmlns:p14="http://schemas.microsoft.com/office/powerpoint/2010/main" val="3411593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40</a:t>
            </a:fld>
            <a:endParaRPr lang="en-US"/>
          </a:p>
        </p:txBody>
      </p:sp>
    </p:spTree>
    <p:extLst>
      <p:ext uri="{BB962C8B-B14F-4D97-AF65-F5344CB8AC3E}">
        <p14:creationId xmlns:p14="http://schemas.microsoft.com/office/powerpoint/2010/main" val="2167204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41</a:t>
            </a:fld>
            <a:endParaRPr lang="en-US"/>
          </a:p>
        </p:txBody>
      </p:sp>
    </p:spTree>
    <p:extLst>
      <p:ext uri="{BB962C8B-B14F-4D97-AF65-F5344CB8AC3E}">
        <p14:creationId xmlns:p14="http://schemas.microsoft.com/office/powerpoint/2010/main" val="3425305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42</a:t>
            </a:fld>
            <a:endParaRPr lang="en-US"/>
          </a:p>
        </p:txBody>
      </p:sp>
    </p:spTree>
    <p:extLst>
      <p:ext uri="{BB962C8B-B14F-4D97-AF65-F5344CB8AC3E}">
        <p14:creationId xmlns:p14="http://schemas.microsoft.com/office/powerpoint/2010/main" val="4157073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process for UMPs except document requirements will be different. </a:t>
            </a:r>
          </a:p>
        </p:txBody>
      </p:sp>
      <p:sp>
        <p:nvSpPr>
          <p:cNvPr id="4" name="Slide Number Placeholder 3"/>
          <p:cNvSpPr>
            <a:spLocks noGrp="1"/>
          </p:cNvSpPr>
          <p:nvPr>
            <p:ph type="sldNum" sz="quarter" idx="5"/>
          </p:nvPr>
        </p:nvSpPr>
        <p:spPr/>
        <p:txBody>
          <a:bodyPr/>
          <a:lstStyle/>
          <a:p>
            <a:fld id="{B6462E38-1DBF-493E-8775-8109287F1EB1}" type="slidenum">
              <a:rPr lang="en-US" smtClean="0"/>
              <a:t>43</a:t>
            </a:fld>
            <a:endParaRPr lang="en-US"/>
          </a:p>
        </p:txBody>
      </p:sp>
    </p:spTree>
    <p:extLst>
      <p:ext uri="{BB962C8B-B14F-4D97-AF65-F5344CB8AC3E}">
        <p14:creationId xmlns:p14="http://schemas.microsoft.com/office/powerpoint/2010/main" val="3234953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fld id="{B6462E38-1DBF-493E-8775-8109287F1EB1}" type="slidenum">
              <a:rPr lang="en-US" smtClean="0"/>
              <a:t>46</a:t>
            </a:fld>
            <a:endParaRPr lang="en-US"/>
          </a:p>
        </p:txBody>
      </p:sp>
    </p:spTree>
    <p:extLst>
      <p:ext uri="{BB962C8B-B14F-4D97-AF65-F5344CB8AC3E}">
        <p14:creationId xmlns:p14="http://schemas.microsoft.com/office/powerpoint/2010/main" val="863773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fld id="{B6462E38-1DBF-493E-8775-8109287F1EB1}" type="slidenum">
              <a:rPr lang="en-US" smtClean="0"/>
              <a:t>47</a:t>
            </a:fld>
            <a:endParaRPr lang="en-US"/>
          </a:p>
        </p:txBody>
      </p:sp>
    </p:spTree>
    <p:extLst>
      <p:ext uri="{BB962C8B-B14F-4D97-AF65-F5344CB8AC3E}">
        <p14:creationId xmlns:p14="http://schemas.microsoft.com/office/powerpoint/2010/main" val="386850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fld id="{B6462E38-1DBF-493E-8775-8109287F1EB1}" type="slidenum">
              <a:rPr lang="en-US" smtClean="0"/>
              <a:t>48</a:t>
            </a:fld>
            <a:endParaRPr lang="en-US"/>
          </a:p>
        </p:txBody>
      </p:sp>
    </p:spTree>
    <p:extLst>
      <p:ext uri="{BB962C8B-B14F-4D97-AF65-F5344CB8AC3E}">
        <p14:creationId xmlns:p14="http://schemas.microsoft.com/office/powerpoint/2010/main" val="2856148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a:solidFill>
                  <a:schemeClr val="tx1"/>
                </a:solidFill>
                <a:effectLst/>
                <a:latin typeface="+mn-lt"/>
                <a:ea typeface="+mn-ea"/>
                <a:cs typeface="+mn-cs"/>
              </a:rPr>
              <a:t>After the fees are paid (or are billed), the permit automatically issues and the permit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updates to</a:t>
            </a:r>
            <a:r>
              <a:rPr lang="en-US" sz="1200" b="1" kern="1200" dirty="0">
                <a:solidFill>
                  <a:schemeClr val="tx1"/>
                </a:solidFill>
                <a:effectLst/>
                <a:latin typeface="+mn-lt"/>
                <a:ea typeface="+mn-ea"/>
                <a:cs typeface="+mn-cs"/>
              </a:rPr>
              <a:t> Issued</a:t>
            </a:r>
            <a:r>
              <a:rPr lang="en-US" sz="1200" kern="1200" dirty="0">
                <a:solidFill>
                  <a:schemeClr val="tx1"/>
                </a:solidFill>
                <a:effectLst/>
                <a:latin typeface="+mn-lt"/>
                <a:ea typeface="+mn-ea"/>
                <a:cs typeface="+mn-cs"/>
              </a:rPr>
              <a:t> in My Records list.</a:t>
            </a:r>
          </a:p>
          <a:p>
            <a:pPr marL="0" lvl="0" indent="0">
              <a:buNone/>
            </a:pPr>
            <a:r>
              <a:rPr lang="en-US" sz="1200" kern="1200" dirty="0">
                <a:solidFill>
                  <a:schemeClr val="tx1"/>
                </a:solidFill>
                <a:effectLst/>
                <a:latin typeface="+mn-lt"/>
                <a:ea typeface="+mn-ea"/>
                <a:cs typeface="+mn-cs"/>
              </a:rPr>
              <a:t>The applicant can now make changes to the permit using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link that shows in </a:t>
            </a:r>
            <a:r>
              <a:rPr lang="en-US" sz="1200" b="1" kern="1200" dirty="0">
                <a:solidFill>
                  <a:schemeClr val="tx1"/>
                </a:solidFill>
                <a:effectLst/>
                <a:latin typeface="+mn-lt"/>
                <a:ea typeface="+mn-ea"/>
                <a:cs typeface="+mn-cs"/>
              </a:rPr>
              <a:t>My Records </a:t>
            </a:r>
            <a:r>
              <a:rPr lang="en-US" sz="1200" kern="1200" dirty="0">
                <a:solidFill>
                  <a:schemeClr val="tx1"/>
                </a:solidFill>
                <a:effectLst/>
                <a:latin typeface="+mn-lt"/>
                <a:ea typeface="+mn-ea"/>
                <a:cs typeface="+mn-cs"/>
              </a:rPr>
              <a:t>list as well as in the record itself.</a:t>
            </a:r>
          </a:p>
          <a:p>
            <a:pPr marL="0" lvl="0" indent="0">
              <a:buNone/>
            </a:pPr>
            <a:r>
              <a:rPr lang="en-US" sz="1200" kern="1200" dirty="0">
                <a:solidFill>
                  <a:schemeClr val="tx1"/>
                </a:solidFill>
                <a:effectLst/>
                <a:latin typeface="+mn-lt"/>
                <a:ea typeface="+mn-ea"/>
                <a:cs typeface="+mn-cs"/>
              </a:rPr>
              <a:t>This change request creates an Amendment record.</a:t>
            </a:r>
          </a:p>
          <a:p>
            <a:pPr marL="0" lvl="0" indent="0">
              <a:buNone/>
            </a:pPr>
            <a:r>
              <a:rPr lang="en-US" sz="1200" kern="1200" dirty="0">
                <a:solidFill>
                  <a:schemeClr val="tx1"/>
                </a:solidFill>
                <a:effectLst/>
                <a:latin typeface="+mn-lt"/>
                <a:ea typeface="+mn-ea"/>
                <a:cs typeface="+mn-cs"/>
              </a:rPr>
              <a:t>Let’s click on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button to view the </a:t>
            </a:r>
            <a:r>
              <a:rPr lang="en-US" sz="1200" b="1" kern="1200" dirty="0">
                <a:solidFill>
                  <a:schemeClr val="tx1"/>
                </a:solidFill>
                <a:effectLst/>
                <a:latin typeface="+mn-lt"/>
                <a:ea typeface="+mn-ea"/>
                <a:cs typeface="+mn-cs"/>
              </a:rPr>
              <a:t>amendment types </a:t>
            </a:r>
            <a:r>
              <a:rPr lang="en-US" sz="1200" kern="1200" dirty="0">
                <a:solidFill>
                  <a:schemeClr val="tx1"/>
                </a:solidFill>
                <a:effectLst/>
                <a:latin typeface="+mn-lt"/>
                <a:ea typeface="+mn-ea"/>
                <a:cs typeface="+mn-cs"/>
              </a:rPr>
              <a:t>available.</a:t>
            </a:r>
          </a:p>
          <a:p>
            <a:pPr marL="0" lvl="0" indent="0">
              <a:buNone/>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370635B5-FF59-406E-B74D-09342D338540}" type="slidenum">
              <a:rPr lang="en-US" smtClean="0"/>
              <a:pPr/>
              <a:t>49</a:t>
            </a:fld>
            <a:endParaRPr lang="en-US" dirty="0"/>
          </a:p>
        </p:txBody>
      </p:sp>
    </p:spTree>
    <p:extLst>
      <p:ext uri="{BB962C8B-B14F-4D97-AF65-F5344CB8AC3E}">
        <p14:creationId xmlns:p14="http://schemas.microsoft.com/office/powerpoint/2010/main" val="3475600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kern="1200" dirty="0">
                <a:solidFill>
                  <a:schemeClr val="tx1"/>
                </a:solidFill>
                <a:effectLst/>
                <a:latin typeface="+mn-lt"/>
                <a:ea typeface="+mn-ea"/>
                <a:cs typeface="+mn-cs"/>
              </a:rPr>
              <a:t>After the fees are paid (or are billed), the permit automatically issues and the permit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updates to</a:t>
            </a:r>
            <a:r>
              <a:rPr lang="en-US" sz="1200" b="1" kern="1200" dirty="0">
                <a:solidFill>
                  <a:schemeClr val="tx1"/>
                </a:solidFill>
                <a:effectLst/>
                <a:latin typeface="+mn-lt"/>
                <a:ea typeface="+mn-ea"/>
                <a:cs typeface="+mn-cs"/>
              </a:rPr>
              <a:t> Issued</a:t>
            </a:r>
            <a:r>
              <a:rPr lang="en-US" sz="1200" kern="1200" dirty="0">
                <a:solidFill>
                  <a:schemeClr val="tx1"/>
                </a:solidFill>
                <a:effectLst/>
                <a:latin typeface="+mn-lt"/>
                <a:ea typeface="+mn-ea"/>
                <a:cs typeface="+mn-cs"/>
              </a:rPr>
              <a:t> in My Records list.</a:t>
            </a:r>
          </a:p>
          <a:p>
            <a:pPr marL="0" lvl="0" indent="0">
              <a:buNone/>
            </a:pPr>
            <a:r>
              <a:rPr lang="en-US" sz="1200" kern="1200" dirty="0">
                <a:solidFill>
                  <a:schemeClr val="tx1"/>
                </a:solidFill>
                <a:effectLst/>
                <a:latin typeface="+mn-lt"/>
                <a:ea typeface="+mn-ea"/>
                <a:cs typeface="+mn-cs"/>
              </a:rPr>
              <a:t>The applicant can now make changes to the permit using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link that shows in </a:t>
            </a:r>
            <a:r>
              <a:rPr lang="en-US" sz="1200" b="1" kern="1200" dirty="0">
                <a:solidFill>
                  <a:schemeClr val="tx1"/>
                </a:solidFill>
                <a:effectLst/>
                <a:latin typeface="+mn-lt"/>
                <a:ea typeface="+mn-ea"/>
                <a:cs typeface="+mn-cs"/>
              </a:rPr>
              <a:t>My Records </a:t>
            </a:r>
            <a:r>
              <a:rPr lang="en-US" sz="1200" kern="1200" dirty="0">
                <a:solidFill>
                  <a:schemeClr val="tx1"/>
                </a:solidFill>
                <a:effectLst/>
                <a:latin typeface="+mn-lt"/>
                <a:ea typeface="+mn-ea"/>
                <a:cs typeface="+mn-cs"/>
              </a:rPr>
              <a:t>list as well as in the record itself.</a:t>
            </a:r>
          </a:p>
          <a:p>
            <a:pPr marL="0" lvl="0" indent="0">
              <a:buNone/>
            </a:pPr>
            <a:r>
              <a:rPr lang="en-US" sz="1200" kern="1200" dirty="0">
                <a:solidFill>
                  <a:schemeClr val="tx1"/>
                </a:solidFill>
                <a:effectLst/>
                <a:latin typeface="+mn-lt"/>
                <a:ea typeface="+mn-ea"/>
                <a:cs typeface="+mn-cs"/>
              </a:rPr>
              <a:t>This change request creates an Amendment record.</a:t>
            </a:r>
          </a:p>
          <a:p>
            <a:pPr marL="0" lvl="0" indent="0">
              <a:buNone/>
            </a:pPr>
            <a:r>
              <a:rPr lang="en-US" sz="1200" kern="1200" dirty="0">
                <a:solidFill>
                  <a:schemeClr val="tx1"/>
                </a:solidFill>
                <a:effectLst/>
                <a:latin typeface="+mn-lt"/>
                <a:ea typeface="+mn-ea"/>
                <a:cs typeface="+mn-cs"/>
              </a:rPr>
              <a:t>Let’s click on the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button to view the </a:t>
            </a:r>
            <a:r>
              <a:rPr lang="en-US" sz="1200" b="1" kern="1200" dirty="0">
                <a:solidFill>
                  <a:schemeClr val="tx1"/>
                </a:solidFill>
                <a:effectLst/>
                <a:latin typeface="+mn-lt"/>
                <a:ea typeface="+mn-ea"/>
                <a:cs typeface="+mn-cs"/>
              </a:rPr>
              <a:t>amendment types </a:t>
            </a:r>
            <a:r>
              <a:rPr lang="en-US" sz="1200" kern="1200" dirty="0">
                <a:solidFill>
                  <a:schemeClr val="tx1"/>
                </a:solidFill>
                <a:effectLst/>
                <a:latin typeface="+mn-lt"/>
                <a:ea typeface="+mn-ea"/>
                <a:cs typeface="+mn-cs"/>
              </a:rPr>
              <a:t>available.</a:t>
            </a:r>
          </a:p>
          <a:p>
            <a:pPr marL="0" lvl="0" indent="0">
              <a:buNone/>
            </a:pPr>
            <a:endParaRPr lang="en-US" sz="1200" kern="1200" dirty="0">
              <a:solidFill>
                <a:schemeClr val="tx1"/>
              </a:solidFill>
              <a:effectLst/>
              <a:latin typeface="+mn-lt"/>
              <a:ea typeface="+mn-ea"/>
              <a:cs typeface="+mn-cs"/>
            </a:endParaRPr>
          </a:p>
          <a:p>
            <a:pPr algn="l" rtl="0" fontAlgn="base"/>
            <a:r>
              <a:rPr lang="en-US" sz="1200" b="0" i="0" u="none" strike="noStrike"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370635B5-FF59-406E-B74D-09342D338540}" type="slidenum">
              <a:rPr lang="en-US" smtClean="0"/>
              <a:pPr/>
              <a:t>50</a:t>
            </a:fld>
            <a:endParaRPr lang="en-US" dirty="0"/>
          </a:p>
        </p:txBody>
      </p:sp>
    </p:spTree>
    <p:extLst>
      <p:ext uri="{BB962C8B-B14F-4D97-AF65-F5344CB8AC3E}">
        <p14:creationId xmlns:p14="http://schemas.microsoft.com/office/powerpoint/2010/main" val="274963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of the uses are the same as what you had in Hansen, but some have been combined or split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 change for Accela, use types are available on more than one record. For example: Sidewalk / driveway maintenance &lt; 100 can also be done on the maintenance record</a:t>
            </a:r>
          </a:p>
          <a:p>
            <a:endParaRPr lang="en-US"/>
          </a:p>
          <a:p>
            <a:r>
              <a:rPr lang="en-US" sz="1200" b="1" kern="1200">
                <a:solidFill>
                  <a:schemeClr val="tx1"/>
                </a:solidFill>
                <a:effectLst/>
                <a:latin typeface="+mn-lt"/>
                <a:ea typeface="+mn-ea"/>
                <a:cs typeface="+mn-cs"/>
              </a:rPr>
              <a:t>Big shifts:</a:t>
            </a:r>
            <a:endParaRPr lang="en-US" sz="1200" kern="1200">
              <a:solidFill>
                <a:schemeClr val="tx1"/>
              </a:solidFill>
              <a:effectLst/>
              <a:latin typeface="+mn-lt"/>
              <a:ea typeface="+mn-ea"/>
              <a:cs typeface="+mn-cs"/>
            </a:endParaRPr>
          </a:p>
          <a:p>
            <a:pPr rtl="0" fontAlgn="ctr"/>
            <a:r>
              <a:rPr lang="en-US" sz="1200" b="0" kern="1200">
                <a:solidFill>
                  <a:schemeClr val="tx1"/>
                </a:solidFill>
                <a:effectLst/>
                <a:latin typeface="+mn-lt"/>
                <a:ea typeface="+mn-ea"/>
                <a:cs typeface="+mn-cs"/>
              </a:rPr>
              <a:t>Combined 31 and 44 – staging of things with and without wheels</a:t>
            </a:r>
          </a:p>
          <a:p>
            <a:pPr rtl="0" fontAlgn="ctr"/>
            <a:r>
              <a:rPr lang="en-US" sz="1200" b="0" kern="1200">
                <a:solidFill>
                  <a:schemeClr val="tx1"/>
                </a:solidFill>
                <a:effectLst/>
                <a:latin typeface="+mn-lt"/>
                <a:ea typeface="+mn-ea"/>
                <a:cs typeface="+mn-cs"/>
              </a:rPr>
              <a:t>44 Crane &gt; 100 Ton on the construction record is only for operation after installation, the installation requires a heavy crane permit</a:t>
            </a:r>
          </a:p>
          <a:p>
            <a:pPr rtl="0" fontAlgn="ctr"/>
            <a:r>
              <a:rPr lang="en-US" sz="1200" b="0" kern="1200">
                <a:solidFill>
                  <a:schemeClr val="tx1"/>
                </a:solidFill>
                <a:effectLst/>
                <a:latin typeface="+mn-lt"/>
                <a:ea typeface="+mn-ea"/>
                <a:cs typeface="+mn-cs"/>
              </a:rPr>
              <a:t>Combined 50 and 50A – can take care differences through the mobility impacts settings</a:t>
            </a:r>
          </a:p>
          <a:p>
            <a:pPr rtl="0" fontAlgn="ctr"/>
            <a:r>
              <a:rPr lang="en-US" sz="1200" b="0" kern="1200">
                <a:solidFill>
                  <a:schemeClr val="tx1"/>
                </a:solidFill>
                <a:effectLst/>
                <a:latin typeface="+mn-lt"/>
                <a:ea typeface="+mn-ea"/>
                <a:cs typeface="+mn-cs"/>
              </a:rPr>
              <a:t>Exploratory excavation added to construction so customers don't always have to get a separate (utility) permit for that  - it is also under utility</a:t>
            </a:r>
          </a:p>
          <a:p>
            <a:r>
              <a:rPr lang="en-US"/>
              <a:t>Miscellaneous is used for work in unimproved ROW, or when something new comes up that is not covered under an existing use type</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Note: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 100 is included in the &gt; 100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use</a:t>
            </a:r>
          </a:p>
          <a:p>
            <a:endParaRPr lang="en-US"/>
          </a:p>
          <a:p>
            <a:r>
              <a:rPr lang="en-US"/>
              <a:t>[MA] Applicants (external customers) will not see the Accela Use Code value in the Seattle Services Portal, they will only see/know the Use Type name.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43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fld id="{B6462E38-1DBF-493E-8775-8109287F1EB1}" type="slidenum">
              <a:rPr lang="en-US" smtClean="0"/>
              <a:t>51</a:t>
            </a:fld>
            <a:endParaRPr lang="en-US"/>
          </a:p>
        </p:txBody>
      </p:sp>
    </p:spTree>
    <p:extLst>
      <p:ext uri="{BB962C8B-B14F-4D97-AF65-F5344CB8AC3E}">
        <p14:creationId xmlns:p14="http://schemas.microsoft.com/office/powerpoint/2010/main" val="2743571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Now, I will walk you through how to apply for a change (an amendment) to an issued permit.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917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157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960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38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217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484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322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123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2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of the uses are the same as what you had in Hansen, but some have been combined or split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 change for Accela, use types are available on more than one record. For example: Sidewalk / driveway maintenance &lt; 100 can also be done on the maintenance record</a:t>
            </a:r>
          </a:p>
          <a:p>
            <a:endParaRPr lang="en-US"/>
          </a:p>
          <a:p>
            <a:r>
              <a:rPr lang="en-US" sz="1200" b="1" kern="1200">
                <a:solidFill>
                  <a:schemeClr val="tx1"/>
                </a:solidFill>
                <a:effectLst/>
                <a:latin typeface="+mn-lt"/>
                <a:ea typeface="+mn-ea"/>
                <a:cs typeface="+mn-cs"/>
              </a:rPr>
              <a:t>Big shifts:</a:t>
            </a:r>
            <a:endParaRPr lang="en-US" sz="1200" kern="1200">
              <a:solidFill>
                <a:schemeClr val="tx1"/>
              </a:solidFill>
              <a:effectLst/>
              <a:latin typeface="+mn-lt"/>
              <a:ea typeface="+mn-ea"/>
              <a:cs typeface="+mn-cs"/>
            </a:endParaRPr>
          </a:p>
          <a:p>
            <a:pPr rtl="0" fontAlgn="ctr"/>
            <a:r>
              <a:rPr lang="en-US" sz="1200" b="0" kern="1200">
                <a:solidFill>
                  <a:schemeClr val="tx1"/>
                </a:solidFill>
                <a:effectLst/>
                <a:latin typeface="+mn-lt"/>
                <a:ea typeface="+mn-ea"/>
                <a:cs typeface="+mn-cs"/>
              </a:rPr>
              <a:t>Combined 31 and 44 – staging of things with and without wheels</a:t>
            </a:r>
          </a:p>
          <a:p>
            <a:pPr rtl="0" fontAlgn="ctr"/>
            <a:r>
              <a:rPr lang="en-US" sz="1200" b="0" kern="1200">
                <a:solidFill>
                  <a:schemeClr val="tx1"/>
                </a:solidFill>
                <a:effectLst/>
                <a:latin typeface="+mn-lt"/>
                <a:ea typeface="+mn-ea"/>
                <a:cs typeface="+mn-cs"/>
              </a:rPr>
              <a:t>44 Crane &gt; 100 Ton on the construction record is only for operation after installation, the installation requires a heavy crane permit</a:t>
            </a:r>
          </a:p>
          <a:p>
            <a:pPr rtl="0" fontAlgn="ctr"/>
            <a:r>
              <a:rPr lang="en-US" sz="1200" b="0" kern="1200">
                <a:solidFill>
                  <a:schemeClr val="tx1"/>
                </a:solidFill>
                <a:effectLst/>
                <a:latin typeface="+mn-lt"/>
                <a:ea typeface="+mn-ea"/>
                <a:cs typeface="+mn-cs"/>
              </a:rPr>
              <a:t>Combined 50 and 50A – can take care differences through the mobility impacts settings</a:t>
            </a:r>
          </a:p>
          <a:p>
            <a:pPr rtl="0" fontAlgn="ctr"/>
            <a:r>
              <a:rPr lang="en-US" sz="1200" b="0" kern="1200">
                <a:solidFill>
                  <a:schemeClr val="tx1"/>
                </a:solidFill>
                <a:effectLst/>
                <a:latin typeface="+mn-lt"/>
                <a:ea typeface="+mn-ea"/>
                <a:cs typeface="+mn-cs"/>
              </a:rPr>
              <a:t>Exploratory excavation added to construction so customers don't always have to get a separate (utility) permit for that  - it is also under utility</a:t>
            </a:r>
          </a:p>
          <a:p>
            <a:r>
              <a:rPr lang="en-US"/>
              <a:t>Miscellaneous is used for work in unimproved ROW, or when something new comes up that is not covered under an existing use type</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Note: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 100 is included in the &gt; 100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use</a:t>
            </a:r>
          </a:p>
          <a:p>
            <a:endParaRPr lang="en-US"/>
          </a:p>
          <a:p>
            <a:r>
              <a:rPr lang="en-US"/>
              <a:t>[MA] Applicants (external customers) will not see the Accela Use Code value in the Seattle Services Portal, they will only see/know the Use Type name.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43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320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task status is changed to Additional Information Required, the applicant receives an email saying that a new document is needed. </a:t>
            </a:r>
          </a:p>
          <a:p>
            <a:r>
              <a:rPr lang="en-US" dirty="0"/>
              <a:t>When the applicant then goes to his/her SSP account, this is what he/she will see…</a:t>
            </a:r>
            <a:r>
              <a:rPr lang="en-US" b="1" dirty="0"/>
              <a:t>Additional Info Requested</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172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733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520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36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49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of the uses are the same as what you had in Hansen, but some have been combined or split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 change for Accela, use types are available on more than one record. For example: Sidewalk / driveway maintenance &lt; 100 can also be done on the maintenance record</a:t>
            </a:r>
          </a:p>
          <a:p>
            <a:endParaRPr lang="en-US"/>
          </a:p>
          <a:p>
            <a:r>
              <a:rPr lang="en-US" sz="1200" b="1" kern="1200">
                <a:solidFill>
                  <a:schemeClr val="tx1"/>
                </a:solidFill>
                <a:effectLst/>
                <a:latin typeface="+mn-lt"/>
                <a:ea typeface="+mn-ea"/>
                <a:cs typeface="+mn-cs"/>
              </a:rPr>
              <a:t>Big shifts:</a:t>
            </a:r>
            <a:endParaRPr lang="en-US" sz="1200" kern="1200">
              <a:solidFill>
                <a:schemeClr val="tx1"/>
              </a:solidFill>
              <a:effectLst/>
              <a:latin typeface="+mn-lt"/>
              <a:ea typeface="+mn-ea"/>
              <a:cs typeface="+mn-cs"/>
            </a:endParaRPr>
          </a:p>
          <a:p>
            <a:pPr rtl="0" fontAlgn="ctr"/>
            <a:r>
              <a:rPr lang="en-US" sz="1200" b="0" kern="1200">
                <a:solidFill>
                  <a:schemeClr val="tx1"/>
                </a:solidFill>
                <a:effectLst/>
                <a:latin typeface="+mn-lt"/>
                <a:ea typeface="+mn-ea"/>
                <a:cs typeface="+mn-cs"/>
              </a:rPr>
              <a:t>Combined 31 and 44 – staging of things with and without wheels</a:t>
            </a:r>
          </a:p>
          <a:p>
            <a:pPr rtl="0" fontAlgn="ctr"/>
            <a:r>
              <a:rPr lang="en-US" sz="1200" b="0" kern="1200">
                <a:solidFill>
                  <a:schemeClr val="tx1"/>
                </a:solidFill>
                <a:effectLst/>
                <a:latin typeface="+mn-lt"/>
                <a:ea typeface="+mn-ea"/>
                <a:cs typeface="+mn-cs"/>
              </a:rPr>
              <a:t>44 Crane &gt; 100 Ton on the construction record is only for operation after installation, the installation requires a heavy crane permit</a:t>
            </a:r>
          </a:p>
          <a:p>
            <a:pPr rtl="0" fontAlgn="ctr"/>
            <a:r>
              <a:rPr lang="en-US" sz="1200" b="0" kern="1200">
                <a:solidFill>
                  <a:schemeClr val="tx1"/>
                </a:solidFill>
                <a:effectLst/>
                <a:latin typeface="+mn-lt"/>
                <a:ea typeface="+mn-ea"/>
                <a:cs typeface="+mn-cs"/>
              </a:rPr>
              <a:t>Combined 50 and 50A – can take care differences through the mobility impacts settings</a:t>
            </a:r>
          </a:p>
          <a:p>
            <a:pPr rtl="0" fontAlgn="ctr"/>
            <a:r>
              <a:rPr lang="en-US" sz="1200" b="0" kern="1200">
                <a:solidFill>
                  <a:schemeClr val="tx1"/>
                </a:solidFill>
                <a:effectLst/>
                <a:latin typeface="+mn-lt"/>
                <a:ea typeface="+mn-ea"/>
                <a:cs typeface="+mn-cs"/>
              </a:rPr>
              <a:t>Exploratory excavation added to construction so customers don't always have to get a separate (utility) permit for that  - it is also under utility</a:t>
            </a:r>
          </a:p>
          <a:p>
            <a:r>
              <a:rPr lang="en-US"/>
              <a:t>Miscellaneous is used for work in unimproved ROW, or when something new comes up that is not covered under an existing use type</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Note: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 100 is included in the &gt; 100 </a:t>
            </a:r>
            <a:r>
              <a:rPr lang="en-US" sz="1200" b="0" kern="1200" err="1">
                <a:solidFill>
                  <a:schemeClr val="tx1"/>
                </a:solidFill>
                <a:effectLst/>
                <a:latin typeface="+mn-lt"/>
                <a:ea typeface="+mn-ea"/>
                <a:cs typeface="+mn-cs"/>
              </a:rPr>
              <a:t>sq</a:t>
            </a:r>
            <a:r>
              <a:rPr lang="en-US" sz="1200" b="0" kern="1200">
                <a:solidFill>
                  <a:schemeClr val="tx1"/>
                </a:solidFill>
                <a:effectLst/>
                <a:latin typeface="+mn-lt"/>
                <a:ea typeface="+mn-ea"/>
                <a:cs typeface="+mn-cs"/>
              </a:rPr>
              <a:t> ft use</a:t>
            </a:r>
          </a:p>
          <a:p>
            <a:endParaRPr lang="en-US"/>
          </a:p>
          <a:p>
            <a:r>
              <a:rPr lang="en-US"/>
              <a:t>[MA] Applicants (external customers) will not see the Accela Use Code value in the Seattle Services Portal, they will only see/know the Use Type name.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434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FF6600"/>
                </a:solidFill>
              </a:rPr>
              <a:t>TNP Confirmation can be one of the following:</a:t>
            </a:r>
          </a:p>
          <a:p>
            <a:pPr marL="285750" indent="-285750">
              <a:buFont typeface="Arial" panose="020B0604020202020204" pitchFamily="34" charset="0"/>
              <a:buChar char="•"/>
            </a:pPr>
            <a:r>
              <a:rPr lang="en-US" sz="1200" dirty="0">
                <a:solidFill>
                  <a:srgbClr val="FF6600"/>
                </a:solidFill>
              </a:rPr>
              <a:t>A copy of the Application Received email</a:t>
            </a:r>
          </a:p>
          <a:p>
            <a:pPr marL="285750" indent="-285750">
              <a:buFont typeface="Arial" panose="020B0604020202020204" pitchFamily="34" charset="0"/>
              <a:buChar char="•"/>
            </a:pPr>
            <a:r>
              <a:rPr lang="en-US" sz="1200" dirty="0">
                <a:solidFill>
                  <a:srgbClr val="FF6600"/>
                </a:solidFill>
              </a:rPr>
              <a:t>A screen image of the application record details page</a:t>
            </a:r>
          </a:p>
          <a:p>
            <a:pPr marL="285750" indent="-285750">
              <a:buFont typeface="Arial" panose="020B0604020202020204" pitchFamily="34" charset="0"/>
              <a:buChar char="•"/>
            </a:pPr>
            <a:r>
              <a:rPr lang="en-US" sz="1200" dirty="0">
                <a:solidFill>
                  <a:srgbClr val="FF6600"/>
                </a:solidFill>
              </a:rPr>
              <a:t>A copy of the permit</a:t>
            </a:r>
          </a:p>
          <a:p>
            <a:pPr marL="285750" indent="-285750">
              <a:buFont typeface="Arial" panose="020B0604020202020204" pitchFamily="34" charset="0"/>
              <a:buChar char="•"/>
            </a:pPr>
            <a:r>
              <a:rPr lang="en-US" sz="1200" dirty="0">
                <a:solidFill>
                  <a:srgbClr val="FF6600"/>
                </a:solidFill>
              </a:rPr>
              <a:t>A copy of a signed billing agreement</a:t>
            </a:r>
          </a:p>
          <a:p>
            <a:pPr marL="285750" indent="-285750">
              <a:buFont typeface="Arial" panose="020B0604020202020204" pitchFamily="34" charset="0"/>
              <a:buChar char="•"/>
            </a:pPr>
            <a:r>
              <a:rPr lang="en-US" sz="1200" dirty="0">
                <a:solidFill>
                  <a:srgbClr val="FF6600"/>
                </a:solidFill>
              </a:rPr>
              <a:t>A copy of an email from Traffic staff indicating no reservation needed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195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8747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6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FF6600"/>
                </a:solidFill>
              </a:rPr>
              <a:t>TNP Confirmation can be one of the following:</a:t>
            </a:r>
          </a:p>
          <a:p>
            <a:pPr marL="285750" indent="-285750">
              <a:buFont typeface="Arial" panose="020B0604020202020204" pitchFamily="34" charset="0"/>
              <a:buChar char="•"/>
            </a:pPr>
            <a:r>
              <a:rPr lang="en-US" sz="1200" dirty="0">
                <a:solidFill>
                  <a:srgbClr val="FF6600"/>
                </a:solidFill>
              </a:rPr>
              <a:t>A copy of the Application Received email</a:t>
            </a:r>
          </a:p>
          <a:p>
            <a:pPr marL="285750" indent="-285750">
              <a:buFont typeface="Arial" panose="020B0604020202020204" pitchFamily="34" charset="0"/>
              <a:buChar char="•"/>
            </a:pPr>
            <a:r>
              <a:rPr lang="en-US" sz="1200" dirty="0">
                <a:solidFill>
                  <a:srgbClr val="FF6600"/>
                </a:solidFill>
              </a:rPr>
              <a:t>A screen image of the application record details page</a:t>
            </a:r>
          </a:p>
          <a:p>
            <a:pPr marL="285750" indent="-285750">
              <a:buFont typeface="Arial" panose="020B0604020202020204" pitchFamily="34" charset="0"/>
              <a:buChar char="•"/>
            </a:pPr>
            <a:r>
              <a:rPr lang="en-US" sz="1200" dirty="0">
                <a:solidFill>
                  <a:srgbClr val="FF6600"/>
                </a:solidFill>
              </a:rPr>
              <a:t>A copy of the permit</a:t>
            </a:r>
          </a:p>
          <a:p>
            <a:pPr marL="285750" indent="-285750">
              <a:buFont typeface="Arial" panose="020B0604020202020204" pitchFamily="34" charset="0"/>
              <a:buChar char="•"/>
            </a:pPr>
            <a:r>
              <a:rPr lang="en-US" sz="1200" dirty="0">
                <a:solidFill>
                  <a:srgbClr val="FF6600"/>
                </a:solidFill>
              </a:rPr>
              <a:t>A copy of a signed billing agreement</a:t>
            </a:r>
          </a:p>
          <a:p>
            <a:pPr marL="285750" indent="-285750">
              <a:buFont typeface="Arial" panose="020B0604020202020204" pitchFamily="34" charset="0"/>
              <a:buChar char="•"/>
            </a:pPr>
            <a:r>
              <a:rPr lang="en-US" sz="1200" dirty="0">
                <a:solidFill>
                  <a:srgbClr val="FF6600"/>
                </a:solidFill>
              </a:rPr>
              <a:t>A copy of an email from Traffic staff indicating no reservation needed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497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87</a:t>
            </a:fld>
            <a:endParaRPr lang="en-US"/>
          </a:p>
        </p:txBody>
      </p:sp>
    </p:spTree>
    <p:extLst>
      <p:ext uri="{BB962C8B-B14F-4D97-AF65-F5344CB8AC3E}">
        <p14:creationId xmlns:p14="http://schemas.microsoft.com/office/powerpoint/2010/main" val="249136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4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FF6600"/>
                </a:solidFill>
              </a:rPr>
              <a:t>TNP Confirmation can be one of the following:</a:t>
            </a:r>
          </a:p>
          <a:p>
            <a:pPr marL="285750" indent="-285750">
              <a:buFont typeface="Arial" panose="020B0604020202020204" pitchFamily="34" charset="0"/>
              <a:buChar char="•"/>
            </a:pPr>
            <a:r>
              <a:rPr lang="en-US" sz="1200" dirty="0">
                <a:solidFill>
                  <a:srgbClr val="FF6600"/>
                </a:solidFill>
              </a:rPr>
              <a:t>A copy of the Application Received email</a:t>
            </a:r>
          </a:p>
          <a:p>
            <a:pPr marL="285750" indent="-285750">
              <a:buFont typeface="Arial" panose="020B0604020202020204" pitchFamily="34" charset="0"/>
              <a:buChar char="•"/>
            </a:pPr>
            <a:r>
              <a:rPr lang="en-US" sz="1200" dirty="0">
                <a:solidFill>
                  <a:srgbClr val="FF6600"/>
                </a:solidFill>
              </a:rPr>
              <a:t>A screen image of the application record details page</a:t>
            </a:r>
          </a:p>
          <a:p>
            <a:pPr marL="285750" indent="-285750">
              <a:buFont typeface="Arial" panose="020B0604020202020204" pitchFamily="34" charset="0"/>
              <a:buChar char="•"/>
            </a:pPr>
            <a:r>
              <a:rPr lang="en-US" sz="1200" dirty="0">
                <a:solidFill>
                  <a:srgbClr val="FF6600"/>
                </a:solidFill>
              </a:rPr>
              <a:t>A copy of the permit</a:t>
            </a:r>
          </a:p>
          <a:p>
            <a:pPr marL="285750" indent="-285750">
              <a:buFont typeface="Arial" panose="020B0604020202020204" pitchFamily="34" charset="0"/>
              <a:buChar char="•"/>
            </a:pPr>
            <a:r>
              <a:rPr lang="en-US" sz="1200" dirty="0">
                <a:solidFill>
                  <a:srgbClr val="FF6600"/>
                </a:solidFill>
              </a:rPr>
              <a:t>A copy of a signed billing agreement</a:t>
            </a:r>
          </a:p>
          <a:p>
            <a:pPr marL="285750" indent="-285750">
              <a:buFont typeface="Arial" panose="020B0604020202020204" pitchFamily="34" charset="0"/>
              <a:buChar char="•"/>
            </a:pPr>
            <a:r>
              <a:rPr lang="en-US" sz="1200" dirty="0">
                <a:solidFill>
                  <a:srgbClr val="FF6600"/>
                </a:solidFill>
              </a:rPr>
              <a:t>A copy of an email from Traffic staff indicating no reservation needed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87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15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16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10/28/20  Department of Transportation</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10/28/20  Department of Transportation</a:t>
            </a:r>
          </a:p>
        </p:txBody>
      </p:sp>
    </p:spTree>
    <p:extLst>
      <p:ext uri="{BB962C8B-B14F-4D97-AF65-F5344CB8AC3E}">
        <p14:creationId xmlns:p14="http://schemas.microsoft.com/office/powerpoint/2010/main" val="261147163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684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889707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39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45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195875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223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035791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73039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5486400"/>
          </a:xfrm>
        </p:spPr>
        <p:txBody>
          <a:bodyPr/>
          <a:lstStyle>
            <a:lvl1pPr>
              <a:defRPr sz="2000" baseline="0"/>
            </a:lvl1pPr>
          </a:lstStyle>
          <a:p>
            <a:endParaRPr lang="en-US" dirty="0"/>
          </a:p>
          <a:p>
            <a:r>
              <a:rPr lang="en-US" dirty="0"/>
              <a:t>Insert a photo relevant to your presentation (it will appear in the background – you may need to adjust the location of the presentation title up or down, so as not to skew your photo). </a:t>
            </a:r>
          </a:p>
        </p:txBody>
      </p:sp>
      <p:sp>
        <p:nvSpPr>
          <p:cNvPr id="2" name="Title 1"/>
          <p:cNvSpPr>
            <a:spLocks noGrp="1"/>
          </p:cNvSpPr>
          <p:nvPr>
            <p:ph type="ctrTitle" hasCustomPrompt="1"/>
          </p:nvPr>
        </p:nvSpPr>
        <p:spPr>
          <a:xfrm>
            <a:off x="0" y="3352800"/>
            <a:ext cx="12192000" cy="1295400"/>
          </a:xfrm>
          <a:solidFill>
            <a:schemeClr val="bg1">
              <a:alpha val="80000"/>
            </a:schemeClr>
          </a:solidFill>
        </p:spPr>
        <p:txBody>
          <a:bodyPr/>
          <a:lstStyle>
            <a:lvl1pPr>
              <a:defRPr baseline="0"/>
            </a:lvl1pPr>
          </a:lstStyle>
          <a:p>
            <a:r>
              <a:rPr lang="en-US" dirty="0"/>
              <a:t>Insert Presentation Title</a:t>
            </a:r>
            <a:br>
              <a:rPr lang="en-US" dirty="0"/>
            </a:br>
            <a:r>
              <a:rPr lang="en-US" sz="2000" dirty="0"/>
              <a:t>Subtitle, If Needed</a:t>
            </a:r>
            <a:endParaRPr lang="en-US" dirty="0"/>
          </a:p>
        </p:txBody>
      </p:sp>
      <p:pic>
        <p:nvPicPr>
          <p:cNvPr id="7" name="Picture 2" descr="P:\PIO\Schwartz\sdotlog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7496"/>
          <a:stretch/>
        </p:blipFill>
        <p:spPr bwMode="auto">
          <a:xfrm>
            <a:off x="9448800" y="5850340"/>
            <a:ext cx="2513969" cy="85526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1"/>
          </p:nvPr>
        </p:nvSpPr>
        <p:spPr>
          <a:xfrm>
            <a:off x="203200" y="5638801"/>
            <a:ext cx="5080000" cy="1082675"/>
          </a:xfrm>
          <a:prstGeom prst="rect">
            <a:avLst/>
          </a:prstGeom>
        </p:spPr>
        <p:txBody>
          <a:bodyPr anchor="t"/>
          <a:lstStyle>
            <a:lvl1pPr>
              <a:defRPr sz="2000"/>
            </a:lvl1pPr>
          </a:lstStyle>
          <a:p>
            <a:endParaRPr lang="en-US" dirty="0"/>
          </a:p>
        </p:txBody>
      </p:sp>
    </p:spTree>
    <p:extLst>
      <p:ext uri="{BB962C8B-B14F-4D97-AF65-F5344CB8AC3E}">
        <p14:creationId xmlns:p14="http://schemas.microsoft.com/office/powerpoint/2010/main" val="7235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12192"/>
            <a:ext cx="10972800" cy="1143000"/>
          </a:xfrm>
        </p:spPr>
        <p:txBody>
          <a:bodyPr/>
          <a:lstStyle>
            <a:lvl1pPr algn="l">
              <a:defRPr sz="3600">
                <a:solidFill>
                  <a:srgbClr val="1690D0"/>
                </a:solidFill>
              </a:defRPr>
            </a:lvl1pPr>
          </a:lstStyle>
          <a:p>
            <a:r>
              <a:rPr lang="en-US" dirty="0"/>
              <a:t>Click to edit Master title style</a:t>
            </a:r>
          </a:p>
        </p:txBody>
      </p:sp>
      <p:sp>
        <p:nvSpPr>
          <p:cNvPr id="3" name="Content Placeholder 2"/>
          <p:cNvSpPr>
            <a:spLocks noGrp="1"/>
          </p:cNvSpPr>
          <p:nvPr>
            <p:ph idx="1"/>
          </p:nvPr>
        </p:nvSpPr>
        <p:spPr>
          <a:xfrm>
            <a:off x="711200" y="1371601"/>
            <a:ext cx="10972800" cy="4525963"/>
          </a:xfrm>
        </p:spPr>
        <p:txBody>
          <a:bodyPr/>
          <a:lstStyle/>
          <a:p>
            <a:pPr lvl="0"/>
            <a:r>
              <a:rPr lang="en-US" dirty="0"/>
              <a:t>Click to edit Master text styles</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249825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5B0"/>
                </a:solidFill>
              </a:defRPr>
            </a:lvl1pPr>
          </a:lstStyle>
          <a:p>
            <a:r>
              <a:rPr lang="en-US"/>
              <a:t>Click to edit Master title style</a:t>
            </a:r>
          </a:p>
        </p:txBody>
      </p:sp>
      <p:sp>
        <p:nvSpPr>
          <p:cNvPr id="3" name="Content Placeholder 2"/>
          <p:cNvSpPr>
            <a:spLocks noGrp="1"/>
          </p:cNvSpPr>
          <p:nvPr>
            <p:ph sz="half" idx="1"/>
          </p:nvPr>
        </p:nvSpPr>
        <p:spPr>
          <a:xfrm>
            <a:off x="609600" y="1371600"/>
            <a:ext cx="53848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876800"/>
          </a:xfrm>
        </p:spPr>
        <p:txBody>
          <a:bodyPr/>
          <a:lstStyle>
            <a:lvl1pPr>
              <a:spcBef>
                <a:spcPts val="600"/>
              </a:spcBef>
              <a:defRPr sz="2800"/>
            </a:lvl1pPr>
            <a:lvl2pPr>
              <a:spcBef>
                <a:spcPts val="300"/>
              </a:spcBef>
              <a:defRPr sz="2400"/>
            </a:lvl2pPr>
            <a:lvl3pPr>
              <a:spcBef>
                <a:spcPts val="300"/>
              </a:spcBef>
              <a:defRPr sz="2000"/>
            </a:lvl3pPr>
            <a:lvl4pPr>
              <a:spcBef>
                <a:spcPts val="300"/>
              </a:spcBef>
              <a:defRPr sz="1800"/>
            </a:lvl4pPr>
            <a:lvl5pPr>
              <a:spcBef>
                <a:spcPts val="300"/>
              </a:spcBef>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131944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525224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Questions">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8"/>
          <p:cNvSpPr>
            <a:spLocks noGrp="1"/>
          </p:cNvSpPr>
          <p:nvPr>
            <p:ph type="body" sz="quarter" idx="10" hasCustomPrompt="1"/>
          </p:nvPr>
        </p:nvSpPr>
        <p:spPr>
          <a:xfrm>
            <a:off x="609601" y="359082"/>
            <a:ext cx="10970684" cy="605012"/>
          </a:xfrm>
        </p:spPr>
        <p:txBody>
          <a:bodyPr lIns="0" rIns="0" anchor="b" anchorCtr="0">
            <a:noAutofit/>
          </a:bodyPr>
          <a:lstStyle>
            <a:lvl1pPr marL="0" indent="0" algn="l">
              <a:lnSpc>
                <a:spcPts val="3900"/>
              </a:lnSpc>
              <a:spcBef>
                <a:spcPts val="0"/>
              </a:spcBef>
              <a:spcAft>
                <a:spcPts val="0"/>
              </a:spcAft>
              <a:buNone/>
              <a:defRPr sz="4000" b="0" baseline="0">
                <a:solidFill>
                  <a:schemeClr val="tx2"/>
                </a:solidFill>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a:t>Master Divider Slide Headline</a:t>
            </a:r>
          </a:p>
        </p:txBody>
      </p:sp>
    </p:spTree>
    <p:extLst>
      <p:ext uri="{BB962C8B-B14F-4D97-AF65-F5344CB8AC3E}">
        <p14:creationId xmlns:p14="http://schemas.microsoft.com/office/powerpoint/2010/main" val="4104257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10/28/20 Department of Transportation</a:t>
            </a:r>
          </a:p>
        </p:txBody>
      </p:sp>
    </p:spTree>
    <p:extLst>
      <p:ext uri="{BB962C8B-B14F-4D97-AF65-F5344CB8AC3E}">
        <p14:creationId xmlns:p14="http://schemas.microsoft.com/office/powerpoint/2010/main" val="423445369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572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4267448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9030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2243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90757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631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282424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210793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10/28/20  Department of Transportation</a:t>
            </a:r>
          </a:p>
        </p:txBody>
      </p:sp>
    </p:spTree>
    <p:extLst>
      <p:ext uri="{BB962C8B-B14F-4D97-AF65-F5344CB8AC3E}">
        <p14:creationId xmlns:p14="http://schemas.microsoft.com/office/powerpoint/2010/main" val="245837972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6506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4071742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1457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2099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105353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90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901100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853292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10/28/20 Department of Transportation</a:t>
            </a:r>
          </a:p>
        </p:txBody>
      </p:sp>
    </p:spTree>
    <p:extLst>
      <p:ext uri="{BB962C8B-B14F-4D97-AF65-F5344CB8AC3E}">
        <p14:creationId xmlns:p14="http://schemas.microsoft.com/office/powerpoint/2010/main" val="398443615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1187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294462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70353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0968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53271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576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03500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917610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10/26/20  Department of Transportation</a:t>
            </a:r>
          </a:p>
        </p:txBody>
      </p:sp>
    </p:spTree>
    <p:extLst>
      <p:ext uri="{BB962C8B-B14F-4D97-AF65-F5344CB8AC3E}">
        <p14:creationId xmlns:p14="http://schemas.microsoft.com/office/powerpoint/2010/main" val="83056150"/>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4111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4486533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83250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5031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1720602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0674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825716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235613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a:solidFill>
                  <a:schemeClr val="tx1"/>
                </a:solidFill>
              </a:rPr>
              <a:t>9/24/2020  Department of Transportation</a:t>
            </a:r>
          </a:p>
        </p:txBody>
      </p:sp>
    </p:spTree>
    <p:extLst>
      <p:ext uri="{BB962C8B-B14F-4D97-AF65-F5344CB8AC3E}">
        <p14:creationId xmlns:p14="http://schemas.microsoft.com/office/powerpoint/2010/main" val="2086668627"/>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920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12229761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848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45598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a:t>Title</a:t>
            </a:r>
          </a:p>
        </p:txBody>
      </p:sp>
    </p:spTree>
    <p:extLst>
      <p:ext uri="{BB962C8B-B14F-4D97-AF65-F5344CB8AC3E}">
        <p14:creationId xmlns:p14="http://schemas.microsoft.com/office/powerpoint/2010/main" val="40256398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020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1883858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8425884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10/19/20  Department of Transportation</a:t>
            </a:r>
          </a:p>
        </p:txBody>
      </p:sp>
    </p:spTree>
    <p:extLst>
      <p:ext uri="{BB962C8B-B14F-4D97-AF65-F5344CB8AC3E}">
        <p14:creationId xmlns:p14="http://schemas.microsoft.com/office/powerpoint/2010/main" val="81448686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4582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59901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6481531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6659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83470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844554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9936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29188432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571424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10/30/20  Department of Transportation</a:t>
            </a:r>
          </a:p>
        </p:txBody>
      </p:sp>
    </p:spTree>
    <p:extLst>
      <p:ext uri="{BB962C8B-B14F-4D97-AF65-F5344CB8AC3E}">
        <p14:creationId xmlns:p14="http://schemas.microsoft.com/office/powerpoint/2010/main" val="405730530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046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0088399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1234123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9703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67829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523486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0953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37394029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59782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107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image" Target="../media/image1.png"/><Relationship Id="rId5" Type="http://schemas.openxmlformats.org/officeDocument/2006/relationships/slideLayout" Target="../slideLayouts/slideLayout82.xml"/><Relationship Id="rId10" Type="http://schemas.openxmlformats.org/officeDocument/2006/relationships/theme" Target="../theme/theme10.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5.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png"/><Relationship Id="rId5" Type="http://schemas.openxmlformats.org/officeDocument/2006/relationships/slideLayout" Target="../slideLayouts/slideLayout46.xml"/><Relationship Id="rId10"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png"/><Relationship Id="rId5" Type="http://schemas.openxmlformats.org/officeDocument/2006/relationships/slideLayout" Target="../slideLayouts/slideLayout55.xml"/><Relationship Id="rId10" Type="http://schemas.openxmlformats.org/officeDocument/2006/relationships/theme" Target="../theme/theme7.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1.png"/><Relationship Id="rId5" Type="http://schemas.openxmlformats.org/officeDocument/2006/relationships/slideLayout" Target="../slideLayouts/slideLayout64.xml"/><Relationship Id="rId10" Type="http://schemas.openxmlformats.org/officeDocument/2006/relationships/theme" Target="../theme/theme8.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1.png"/><Relationship Id="rId5" Type="http://schemas.openxmlformats.org/officeDocument/2006/relationships/slideLayout" Target="../slideLayouts/slideLayout73.xml"/><Relationship Id="rId10" Type="http://schemas.openxmlformats.org/officeDocument/2006/relationships/theme" Target="../theme/theme9.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10/28/20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10/30/20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11909220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10/28/20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101987910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0"/>
            <a:ext cx="109728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ED83C-2D8A-42B0-BBF1-CDE43C1054AA}" type="slidenum">
              <a:rPr lang="en-US" smtClean="0"/>
              <a:pPr/>
              <a:t>‹#›</a:t>
            </a:fld>
            <a:endParaRPr lang="en-US" dirty="0"/>
          </a:p>
        </p:txBody>
      </p:sp>
    </p:spTree>
    <p:extLst>
      <p:ext uri="{BB962C8B-B14F-4D97-AF65-F5344CB8AC3E}">
        <p14:creationId xmlns:p14="http://schemas.microsoft.com/office/powerpoint/2010/main" val="26313160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10/28/20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513275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10/28/20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3802460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10/28/20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290962556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10/26/20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42731785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a:solidFill>
                  <a:schemeClr val="bg1"/>
                </a:solidFill>
              </a:rPr>
              <a:t>9/24/2020      Department of Transportation      </a:t>
            </a:r>
            <a:fld id="{4EB2B51C-319E-4D77-ADF7-361A9C15B475}" type="slidenum">
              <a:rPr lang="en-US" sz="1400" b="1" smtClean="0">
                <a:solidFill>
                  <a:schemeClr val="bg1"/>
                </a:solidFill>
              </a:rPr>
              <a:pPr/>
              <a:t>‹#›</a:t>
            </a:fld>
            <a:endParaRPr lang="en-US" sz="1400" b="1">
              <a:solidFill>
                <a:schemeClr val="bg1"/>
              </a:solidFill>
            </a:endParaRPr>
          </a:p>
        </p:txBody>
      </p:sp>
    </p:spTree>
    <p:extLst>
      <p:ext uri="{BB962C8B-B14F-4D97-AF65-F5344CB8AC3E}">
        <p14:creationId xmlns:p14="http://schemas.microsoft.com/office/powerpoint/2010/main" val="368152012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10/19/20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167672200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hyperlink" Target="http://www.seattle.gov/Documents/Departments/SDOT/CAMs/CAM2107.pdf" TargetMode="External"/><Relationship Id="rId3" Type="http://schemas.openxmlformats.org/officeDocument/2006/relationships/hyperlink" Target="http://www.seattle.gov/Documents/Departments/SDOT/CAMs/CAM2116.pdf" TargetMode="External"/><Relationship Id="rId7" Type="http://schemas.openxmlformats.org/officeDocument/2006/relationships/hyperlink" Target="http://www.seattle.gov/neighborhoods/programs-and-services/historic-preservation/historic-district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seattle.gov/transportation/document-library/manuals/traffic-control-manual" TargetMode="External"/><Relationship Id="rId5" Type="http://schemas.openxmlformats.org/officeDocument/2006/relationships/hyperlink" Target="http://www.seattle.gov/Documents/Departments/SDOT/CAMs/cam2111.pdf" TargetMode="External"/><Relationship Id="rId4" Type="http://schemas.openxmlformats.org/officeDocument/2006/relationships/hyperlink" Target="http://www.seattle.gov/Documents/Departments/SDOT/CAMs/cam2102.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www.seattle.gov/Documents/Departments/SDOT/CAMs/CAM2116.pdf" TargetMode="External"/><Relationship Id="rId7" Type="http://schemas.openxmlformats.org/officeDocument/2006/relationships/hyperlink" Target="http://www.seattle.gov/Documents/Departments/SDOT/CAMs/CAM2107.pdf" TargetMode="External"/><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openxmlformats.org/officeDocument/2006/relationships/hyperlink" Target="http://www.seattle.gov/neighborhoods/programs-and-services/historic-preservation/historic-districts" TargetMode="External"/><Relationship Id="rId5" Type="http://schemas.openxmlformats.org/officeDocument/2006/relationships/hyperlink" Target="http://www.seattle.gov/transportation/document-library/manuals/traffic-control-manual" TargetMode="External"/><Relationship Id="rId4" Type="http://schemas.openxmlformats.org/officeDocument/2006/relationships/hyperlink" Target="http://www.seattle.gov/Documents/Departments/SDOT/CAMs/cam2111.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cosaccela.seattle.gov/Portal/welcome.aspx" TargetMode="External"/><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5.xml"/><Relationship Id="rId5" Type="http://schemas.openxmlformats.org/officeDocument/2006/relationships/image" Target="../media/image60.sv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cosaccela.seattle.gov/Portal/welcome.aspx" TargetMode="External"/><Relationship Id="rId1" Type="http://schemas.openxmlformats.org/officeDocument/2006/relationships/slideLayout" Target="../slideLayouts/slideLayout15.xml"/><Relationship Id="rId5" Type="http://schemas.openxmlformats.org/officeDocument/2006/relationships/image" Target="../media/image63.png"/><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5.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8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02.png"/><Relationship Id="rId4" Type="http://schemas.openxmlformats.org/officeDocument/2006/relationships/image" Target="../media/image101.png"/></Relationships>
</file>

<file path=ppt/slides/_rels/slide4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5.svg"/><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6.xml"/><Relationship Id="rId5" Type="http://schemas.openxmlformats.org/officeDocument/2006/relationships/image" Target="../media/image109.png"/><Relationship Id="rId4" Type="http://schemas.openxmlformats.org/officeDocument/2006/relationships/image" Target="../media/image108.png"/></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1.png"/></Relationships>
</file>

<file path=ppt/slides/_rels/slide4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95.png"/><Relationship Id="rId4" Type="http://schemas.openxmlformats.org/officeDocument/2006/relationships/image" Target="../media/image96.png"/></Relationships>
</file>

<file path=ppt/slides/_rels/slide5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17.png"/></Relationships>
</file>

<file path=ppt/slides/_rels/slide5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2.xml"/><Relationship Id="rId1" Type="http://schemas.openxmlformats.org/officeDocument/2006/relationships/slideLayout" Target="../slideLayouts/slideLayout70.xml"/><Relationship Id="rId4" Type="http://schemas.openxmlformats.org/officeDocument/2006/relationships/image" Target="../media/image120.png"/></Relationships>
</file>

<file path=ppt/slides/_rels/slide5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5.xml"/><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7.xml"/><Relationship Id="rId1" Type="http://schemas.openxmlformats.org/officeDocument/2006/relationships/slideLayout" Target="../slideLayouts/slideLayout70.xml"/><Relationship Id="rId4" Type="http://schemas.openxmlformats.org/officeDocument/2006/relationships/image" Target="../media/image126.png"/></Relationships>
</file>

<file path=ppt/slides/_rels/slide6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8.xml"/><Relationship Id="rId1" Type="http://schemas.openxmlformats.org/officeDocument/2006/relationships/slideLayout" Target="../slideLayouts/slideLayout70.xml"/><Relationship Id="rId4" Type="http://schemas.openxmlformats.org/officeDocument/2006/relationships/image" Target="../media/image128.png"/></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6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0.xml"/><Relationship Id="rId1" Type="http://schemas.openxmlformats.org/officeDocument/2006/relationships/slideLayout" Target="../slideLayouts/slideLayout79.xml"/><Relationship Id="rId4" Type="http://schemas.openxmlformats.org/officeDocument/2006/relationships/image" Target="../media/image131.png"/></Relationships>
</file>

<file path=ppt/slides/_rels/slide6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6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135.png"/></Relationships>
</file>

<file path=ppt/slides/_rels/slide6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3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hyperlink" Target="mailto:DOT_StUse_OffHours_Inspection@seattle.gov" TargetMode="External"/><Relationship Id="rId1" Type="http://schemas.openxmlformats.org/officeDocument/2006/relationships/slideLayout" Target="../slideLayouts/slideLayout34.xml"/><Relationship Id="rId6" Type="http://schemas.openxmlformats.org/officeDocument/2006/relationships/image" Target="../media/image141.svg"/><Relationship Id="rId5" Type="http://schemas.openxmlformats.org/officeDocument/2006/relationships/image" Target="../media/image140.png"/><Relationship Id="rId4" Type="http://schemas.openxmlformats.org/officeDocument/2006/relationships/image" Target="../media/image139.svg"/></Relationships>
</file>

<file path=ppt/slides/_rels/slide7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5.xml"/><Relationship Id="rId1" Type="http://schemas.openxmlformats.org/officeDocument/2006/relationships/slideLayout" Target="../slideLayouts/slideLayout6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6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8" Type="http://schemas.openxmlformats.org/officeDocument/2006/relationships/hyperlink" Target="http://www.seattle.gov/Documents/Departments/SDOT/CAMs/CAM2107.pdf" TargetMode="External"/><Relationship Id="rId3" Type="http://schemas.openxmlformats.org/officeDocument/2006/relationships/hyperlink" Target="http://www.seattle.gov/Documents/Departments/SDOT/CAMs/CAM2116.pdf" TargetMode="External"/><Relationship Id="rId7" Type="http://schemas.openxmlformats.org/officeDocument/2006/relationships/hyperlink" Target="http://www.seattle.gov/neighborhoods/programs-and-services/historic-preservation/historic-districts" TargetMode="External"/><Relationship Id="rId2" Type="http://schemas.openxmlformats.org/officeDocument/2006/relationships/notesSlide" Target="../notesSlides/notesSlide47.xml"/><Relationship Id="rId1" Type="http://schemas.openxmlformats.org/officeDocument/2006/relationships/slideLayout" Target="../slideLayouts/slideLayout56.xml"/><Relationship Id="rId6" Type="http://schemas.openxmlformats.org/officeDocument/2006/relationships/hyperlink" Target="http://www.seattle.gov/transportation/document-library/manuals/traffic-control-manual" TargetMode="External"/><Relationship Id="rId5" Type="http://schemas.openxmlformats.org/officeDocument/2006/relationships/hyperlink" Target="http://www.seattle.gov/Documents/Departments/SDOT/CAMs/cam2111.pdf" TargetMode="External"/><Relationship Id="rId4" Type="http://schemas.openxmlformats.org/officeDocument/2006/relationships/hyperlink" Target="http://www.seattle.gov/DPD/Publications/CAM/cam103.pdf"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eattle.gov/transportation/permits-and-services/permits/updates" TargetMode="Externa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7.png"/><Relationship Id="rId1" Type="http://schemas.openxmlformats.org/officeDocument/2006/relationships/slideLayout" Target="../slideLayouts/slideLayout61.xml"/></Relationships>
</file>

<file path=ppt/slides/_rels/slide8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61.xml"/></Relationships>
</file>

<file path=ppt/slides/_rels/slide82.xml.rels><?xml version="1.0" encoding="UTF-8" standalone="yes"?>
<Relationships xmlns="http://schemas.openxmlformats.org/package/2006/relationships"><Relationship Id="rId3" Type="http://schemas.openxmlformats.org/officeDocument/2006/relationships/hyperlink" Target="http://www.seattle.gov/DPD/Publications/CAM/cam103.pdf" TargetMode="External"/><Relationship Id="rId2" Type="http://schemas.openxmlformats.org/officeDocument/2006/relationships/hyperlink" Target="http://www.seattle.gov/Documents/Departments/SDOT/CAMs/CAM2116.pdf" TargetMode="External"/><Relationship Id="rId1" Type="http://schemas.openxmlformats.org/officeDocument/2006/relationships/slideLayout" Target="../slideLayouts/slideLayout61.xml"/><Relationship Id="rId4" Type="http://schemas.openxmlformats.org/officeDocument/2006/relationships/image" Target="../media/image14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4.xml.rels><?xml version="1.0" encoding="UTF-8" standalone="yes"?>
<Relationships xmlns="http://schemas.openxmlformats.org/package/2006/relationships"><Relationship Id="rId3" Type="http://schemas.openxmlformats.org/officeDocument/2006/relationships/hyperlink" Target="http://www.seattle.gov/transportation/permits-and-services/permits" TargetMode="External"/><Relationship Id="rId2" Type="http://schemas.openxmlformats.org/officeDocument/2006/relationships/notesSlide" Target="../notesSlides/notesSlide48.xml"/><Relationship Id="rId1" Type="http://schemas.openxmlformats.org/officeDocument/2006/relationships/slideLayout" Target="../slideLayouts/slideLayout11.xml"/><Relationship Id="rId5" Type="http://schemas.openxmlformats.org/officeDocument/2006/relationships/image" Target="../media/image151.png"/><Relationship Id="rId4" Type="http://schemas.openxmlformats.org/officeDocument/2006/relationships/image" Target="../media/image150.png"/></Relationships>
</file>

<file path=ppt/slides/_rels/slide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152.png"/></Relationships>
</file>

<file path=ppt/slides/_rels/slide86.xml.rels><?xml version="1.0" encoding="UTF-8" standalone="yes"?>
<Relationships xmlns="http://schemas.openxmlformats.org/package/2006/relationships"><Relationship Id="rId2" Type="http://schemas.openxmlformats.org/officeDocument/2006/relationships/hyperlink" Target="http://www.seattle.gov/transportation/permits-and-services/permits/updates" TargetMode="Externa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eattle.gov/Documents/Departments/SDOT/CAMs/CAM2116.pdf"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B3EE3-AE92-44AB-9408-523E277A1E36}"/>
              </a:ext>
            </a:extLst>
          </p:cNvPr>
          <p:cNvPicPr>
            <a:picLocks noChangeAspect="1"/>
          </p:cNvPicPr>
          <p:nvPr/>
        </p:nvPicPr>
        <p:blipFill>
          <a:blip r:embed="rId3">
            <a:extLst>
              <a:ext uri="{28A0092B-C50C-407E-A947-70E740481C1C}">
                <a14:useLocalDpi xmlns:a14="http://schemas.microsoft.com/office/drawing/2010/main" val="0"/>
              </a:ext>
            </a:extLst>
          </a:blip>
          <a:srcRect l="13532" r="13532"/>
          <a:stretch/>
        </p:blipFill>
        <p:spPr>
          <a:xfrm>
            <a:off x="0" y="-26377"/>
            <a:ext cx="12191999" cy="6094453"/>
          </a:xfrm>
          <a:prstGeom prst="rect">
            <a:avLst/>
          </a:prstGeom>
        </p:spPr>
      </p:pic>
      <p:sp>
        <p:nvSpPr>
          <p:cNvPr id="6" name="Title 1">
            <a:extLst>
              <a:ext uri="{FF2B5EF4-FFF2-40B4-BE49-F238E27FC236}">
                <a16:creationId xmlns:a16="http://schemas.microsoft.com/office/drawing/2014/main" id="{9476E353-F6D4-43DA-9957-77FD5F33ED30}"/>
              </a:ext>
            </a:extLst>
          </p:cNvPr>
          <p:cNvSpPr>
            <a:spLocks noGrp="1"/>
          </p:cNvSpPr>
          <p:nvPr>
            <p:ph type="ctrTitle"/>
          </p:nvPr>
        </p:nvSpPr>
        <p:spPr>
          <a:xfrm>
            <a:off x="255995" y="105508"/>
            <a:ext cx="6858000" cy="1131370"/>
          </a:xfrm>
          <a:solidFill>
            <a:schemeClr val="bg1">
              <a:alpha val="50000"/>
            </a:schemeClr>
          </a:solidFill>
        </p:spPr>
        <p:txBody>
          <a:bodyPr>
            <a:noAutofit/>
          </a:bodyPr>
          <a:lstStyle/>
          <a:p>
            <a:r>
              <a:rPr lang="en-US" sz="4000" dirty="0"/>
              <a:t>Construction Permits in the Seattle Services Portal</a:t>
            </a:r>
          </a:p>
        </p:txBody>
      </p:sp>
      <p:sp>
        <p:nvSpPr>
          <p:cNvPr id="4" name="Rectangle 3">
            <a:extLst>
              <a:ext uri="{FF2B5EF4-FFF2-40B4-BE49-F238E27FC236}">
                <a16:creationId xmlns:a16="http://schemas.microsoft.com/office/drawing/2014/main" id="{28CE5766-02C0-4F6E-AC94-7B6E93D96FA6}"/>
              </a:ext>
            </a:extLst>
          </p:cNvPr>
          <p:cNvSpPr/>
          <p:nvPr/>
        </p:nvSpPr>
        <p:spPr>
          <a:xfrm>
            <a:off x="0" y="6094821"/>
            <a:ext cx="6233019" cy="523220"/>
          </a:xfrm>
          <a:prstGeom prst="rect">
            <a:avLst/>
          </a:prstGeom>
        </p:spPr>
        <p:txBody>
          <a:bodyPr wrap="square">
            <a:spAutoFit/>
          </a:bodyPr>
          <a:lstStyle/>
          <a:p>
            <a:r>
              <a:rPr lang="en-US" sz="1400" b="1" dirty="0"/>
              <a:t>SDOT Street Use</a:t>
            </a:r>
          </a:p>
          <a:p>
            <a:r>
              <a:rPr lang="en-US" sz="1400" b="1" dirty="0"/>
              <a:t>Melody Berry, Judy Connors, Sean Bucy and William Bou</a:t>
            </a:r>
          </a:p>
        </p:txBody>
      </p:sp>
      <p:sp>
        <p:nvSpPr>
          <p:cNvPr id="7" name="Subtitle 2">
            <a:extLst>
              <a:ext uri="{FF2B5EF4-FFF2-40B4-BE49-F238E27FC236}">
                <a16:creationId xmlns:a16="http://schemas.microsoft.com/office/drawing/2014/main" id="{D3AFED29-8799-4927-B9A5-3FA94A1E75B1}"/>
              </a:ext>
            </a:extLst>
          </p:cNvPr>
          <p:cNvSpPr>
            <a:spLocks noGrp="1"/>
          </p:cNvSpPr>
          <p:nvPr>
            <p:ph type="subTitle" idx="1"/>
          </p:nvPr>
        </p:nvSpPr>
        <p:spPr>
          <a:xfrm>
            <a:off x="255995" y="1236878"/>
            <a:ext cx="6858000" cy="487442"/>
          </a:xfrm>
          <a:solidFill>
            <a:schemeClr val="bg1">
              <a:alpha val="50000"/>
            </a:schemeClr>
          </a:solidFill>
        </p:spPr>
        <p:txBody>
          <a:bodyPr>
            <a:normAutofit lnSpcReduction="10000"/>
          </a:bodyPr>
          <a:lstStyle/>
          <a:p>
            <a:r>
              <a:rPr lang="en-US" dirty="0"/>
              <a:t>External Workshop</a:t>
            </a:r>
          </a:p>
        </p:txBody>
      </p:sp>
    </p:spTree>
    <p:extLst>
      <p:ext uri="{BB962C8B-B14F-4D97-AF65-F5344CB8AC3E}">
        <p14:creationId xmlns:p14="http://schemas.microsoft.com/office/powerpoint/2010/main" val="53285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E88BB3A-6C4B-45DE-87BA-FFD88BD1E042}"/>
              </a:ext>
            </a:extLst>
          </p:cNvPr>
          <p:cNvSpPr>
            <a:spLocks noGrp="1"/>
          </p:cNvSpPr>
          <p:nvPr>
            <p:ph type="title"/>
          </p:nvPr>
        </p:nvSpPr>
        <p:spPr>
          <a:xfrm>
            <a:off x="471569" y="421738"/>
            <a:ext cx="9534027" cy="882691"/>
          </a:xfrm>
        </p:spPr>
        <p:txBody>
          <a:bodyPr vert="horz" lIns="91440" tIns="45720" rIns="91440" bIns="45720" rtlCol="0" anchor="t">
            <a:normAutofit fontScale="90000"/>
          </a:bodyPr>
          <a:lstStyle/>
          <a:p>
            <a:pPr defTabSz="914400"/>
            <a:r>
              <a:rPr lang="en-US" sz="4800" dirty="0">
                <a:solidFill>
                  <a:schemeClr val="tx2">
                    <a:lumMod val="50000"/>
                  </a:schemeClr>
                </a:solidFill>
              </a:rPr>
              <a:t>ROW Maintenance simple permit process steps</a:t>
            </a:r>
          </a:p>
        </p:txBody>
      </p:sp>
      <p:cxnSp>
        <p:nvCxnSpPr>
          <p:cNvPr id="25" name="Straight Connector 24">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662D837-B90A-4181-A71D-B257284F4A4D}"/>
              </a:ext>
            </a:extLst>
          </p:cNvPr>
          <p:cNvPicPr>
            <a:picLocks noChangeAspect="1"/>
          </p:cNvPicPr>
          <p:nvPr/>
        </p:nvPicPr>
        <p:blipFill>
          <a:blip r:embed="rId2"/>
          <a:stretch>
            <a:fillRect/>
          </a:stretch>
        </p:blipFill>
        <p:spPr>
          <a:xfrm>
            <a:off x="1476800" y="2608859"/>
            <a:ext cx="9458325" cy="1495425"/>
          </a:xfrm>
          <a:prstGeom prst="rect">
            <a:avLst/>
          </a:prstGeom>
        </p:spPr>
      </p:pic>
    </p:spTree>
    <p:extLst>
      <p:ext uri="{BB962C8B-B14F-4D97-AF65-F5344CB8AC3E}">
        <p14:creationId xmlns:p14="http://schemas.microsoft.com/office/powerpoint/2010/main" val="98047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51639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2292096" y="585216"/>
            <a:ext cx="3796884" cy="1499616"/>
          </a:xfrm>
        </p:spPr>
        <p:txBody>
          <a:bodyPr>
            <a:normAutofit/>
          </a:bodyPr>
          <a:lstStyle/>
          <a:p>
            <a:pPr>
              <a:lnSpc>
                <a:spcPct val="90000"/>
              </a:lnSpc>
            </a:pPr>
            <a:r>
              <a:rPr lang="en-US" sz="3300" dirty="0">
                <a:solidFill>
                  <a:srgbClr val="FFFFFF"/>
                </a:solidFill>
              </a:rPr>
              <a:t>Heavy Crane and Use Type Overview</a:t>
            </a:r>
          </a:p>
        </p:txBody>
      </p:sp>
      <p:cxnSp>
        <p:nvCxnSpPr>
          <p:cNvPr id="13" name="Straight Connector 12">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095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1819958" y="2347912"/>
            <a:ext cx="4571997" cy="4191000"/>
          </a:xfrm>
        </p:spPr>
        <p:txBody>
          <a:bodyPr>
            <a:normAutofit lnSpcReduction="10000"/>
          </a:bodyPr>
          <a:lstStyle/>
          <a:p>
            <a:pPr marL="0" indent="0">
              <a:buNone/>
            </a:pPr>
            <a:r>
              <a:rPr lang="en-US" sz="1800" b="1" dirty="0">
                <a:solidFill>
                  <a:srgbClr val="FFFFFF"/>
                </a:solidFill>
              </a:rPr>
              <a:t>Heavy Crane permit :</a:t>
            </a:r>
          </a:p>
          <a:p>
            <a:r>
              <a:rPr lang="en-US" sz="1800" dirty="0">
                <a:solidFill>
                  <a:srgbClr val="FFFFFF"/>
                </a:solidFill>
              </a:rPr>
              <a:t>Used to permit the installation and removal of cranes &gt;100 tons</a:t>
            </a:r>
          </a:p>
          <a:p>
            <a:pPr marL="0" indent="0">
              <a:buNone/>
            </a:pPr>
            <a:endParaRPr lang="en-US" sz="1800" dirty="0">
              <a:solidFill>
                <a:srgbClr val="FFFFFF"/>
              </a:solidFill>
            </a:endParaRPr>
          </a:p>
          <a:p>
            <a:r>
              <a:rPr lang="en-US" sz="1800" dirty="0">
                <a:solidFill>
                  <a:srgbClr val="FFFFFF"/>
                </a:solidFill>
              </a:rPr>
              <a:t>Requires valid insurance per </a:t>
            </a:r>
            <a:r>
              <a:rPr lang="en-US" sz="1800" dirty="0">
                <a:solidFill>
                  <a:schemeClr val="bg1"/>
                </a:solidFill>
              </a:rPr>
              <a:t>Heavy Crane Insurance Requirements</a:t>
            </a:r>
            <a:endParaRPr lang="en-US" sz="1800" dirty="0">
              <a:solidFill>
                <a:srgbClr val="FFFFFF"/>
              </a:solidFill>
            </a:endParaRPr>
          </a:p>
          <a:p>
            <a:endParaRPr lang="en-US" sz="1800" dirty="0">
              <a:solidFill>
                <a:srgbClr val="FFFFFF"/>
              </a:solidFill>
            </a:endParaRPr>
          </a:p>
          <a:p>
            <a:r>
              <a:rPr lang="en-US" sz="1800" dirty="0">
                <a:solidFill>
                  <a:srgbClr val="FFFFFF"/>
                </a:solidFill>
              </a:rPr>
              <a:t>Uses the full workflow</a:t>
            </a:r>
          </a:p>
          <a:p>
            <a:pPr marL="0" indent="0">
              <a:buNone/>
            </a:pPr>
            <a:endParaRPr lang="en-US" sz="1800" dirty="0">
              <a:solidFill>
                <a:srgbClr val="FFFFFF"/>
              </a:solidFill>
            </a:endParaRPr>
          </a:p>
          <a:p>
            <a:r>
              <a:rPr lang="en-US" sz="1800" dirty="0">
                <a:solidFill>
                  <a:srgbClr val="FFFFFF"/>
                </a:solidFill>
              </a:rPr>
              <a:t>Only the Withdrawal, Date Change and Extension amendments available</a:t>
            </a:r>
          </a:p>
          <a:p>
            <a:pPr marL="0" indent="0">
              <a:buNone/>
            </a:pPr>
            <a:endParaRPr lang="en-US" sz="1800" dirty="0">
              <a:solidFill>
                <a:srgbClr val="FFFFFF"/>
              </a:solidFill>
            </a:endParaRPr>
          </a:p>
          <a:p>
            <a:r>
              <a:rPr lang="en-US" sz="1800" dirty="0">
                <a:solidFill>
                  <a:srgbClr val="FFFFFF"/>
                </a:solidFill>
              </a:rPr>
              <a:t>Record ID: </a:t>
            </a:r>
            <a:r>
              <a:rPr lang="en-US" sz="2000" u="sng" dirty="0">
                <a:solidFill>
                  <a:schemeClr val="bg1"/>
                </a:solidFill>
              </a:rPr>
              <a:t>SUCRANE</a:t>
            </a:r>
            <a:r>
              <a:rPr lang="en-US" sz="2000" dirty="0">
                <a:solidFill>
                  <a:schemeClr val="bg1"/>
                </a:solidFill>
              </a:rPr>
              <a:t>0000001</a:t>
            </a:r>
            <a:endParaRPr lang="en-US" sz="1200" dirty="0">
              <a:solidFill>
                <a:schemeClr val="bg1"/>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457200" lvl="1"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457200" lvl="1" indent="0">
              <a:buNone/>
            </a:pPr>
            <a:endParaRPr lang="en-US" sz="1600" dirty="0">
              <a:solidFill>
                <a:srgbClr val="FFFFFF"/>
              </a:solidFill>
            </a:endParaRPr>
          </a:p>
        </p:txBody>
      </p:sp>
      <p:sp>
        <p:nvSpPr>
          <p:cNvPr id="4" name="Slide Number Placeholder 3"/>
          <p:cNvSpPr>
            <a:spLocks noGrp="1"/>
          </p:cNvSpPr>
          <p:nvPr>
            <p:ph type="sldNum" sz="quarter" idx="4"/>
          </p:nvPr>
        </p:nvSpPr>
        <p:spPr>
          <a:xfrm>
            <a:off x="9493717" y="6356351"/>
            <a:ext cx="545632" cy="365125"/>
          </a:xfrm>
        </p:spPr>
        <p:txBody>
          <a:bodyPr>
            <a:normAutofit/>
          </a:bodyPr>
          <a:lstStyle/>
          <a:p>
            <a:pPr>
              <a:spcAft>
                <a:spcPts val="600"/>
              </a:spcAft>
              <a:defRPr/>
            </a:pPr>
            <a:fld id="{659ED83C-2D8A-42B0-BBF1-CDE43C1054AA}" type="slidenum">
              <a:rPr lang="en-US">
                <a:solidFill>
                  <a:srgbClr val="000000">
                    <a:tint val="75000"/>
                  </a:srgbClr>
                </a:solidFill>
                <a:latin typeface="Calibri"/>
              </a:rPr>
              <a:pPr>
                <a:spcAft>
                  <a:spcPts val="600"/>
                </a:spcAft>
                <a:defRPr/>
              </a:pPr>
              <a:t>11</a:t>
            </a:fld>
            <a:endParaRPr lang="en-US">
              <a:solidFill>
                <a:srgbClr val="000000">
                  <a:tint val="75000"/>
                </a:srgbClr>
              </a:solidFill>
              <a:latin typeface="Calibri"/>
            </a:endParaRPr>
          </a:p>
        </p:txBody>
      </p:sp>
      <p:graphicFrame>
        <p:nvGraphicFramePr>
          <p:cNvPr id="8" name="Table 7">
            <a:extLst>
              <a:ext uri="{FF2B5EF4-FFF2-40B4-BE49-F238E27FC236}">
                <a16:creationId xmlns:a16="http://schemas.microsoft.com/office/drawing/2014/main" id="{F6BFA1B7-4CCD-428B-B4FD-C5680EC187BA}"/>
              </a:ext>
            </a:extLst>
          </p:cNvPr>
          <p:cNvGraphicFramePr>
            <a:graphicFrameLocks noGrp="1"/>
          </p:cNvGraphicFramePr>
          <p:nvPr>
            <p:extLst>
              <p:ext uri="{D42A27DB-BD31-4B8C-83A1-F6EECF244321}">
                <p14:modId xmlns:p14="http://schemas.microsoft.com/office/powerpoint/2010/main" val="1906940816"/>
              </p:ext>
            </p:extLst>
          </p:nvPr>
        </p:nvGraphicFramePr>
        <p:xfrm>
          <a:off x="7456008" y="1905952"/>
          <a:ext cx="3980089" cy="883920"/>
        </p:xfrm>
        <a:graphic>
          <a:graphicData uri="http://schemas.openxmlformats.org/drawingml/2006/table">
            <a:tbl>
              <a:tblPr firstRow="1" bandRow="1">
                <a:tableStyleId>{5C22544A-7EE6-4342-B048-85BDC9FD1C3A}</a:tableStyleId>
              </a:tblPr>
              <a:tblGrid>
                <a:gridCol w="1474417">
                  <a:extLst>
                    <a:ext uri="{9D8B030D-6E8A-4147-A177-3AD203B41FA5}">
                      <a16:colId xmlns:a16="http://schemas.microsoft.com/office/drawing/2014/main" val="3859760974"/>
                    </a:ext>
                  </a:extLst>
                </a:gridCol>
                <a:gridCol w="2505672">
                  <a:extLst>
                    <a:ext uri="{9D8B030D-6E8A-4147-A177-3AD203B41FA5}">
                      <a16:colId xmlns:a16="http://schemas.microsoft.com/office/drawing/2014/main" val="2083312621"/>
                    </a:ext>
                  </a:extLst>
                </a:gridCol>
              </a:tblGrid>
              <a:tr h="242455">
                <a:tc>
                  <a:txBody>
                    <a:bodyPr/>
                    <a:lstStyle/>
                    <a:p>
                      <a:pPr algn="ctr"/>
                      <a:r>
                        <a:rPr lang="en-US" sz="1600" dirty="0"/>
                        <a:t>Hansen Use Code</a:t>
                      </a:r>
                    </a:p>
                  </a:txBody>
                  <a:tcPr/>
                </a:tc>
                <a:tc>
                  <a:txBody>
                    <a:bodyPr/>
                    <a:lstStyle/>
                    <a:p>
                      <a:pPr algn="ctr"/>
                      <a:r>
                        <a:rPr lang="en-US" sz="1600"/>
                        <a:t>Accela Use Type</a:t>
                      </a:r>
                    </a:p>
                  </a:txBody>
                  <a:tcPr/>
                </a:tc>
                <a:extLst>
                  <a:ext uri="{0D108BD9-81ED-4DB2-BD59-A6C34878D82A}">
                    <a16:rowId xmlns:a16="http://schemas.microsoft.com/office/drawing/2014/main" val="2405387564"/>
                  </a:ext>
                </a:extLst>
              </a:tr>
              <a:tr h="242455">
                <a:tc>
                  <a:txBody>
                    <a:bodyPr/>
                    <a:lstStyle/>
                    <a:p>
                      <a:pPr algn="ctr" fontAlgn="t"/>
                      <a:r>
                        <a:rPr lang="en-US" sz="1400" b="0" i="0" u="none" strike="noStrike" dirty="0">
                          <a:solidFill>
                            <a:srgbClr val="000000"/>
                          </a:solidFill>
                          <a:effectLst/>
                          <a:latin typeface="Calibri" panose="020F0502020204030204" pitchFamily="34" charset="0"/>
                        </a:rPr>
                        <a:t>44</a:t>
                      </a:r>
                    </a:p>
                  </a:txBody>
                  <a:tcPr/>
                </a:tc>
                <a:tc>
                  <a:txBody>
                    <a:bodyPr/>
                    <a:lstStyle/>
                    <a:p>
                      <a:pPr algn="l" fontAlgn="t"/>
                      <a:r>
                        <a:rPr lang="en-US" sz="1400" b="0" i="0" u="none" strike="noStrike" dirty="0">
                          <a:solidFill>
                            <a:srgbClr val="000000"/>
                          </a:solidFill>
                          <a:effectLst/>
                          <a:latin typeface="Calibri" panose="020F0502020204030204" pitchFamily="34" charset="0"/>
                        </a:rPr>
                        <a:t>Crane &gt; 100 Ton</a:t>
                      </a:r>
                    </a:p>
                  </a:txBody>
                  <a:tcPr/>
                </a:tc>
                <a:extLst>
                  <a:ext uri="{0D108BD9-81ED-4DB2-BD59-A6C34878D82A}">
                    <a16:rowId xmlns:a16="http://schemas.microsoft.com/office/drawing/2014/main" val="2526613390"/>
                  </a:ext>
                </a:extLst>
              </a:tr>
            </a:tbl>
          </a:graphicData>
        </a:graphic>
      </p:graphicFrame>
      <p:sp>
        <p:nvSpPr>
          <p:cNvPr id="9" name="TextBox 8">
            <a:extLst>
              <a:ext uri="{FF2B5EF4-FFF2-40B4-BE49-F238E27FC236}">
                <a16:creationId xmlns:a16="http://schemas.microsoft.com/office/drawing/2014/main" id="{87AF552B-D7FA-4C2D-9C70-4963323B8EBC}"/>
              </a:ext>
            </a:extLst>
          </p:cNvPr>
          <p:cNvSpPr txBox="1"/>
          <p:nvPr/>
        </p:nvSpPr>
        <p:spPr>
          <a:xfrm>
            <a:off x="6791893" y="4253289"/>
            <a:ext cx="5308318"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ED7D31"/>
                </a:solidFill>
                <a:effectLst/>
                <a:uLnTx/>
                <a:uFillTx/>
              </a:rPr>
              <a:t>Notes: </a:t>
            </a:r>
            <a:r>
              <a:rPr kumimoji="0" lang="en-US" sz="1800" b="0" i="1" u="none" strike="noStrike" kern="0" cap="none" spc="0" normalizeH="0" baseline="0" noProof="0" dirty="0">
                <a:ln>
                  <a:noFill/>
                </a:ln>
                <a:solidFill>
                  <a:srgbClr val="ED7D31"/>
                </a:solidFill>
                <a:effectLst/>
                <a:uLnTx/>
                <a:uFillTx/>
              </a:rPr>
              <a:t>The staging and operation of already installed heavy cranes (&gt;100 tons) are permitted under a ROW Construction permit. </a:t>
            </a:r>
          </a:p>
          <a:p>
            <a:pPr marL="0" marR="0" lvl="0" indent="0" defTabSz="914400" eaLnBrk="1" fontAlgn="auto" latinLnBrk="0" hangingPunct="1">
              <a:lnSpc>
                <a:spcPct val="100000"/>
              </a:lnSpc>
              <a:spcBef>
                <a:spcPts val="0"/>
              </a:spcBef>
              <a:spcAft>
                <a:spcPts val="0"/>
              </a:spcAft>
              <a:buClrTx/>
              <a:buSzTx/>
              <a:buFontTx/>
              <a:buNone/>
              <a:tabLst/>
              <a:defRPr/>
            </a:pPr>
            <a:endParaRPr lang="en-US" i="1" kern="0" dirty="0">
              <a:solidFill>
                <a:srgbClr val="ED7D31"/>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ED7D31"/>
                </a:solidFill>
                <a:effectLst/>
                <a:uLnTx/>
                <a:uFillTx/>
              </a:rPr>
              <a:t>If the work is in a Hub, any date change or extension amendment request requires a Hub review. </a:t>
            </a:r>
          </a:p>
        </p:txBody>
      </p:sp>
    </p:spTree>
    <p:extLst>
      <p:ext uri="{BB962C8B-B14F-4D97-AF65-F5344CB8AC3E}">
        <p14:creationId xmlns:p14="http://schemas.microsoft.com/office/powerpoint/2010/main" val="231096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Heavy Crane Document Requirements</a:t>
            </a:r>
          </a:p>
        </p:txBody>
      </p:sp>
      <p:graphicFrame>
        <p:nvGraphicFramePr>
          <p:cNvPr id="5" name="Table 5">
            <a:extLst>
              <a:ext uri="{FF2B5EF4-FFF2-40B4-BE49-F238E27FC236}">
                <a16:creationId xmlns:a16="http://schemas.microsoft.com/office/drawing/2014/main" id="{574F2785-E5C0-42AD-93A5-E5118D908B08}"/>
              </a:ext>
            </a:extLst>
          </p:cNvPr>
          <p:cNvGraphicFramePr>
            <a:graphicFrameLocks/>
          </p:cNvGraphicFramePr>
          <p:nvPr>
            <p:extLst>
              <p:ext uri="{D42A27DB-BD31-4B8C-83A1-F6EECF244321}">
                <p14:modId xmlns:p14="http://schemas.microsoft.com/office/powerpoint/2010/main" val="3823862871"/>
              </p:ext>
            </p:extLst>
          </p:nvPr>
        </p:nvGraphicFramePr>
        <p:xfrm>
          <a:off x="635820" y="1388303"/>
          <a:ext cx="10920359" cy="4655359"/>
        </p:xfrm>
        <a:graphic>
          <a:graphicData uri="http://schemas.openxmlformats.org/drawingml/2006/table">
            <a:tbl>
              <a:tblPr firstRow="1" bandRow="1">
                <a:tableStyleId>{9D7B26C5-4107-4FEC-AEDC-1716B250A1EF}</a:tableStyleId>
              </a:tblPr>
              <a:tblGrid>
                <a:gridCol w="2461846">
                  <a:extLst>
                    <a:ext uri="{9D8B030D-6E8A-4147-A177-3AD203B41FA5}">
                      <a16:colId xmlns:a16="http://schemas.microsoft.com/office/drawing/2014/main" val="174990279"/>
                    </a:ext>
                  </a:extLst>
                </a:gridCol>
                <a:gridCol w="4419600">
                  <a:extLst>
                    <a:ext uri="{9D8B030D-6E8A-4147-A177-3AD203B41FA5}">
                      <a16:colId xmlns:a16="http://schemas.microsoft.com/office/drawing/2014/main" val="2232908934"/>
                    </a:ext>
                  </a:extLst>
                </a:gridCol>
                <a:gridCol w="4038913">
                  <a:extLst>
                    <a:ext uri="{9D8B030D-6E8A-4147-A177-3AD203B41FA5}">
                      <a16:colId xmlns:a16="http://schemas.microsoft.com/office/drawing/2014/main" val="4252316178"/>
                    </a:ext>
                  </a:extLst>
                </a:gridCol>
              </a:tblGrid>
              <a:tr h="317055">
                <a:tc>
                  <a:txBody>
                    <a:bodyPr/>
                    <a:lstStyle/>
                    <a:p>
                      <a:pPr algn="ctr"/>
                      <a:r>
                        <a:rPr lang="en-US" sz="1400"/>
                        <a:t>Document Type</a:t>
                      </a:r>
                    </a:p>
                  </a:txBody>
                  <a:tcPr marL="57742" marR="57742" marT="28871" marB="28871" anchor="ctr"/>
                </a:tc>
                <a:tc>
                  <a:txBody>
                    <a:bodyPr/>
                    <a:lstStyle/>
                    <a:p>
                      <a:pPr algn="ctr"/>
                      <a:r>
                        <a:rPr lang="en-US" sz="1400"/>
                        <a:t>Document Description</a:t>
                      </a:r>
                    </a:p>
                  </a:txBody>
                  <a:tcPr marL="57742" marR="57742" marT="28871" marB="28871" anchor="ctr"/>
                </a:tc>
                <a:tc>
                  <a:txBody>
                    <a:bodyPr/>
                    <a:lstStyle/>
                    <a:p>
                      <a:pPr algn="ctr"/>
                      <a:r>
                        <a:rPr lang="en-US" sz="1400"/>
                        <a:t>When it’s Required Along the Permit Path</a:t>
                      </a:r>
                    </a:p>
                  </a:txBody>
                  <a:tcPr marL="57742" marR="57742" marT="28871" marB="28871" anchor="ctr"/>
                </a:tc>
                <a:extLst>
                  <a:ext uri="{0D108BD9-81ED-4DB2-BD59-A6C34878D82A}">
                    <a16:rowId xmlns:a16="http://schemas.microsoft.com/office/drawing/2014/main" val="145344242"/>
                  </a:ext>
                </a:extLst>
              </a:tr>
              <a:tr h="498503">
                <a:tc>
                  <a:txBody>
                    <a:bodyPr/>
                    <a:lstStyle/>
                    <a:p>
                      <a:r>
                        <a:rPr lang="en-US" sz="1400" b="1"/>
                        <a:t>Right of Way Impact Plan </a:t>
                      </a:r>
                    </a:p>
                  </a:txBody>
                  <a:tcPr marL="57742" marR="57742" marT="28871" marB="28871"/>
                </a:tc>
                <a:tc>
                  <a:txBody>
                    <a:bodyPr/>
                    <a:lstStyle/>
                    <a:p>
                      <a:r>
                        <a:rPr lang="en-US" sz="1400" dirty="0"/>
                        <a:t>Row-of-way closures with details per </a:t>
                      </a:r>
                      <a:r>
                        <a:rPr lang="en-US" sz="1400" dirty="0">
                          <a:hlinkClick r:id="rId3"/>
                        </a:rPr>
                        <a:t>CAM 2116</a:t>
                      </a:r>
                      <a:endParaRPr lang="en-US" sz="1400" dirty="0"/>
                    </a:p>
                  </a:txBody>
                  <a:tcPr marL="57742" marR="57742" marT="28871" marB="28871"/>
                </a:tc>
                <a:tc>
                  <a:txBody>
                    <a:bodyPr/>
                    <a:lstStyle/>
                    <a:p>
                      <a:r>
                        <a:rPr lang="en-US" sz="1400" b="1"/>
                        <a:t>Application</a:t>
                      </a:r>
                      <a:r>
                        <a:rPr lang="en-US" sz="1400"/>
                        <a:t> – cannot submit without uploading this document</a:t>
                      </a:r>
                    </a:p>
                  </a:txBody>
                  <a:tcPr marL="57742" marR="57742" marT="28871" marB="28871"/>
                </a:tc>
                <a:extLst>
                  <a:ext uri="{0D108BD9-81ED-4DB2-BD59-A6C34878D82A}">
                    <a16:rowId xmlns:a16="http://schemas.microsoft.com/office/drawing/2014/main" val="178668697"/>
                  </a:ext>
                </a:extLst>
              </a:tr>
              <a:tr h="530286">
                <a:tc>
                  <a:txBody>
                    <a:bodyPr/>
                    <a:lstStyle/>
                    <a:p>
                      <a:r>
                        <a:rPr lang="en-US" sz="1400" b="1" dirty="0"/>
                        <a:t>Certificate of Insurance</a:t>
                      </a:r>
                    </a:p>
                  </a:txBody>
                  <a:tcPr marL="57742" marR="57742" marT="28871" marB="28871"/>
                </a:tc>
                <a:tc>
                  <a:txBody>
                    <a:bodyPr/>
                    <a:lstStyle/>
                    <a:p>
                      <a:r>
                        <a:rPr lang="en-US" sz="1400" dirty="0"/>
                        <a:t>Insurance requirements per </a:t>
                      </a:r>
                      <a:r>
                        <a:rPr lang="en-US" sz="1400" dirty="0">
                          <a:hlinkClick r:id="rId4"/>
                        </a:rPr>
                        <a:t>CAM 2102 </a:t>
                      </a:r>
                      <a:r>
                        <a:rPr lang="en-US" sz="1400" dirty="0"/>
                        <a:t>with limits of liability minimums of </a:t>
                      </a:r>
                      <a:r>
                        <a:rPr lang="en-US" sz="1400" b="1" dirty="0"/>
                        <a:t>$5M for heavy load mobile cranes </a:t>
                      </a:r>
                      <a:r>
                        <a:rPr lang="en-US" sz="1400" dirty="0"/>
                        <a:t>and </a:t>
                      </a:r>
                      <a:r>
                        <a:rPr lang="en-US" sz="1400" b="1" dirty="0"/>
                        <a:t>$10M for tower and self-erecting cranes</a:t>
                      </a:r>
                    </a:p>
                  </a:txBody>
                  <a:tcPr marL="57742" marR="57742" marT="28871" marB="28871"/>
                </a:tc>
                <a:tc>
                  <a:txBody>
                    <a:bodyPr/>
                    <a:lstStyle/>
                    <a:p>
                      <a:r>
                        <a:rPr lang="en-US" sz="1400" b="1" dirty="0"/>
                        <a:t>Application</a:t>
                      </a:r>
                      <a:r>
                        <a:rPr lang="en-US" sz="1400" dirty="0"/>
                        <a:t> – cannot submit without uploading this document </a:t>
                      </a:r>
                      <a:endParaRPr lang="en-US" sz="1400" i="1" dirty="0">
                        <a:solidFill>
                          <a:srgbClr val="FF0000"/>
                        </a:solidFill>
                      </a:endParaRPr>
                    </a:p>
                  </a:txBody>
                  <a:tcPr marL="57742" marR="57742" marT="28871" marB="28871"/>
                </a:tc>
                <a:extLst>
                  <a:ext uri="{0D108BD9-81ED-4DB2-BD59-A6C34878D82A}">
                    <a16:rowId xmlns:a16="http://schemas.microsoft.com/office/drawing/2014/main" val="3205346152"/>
                  </a:ext>
                </a:extLst>
              </a:tr>
              <a:tr h="498503">
                <a:tc>
                  <a:txBody>
                    <a:bodyPr/>
                    <a:lstStyle/>
                    <a:p>
                      <a:r>
                        <a:rPr lang="en-US" sz="1400" b="1" dirty="0"/>
                        <a:t>Letter of Authorization</a:t>
                      </a:r>
                    </a:p>
                  </a:txBody>
                  <a:tcPr marL="57742" marR="57742" marT="28871" marB="28871"/>
                </a:tc>
                <a:tc>
                  <a:txBody>
                    <a:bodyPr/>
                    <a:lstStyle/>
                    <a:p>
                      <a:r>
                        <a:rPr lang="en-US" sz="1400" dirty="0"/>
                        <a:t>Required if Applicant or FRP contact is different from the Owner contact</a:t>
                      </a:r>
                    </a:p>
                  </a:txBody>
                  <a:tcPr marL="57742" marR="57742" marT="28871" marB="28871"/>
                </a:tc>
                <a:tc>
                  <a:txBody>
                    <a:bodyPr/>
                    <a:lstStyle/>
                    <a:p>
                      <a:r>
                        <a:rPr lang="en-US" sz="1400" b="1"/>
                        <a:t>Application</a:t>
                      </a:r>
                      <a:r>
                        <a:rPr lang="en-US" sz="1400"/>
                        <a:t> – cannot submit without uploading this document</a:t>
                      </a:r>
                    </a:p>
                  </a:txBody>
                  <a:tcPr marL="57742" marR="57742" marT="28871" marB="28871"/>
                </a:tc>
                <a:extLst>
                  <a:ext uri="{0D108BD9-81ED-4DB2-BD59-A6C34878D82A}">
                    <a16:rowId xmlns:a16="http://schemas.microsoft.com/office/drawing/2014/main" val="3252595094"/>
                  </a:ext>
                </a:extLst>
              </a:tr>
              <a:tr h="714991">
                <a:tc>
                  <a:txBody>
                    <a:bodyPr/>
                    <a:lstStyle/>
                    <a:p>
                      <a:r>
                        <a:rPr lang="en-US" sz="1400" b="1" dirty="0"/>
                        <a:t>Traffic Control Plan</a:t>
                      </a:r>
                    </a:p>
                  </a:txBody>
                  <a:tcPr marL="57742" marR="57742" marT="28871" marB="28871"/>
                </a:tc>
                <a:tc>
                  <a:txBody>
                    <a:bodyPr/>
                    <a:lstStyle/>
                    <a:p>
                      <a:r>
                        <a:rPr lang="en-US" sz="1400" dirty="0"/>
                        <a:t>Temporary traffic control plan per </a:t>
                      </a:r>
                      <a:r>
                        <a:rPr lang="en-US" sz="1400" dirty="0">
                          <a:hlinkClick r:id="rId5"/>
                        </a:rPr>
                        <a:t>CAM 2111 </a:t>
                      </a:r>
                      <a:r>
                        <a:rPr lang="en-US" sz="1400" dirty="0"/>
                        <a:t>and the </a:t>
                      </a:r>
                      <a:r>
                        <a:rPr lang="en-US" sz="1400" dirty="0">
                          <a:hlinkClick r:id="rId6"/>
                        </a:rPr>
                        <a:t>City of Seattle Traffic Control Manual for In-Street Work</a:t>
                      </a:r>
                      <a:endParaRPr lang="en-US" sz="1400" dirty="0"/>
                    </a:p>
                  </a:txBody>
                  <a:tcPr marL="57742" marR="57742" marT="28871" marB="28871"/>
                </a:tc>
                <a:tc>
                  <a:txBody>
                    <a:bodyPr/>
                    <a:lstStyle/>
                    <a:p>
                      <a:r>
                        <a:rPr lang="en-US" sz="1400" dirty="0"/>
                        <a:t>Either at </a:t>
                      </a:r>
                      <a:r>
                        <a:rPr lang="en-US" sz="1400" b="1" dirty="0"/>
                        <a:t>Application</a:t>
                      </a:r>
                      <a:r>
                        <a:rPr lang="en-US" sz="1400" dirty="0"/>
                        <a:t> if the street category is manually set to Arterial or at</a:t>
                      </a:r>
                      <a:r>
                        <a:rPr lang="en-US" sz="1400" b="1" dirty="0"/>
                        <a:t> Screening </a:t>
                      </a:r>
                      <a:r>
                        <a:rPr lang="en-US" sz="1400" dirty="0"/>
                        <a:t>when the reviewer verifies work is on an arterial or any street in a Hub</a:t>
                      </a:r>
                    </a:p>
                  </a:txBody>
                  <a:tcPr marL="57742" marR="57742" marT="28871" marB="28871"/>
                </a:tc>
                <a:extLst>
                  <a:ext uri="{0D108BD9-81ED-4DB2-BD59-A6C34878D82A}">
                    <a16:rowId xmlns:a16="http://schemas.microsoft.com/office/drawing/2014/main" val="3275085437"/>
                  </a:ext>
                </a:extLst>
              </a:tr>
              <a:tr h="714991">
                <a:tc>
                  <a:txBody>
                    <a:bodyPr/>
                    <a:lstStyle/>
                    <a:p>
                      <a:r>
                        <a:rPr lang="en-US" sz="1400" b="1" dirty="0"/>
                        <a:t>Temporary No Parking Confirmation </a:t>
                      </a:r>
                      <a:r>
                        <a:rPr lang="en-US" sz="1400" i="1" dirty="0"/>
                        <a:t>(Paid Parking Permit)</a:t>
                      </a:r>
                      <a:endParaRPr lang="en-US" sz="1400" b="1" i="1" dirty="0"/>
                    </a:p>
                  </a:txBody>
                  <a:tcPr marL="57742" marR="57742" marT="28871" marB="28871"/>
                </a:tc>
                <a:tc>
                  <a:txBody>
                    <a:bodyPr/>
                    <a:lstStyle/>
                    <a:p>
                      <a:r>
                        <a:rPr lang="en-US" sz="1400"/>
                        <a:t>If paid parking is impacted by the project, some sort of proof that a parking permit has been submitted</a:t>
                      </a:r>
                    </a:p>
                  </a:txBody>
                  <a:tcPr marL="57742" marR="57742" marT="28871" marB="28871"/>
                </a:tc>
                <a:tc>
                  <a:txBody>
                    <a:bodyPr/>
                    <a:lstStyle/>
                    <a:p>
                      <a:r>
                        <a:rPr lang="en-US" sz="1400" b="1" dirty="0"/>
                        <a:t>Review Evaluation</a:t>
                      </a:r>
                    </a:p>
                  </a:txBody>
                  <a:tcPr marL="57742" marR="57742" marT="28871" marB="28871"/>
                </a:tc>
                <a:extLst>
                  <a:ext uri="{0D108BD9-81ED-4DB2-BD59-A6C34878D82A}">
                    <a16:rowId xmlns:a16="http://schemas.microsoft.com/office/drawing/2014/main" val="1612746319"/>
                  </a:ext>
                </a:extLst>
              </a:tr>
              <a:tr h="714991">
                <a:tc>
                  <a:txBody>
                    <a:bodyPr/>
                    <a:lstStyle/>
                    <a:p>
                      <a:r>
                        <a:rPr lang="en-US" sz="1400" b="1"/>
                        <a:t>Other documents</a:t>
                      </a:r>
                    </a:p>
                  </a:txBody>
                  <a:tcPr marL="57742" marR="57742" marT="28871" marB="28871"/>
                </a:tc>
                <a:tc>
                  <a:txBody>
                    <a:bodyPr/>
                    <a:lstStyle/>
                    <a:p>
                      <a:r>
                        <a:rPr lang="en-US" sz="1400"/>
                        <a:t>Based on project location and impact: </a:t>
                      </a:r>
                      <a:r>
                        <a:rPr lang="en-US" sz="1400">
                          <a:hlinkClick r:id="rId7"/>
                        </a:rPr>
                        <a:t>Historic District CoA</a:t>
                      </a:r>
                      <a:r>
                        <a:rPr lang="en-US" sz="1400"/>
                        <a:t>, Holiday Moratorium Waiver per </a:t>
                      </a:r>
                      <a:r>
                        <a:rPr lang="en-US" sz="1400">
                          <a:hlinkClick r:id="rId8"/>
                        </a:rPr>
                        <a:t>CAM 2107</a:t>
                      </a:r>
                      <a:r>
                        <a:rPr lang="en-US" sz="1400"/>
                        <a:t>, Pavement Moratorium etc.</a:t>
                      </a:r>
                    </a:p>
                  </a:txBody>
                  <a:tcPr marL="57742" marR="57742" marT="28871" marB="28871"/>
                </a:tc>
                <a:tc>
                  <a:txBody>
                    <a:bodyPr/>
                    <a:lstStyle/>
                    <a:p>
                      <a:r>
                        <a:rPr lang="en-US" sz="1400" b="1"/>
                        <a:t>Review Evaluation</a:t>
                      </a:r>
                    </a:p>
                  </a:txBody>
                  <a:tcPr marL="57742" marR="57742" marT="28871" marB="28871"/>
                </a:tc>
                <a:extLst>
                  <a:ext uri="{0D108BD9-81ED-4DB2-BD59-A6C34878D82A}">
                    <a16:rowId xmlns:a16="http://schemas.microsoft.com/office/drawing/2014/main" val="336041172"/>
                  </a:ext>
                </a:extLst>
              </a:tr>
              <a:tr h="498503">
                <a:tc>
                  <a:txBody>
                    <a:bodyPr/>
                    <a:lstStyle/>
                    <a:p>
                      <a:r>
                        <a:rPr lang="en-US" sz="1400" b="1"/>
                        <a:t>Corrections Response</a:t>
                      </a:r>
                    </a:p>
                  </a:txBody>
                  <a:tcPr marL="57742" marR="57742" marT="28871" marB="28871"/>
                </a:tc>
                <a:tc>
                  <a:txBody>
                    <a:bodyPr/>
                    <a:lstStyle/>
                    <a:p>
                      <a:r>
                        <a:rPr lang="en-US" sz="1400"/>
                        <a:t>Street Use Comments Sheet with responses</a:t>
                      </a:r>
                    </a:p>
                  </a:txBody>
                  <a:tcPr marL="57742" marR="57742" marT="28871" marB="28871"/>
                </a:tc>
                <a:tc>
                  <a:txBody>
                    <a:bodyPr/>
                    <a:lstStyle/>
                    <a:p>
                      <a:r>
                        <a:rPr lang="en-US" sz="1400" b="1" dirty="0"/>
                        <a:t>Screening</a:t>
                      </a:r>
                      <a:r>
                        <a:rPr lang="en-US" sz="1400" dirty="0"/>
                        <a:t> – cannot submit Corrections Submitted if this is required</a:t>
                      </a:r>
                    </a:p>
                  </a:txBody>
                  <a:tcPr marL="57742" marR="57742" marT="28871" marB="28871"/>
                </a:tc>
                <a:extLst>
                  <a:ext uri="{0D108BD9-81ED-4DB2-BD59-A6C34878D82A}">
                    <a16:rowId xmlns:a16="http://schemas.microsoft.com/office/drawing/2014/main" val="4034452318"/>
                  </a:ext>
                </a:extLst>
              </a:tr>
            </a:tbl>
          </a:graphicData>
        </a:graphic>
      </p:graphicFrame>
    </p:spTree>
    <p:extLst>
      <p:ext uri="{BB962C8B-B14F-4D97-AF65-F5344CB8AC3E}">
        <p14:creationId xmlns:p14="http://schemas.microsoft.com/office/powerpoint/2010/main" val="237856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51639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2292096" y="585216"/>
            <a:ext cx="3796884" cy="1499616"/>
          </a:xfrm>
        </p:spPr>
        <p:txBody>
          <a:bodyPr>
            <a:normAutofit/>
          </a:bodyPr>
          <a:lstStyle/>
          <a:p>
            <a:pPr>
              <a:lnSpc>
                <a:spcPct val="90000"/>
              </a:lnSpc>
            </a:pPr>
            <a:r>
              <a:rPr lang="en-US" sz="3300" dirty="0">
                <a:solidFill>
                  <a:srgbClr val="FFFFFF"/>
                </a:solidFill>
              </a:rPr>
              <a:t>ROW Construction Permit and Use Types Overview</a:t>
            </a:r>
          </a:p>
        </p:txBody>
      </p:sp>
      <p:cxnSp>
        <p:nvCxnSpPr>
          <p:cNvPr id="13" name="Straight Connector 12">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095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1819958" y="2227152"/>
            <a:ext cx="4571997" cy="4494324"/>
          </a:xfrm>
        </p:spPr>
        <p:txBody>
          <a:bodyPr>
            <a:normAutofit lnSpcReduction="10000"/>
          </a:bodyPr>
          <a:lstStyle/>
          <a:p>
            <a:pPr marL="0" indent="0">
              <a:buNone/>
            </a:pPr>
            <a:r>
              <a:rPr lang="en-US" sz="1800" b="1" dirty="0">
                <a:solidFill>
                  <a:srgbClr val="FFFFFF"/>
                </a:solidFill>
              </a:rPr>
              <a:t>ROW Construction permit :</a:t>
            </a:r>
          </a:p>
          <a:p>
            <a:r>
              <a:rPr lang="en-US" sz="1800" dirty="0">
                <a:solidFill>
                  <a:srgbClr val="FFFFFF"/>
                </a:solidFill>
              </a:rPr>
              <a:t>Used to permit the use of the right-of-way for construction purposes </a:t>
            </a:r>
          </a:p>
          <a:p>
            <a:pPr marL="0" indent="0">
              <a:buNone/>
            </a:pPr>
            <a:endParaRPr lang="en-US" sz="1800" dirty="0">
              <a:solidFill>
                <a:srgbClr val="FFFFFF"/>
              </a:solidFill>
            </a:endParaRPr>
          </a:p>
          <a:p>
            <a:r>
              <a:rPr lang="en-US" sz="1800" dirty="0">
                <a:solidFill>
                  <a:srgbClr val="FFFFFF"/>
                </a:solidFill>
              </a:rPr>
              <a:t>Can also be used to permit the repair or improvement of the street scape if it does not meet the thresholds of a SIP (≥2,000 sq. ft.)</a:t>
            </a:r>
          </a:p>
          <a:p>
            <a:pPr marL="0" indent="0">
              <a:buNone/>
            </a:pPr>
            <a:endParaRPr lang="en-US" sz="1800" dirty="0">
              <a:solidFill>
                <a:srgbClr val="FFFFFF"/>
              </a:solidFill>
            </a:endParaRPr>
          </a:p>
          <a:p>
            <a:r>
              <a:rPr lang="en-US" sz="1800" dirty="0">
                <a:solidFill>
                  <a:srgbClr val="FFFFFF"/>
                </a:solidFill>
              </a:rPr>
              <a:t>Uses the full workflow</a:t>
            </a:r>
          </a:p>
          <a:p>
            <a:pPr marL="0" indent="0">
              <a:buNone/>
            </a:pPr>
            <a:endParaRPr lang="en-US" sz="1800" dirty="0">
              <a:solidFill>
                <a:srgbClr val="FFFFFF"/>
              </a:solidFill>
            </a:endParaRPr>
          </a:p>
          <a:p>
            <a:r>
              <a:rPr lang="en-US" sz="1800" dirty="0">
                <a:solidFill>
                  <a:srgbClr val="FFFFFF"/>
                </a:solidFill>
              </a:rPr>
              <a:t>All amendments available after issuance </a:t>
            </a:r>
          </a:p>
          <a:p>
            <a:pPr marL="0" indent="0">
              <a:buNone/>
            </a:pPr>
            <a:endParaRPr lang="en-US" sz="1800" dirty="0">
              <a:solidFill>
                <a:srgbClr val="FFFFFF"/>
              </a:solidFill>
            </a:endParaRPr>
          </a:p>
          <a:p>
            <a:r>
              <a:rPr lang="en-US" sz="1800" dirty="0">
                <a:solidFill>
                  <a:srgbClr val="FFFFFF"/>
                </a:solidFill>
              </a:rPr>
              <a:t>Record ID: </a:t>
            </a:r>
            <a:r>
              <a:rPr lang="en-US" sz="2000" u="sng" dirty="0">
                <a:solidFill>
                  <a:schemeClr val="bg1"/>
                </a:solidFill>
              </a:rPr>
              <a:t>SUCONST</a:t>
            </a:r>
            <a:r>
              <a:rPr lang="en-US" sz="2000" dirty="0">
                <a:solidFill>
                  <a:schemeClr val="bg1"/>
                </a:solidFill>
              </a:rPr>
              <a:t>0000001</a:t>
            </a:r>
            <a:endParaRPr lang="en-US" sz="1200" dirty="0">
              <a:solidFill>
                <a:schemeClr val="bg1"/>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457200" lvl="1"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457200" lvl="1" indent="0">
              <a:buNone/>
            </a:pPr>
            <a:endParaRPr lang="en-US" sz="1600" dirty="0">
              <a:solidFill>
                <a:srgbClr val="FFFFFF"/>
              </a:solidFill>
            </a:endParaRPr>
          </a:p>
        </p:txBody>
      </p:sp>
      <p:sp>
        <p:nvSpPr>
          <p:cNvPr id="4" name="Slide Number Placeholder 3"/>
          <p:cNvSpPr>
            <a:spLocks noGrp="1"/>
          </p:cNvSpPr>
          <p:nvPr>
            <p:ph type="sldNum" sz="quarter" idx="4"/>
          </p:nvPr>
        </p:nvSpPr>
        <p:spPr>
          <a:xfrm>
            <a:off x="9493717" y="6356351"/>
            <a:ext cx="545632" cy="365125"/>
          </a:xfrm>
        </p:spPr>
        <p:txBody>
          <a:bodyPr>
            <a:normAutofit/>
          </a:bodyPr>
          <a:lstStyle/>
          <a:p>
            <a:pPr>
              <a:spcAft>
                <a:spcPts val="600"/>
              </a:spcAft>
              <a:defRPr/>
            </a:pPr>
            <a:fld id="{659ED83C-2D8A-42B0-BBF1-CDE43C1054AA}" type="slidenum">
              <a:rPr lang="en-US">
                <a:solidFill>
                  <a:srgbClr val="000000">
                    <a:tint val="75000"/>
                  </a:srgbClr>
                </a:solidFill>
                <a:latin typeface="Calibri"/>
              </a:rPr>
              <a:pPr>
                <a:spcAft>
                  <a:spcPts val="600"/>
                </a:spcAft>
                <a:defRPr/>
              </a:pPr>
              <a:t>13</a:t>
            </a:fld>
            <a:endParaRPr lang="en-US">
              <a:solidFill>
                <a:srgbClr val="000000">
                  <a:tint val="75000"/>
                </a:srgbClr>
              </a:solidFill>
              <a:latin typeface="Calibri"/>
            </a:endParaRPr>
          </a:p>
        </p:txBody>
      </p:sp>
      <p:graphicFrame>
        <p:nvGraphicFramePr>
          <p:cNvPr id="5" name="Table 4">
            <a:extLst>
              <a:ext uri="{FF2B5EF4-FFF2-40B4-BE49-F238E27FC236}">
                <a16:creationId xmlns:a16="http://schemas.microsoft.com/office/drawing/2014/main" id="{FE812918-25E0-4A2E-B452-232D2A6D79D1}"/>
              </a:ext>
            </a:extLst>
          </p:cNvPr>
          <p:cNvGraphicFramePr>
            <a:graphicFrameLocks noGrp="1"/>
          </p:cNvGraphicFramePr>
          <p:nvPr>
            <p:extLst>
              <p:ext uri="{D42A27DB-BD31-4B8C-83A1-F6EECF244321}">
                <p14:modId xmlns:p14="http://schemas.microsoft.com/office/powerpoint/2010/main" val="1911874830"/>
              </p:ext>
            </p:extLst>
          </p:nvPr>
        </p:nvGraphicFramePr>
        <p:xfrm>
          <a:off x="6687912" y="0"/>
          <a:ext cx="5504088" cy="6858016"/>
        </p:xfrm>
        <a:graphic>
          <a:graphicData uri="http://schemas.openxmlformats.org/drawingml/2006/table">
            <a:tbl>
              <a:tblPr firstRow="1" bandRow="1">
                <a:tableStyleId>{5C22544A-7EE6-4342-B048-85BDC9FD1C3A}</a:tableStyleId>
              </a:tblPr>
              <a:tblGrid>
                <a:gridCol w="1947124">
                  <a:extLst>
                    <a:ext uri="{9D8B030D-6E8A-4147-A177-3AD203B41FA5}">
                      <a16:colId xmlns:a16="http://schemas.microsoft.com/office/drawing/2014/main" val="765986647"/>
                    </a:ext>
                  </a:extLst>
                </a:gridCol>
                <a:gridCol w="3556964">
                  <a:extLst>
                    <a:ext uri="{9D8B030D-6E8A-4147-A177-3AD203B41FA5}">
                      <a16:colId xmlns:a16="http://schemas.microsoft.com/office/drawing/2014/main" val="2083312621"/>
                    </a:ext>
                  </a:extLst>
                </a:gridCol>
              </a:tblGrid>
              <a:tr h="311728">
                <a:tc>
                  <a:txBody>
                    <a:bodyPr/>
                    <a:lstStyle/>
                    <a:p>
                      <a:pPr algn="ctr"/>
                      <a:r>
                        <a:rPr lang="en-US" sz="1600">
                          <a:solidFill>
                            <a:schemeClr val="bg1"/>
                          </a:solidFill>
                        </a:rPr>
                        <a:t>Hansen Use Code</a:t>
                      </a:r>
                    </a:p>
                  </a:txBody>
                  <a:tcPr marL="61703" marR="61703" marT="30852" marB="30852"/>
                </a:tc>
                <a:tc>
                  <a:txBody>
                    <a:bodyPr/>
                    <a:lstStyle/>
                    <a:p>
                      <a:pPr algn="ctr"/>
                      <a:r>
                        <a:rPr lang="en-US" sz="1600" dirty="0"/>
                        <a:t>Accela Use Type</a:t>
                      </a:r>
                    </a:p>
                  </a:txBody>
                  <a:tcPr marL="61703" marR="61703" marT="30852" marB="30852"/>
                </a:tc>
                <a:extLst>
                  <a:ext uri="{0D108BD9-81ED-4DB2-BD59-A6C34878D82A}">
                    <a16:rowId xmlns:a16="http://schemas.microsoft.com/office/drawing/2014/main" val="2405387564"/>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New/Replace Asphalt Driveway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526613390"/>
                  </a:ext>
                </a:extLst>
              </a:tr>
              <a:tr h="311728">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26/26A</a:t>
                      </a:r>
                    </a:p>
                  </a:txBody>
                  <a:tcPr marL="61703" marR="61703" marT="30852" marB="30852"/>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New/Replace Concrete Driveway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053862695"/>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29B</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Overhead Weather Protection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1564858355"/>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29B</a:t>
                      </a:r>
                    </a:p>
                  </a:txBody>
                  <a:tcPr marL="61703" marR="61703" marT="30852" marB="30852"/>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Sign/Banner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81620152"/>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31/44</a:t>
                      </a:r>
                    </a:p>
                  </a:txBody>
                  <a:tcPr marL="61703" marR="61703" marT="30852" marB="30852"/>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Row Construction Staging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409881625"/>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31D</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Inaccessible Row Construction Staging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1121367762"/>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34/35</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Clear And Grub/Grading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957447723"/>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38/40/51M</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Pavement Restoration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1438502215"/>
                  </a:ext>
                </a:extLst>
              </a:tr>
              <a:tr h="311728">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Transit Facility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4056314003"/>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Crane &gt; 100 Ton Operation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3949175785"/>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Boom/Lift/Crane &lt; 100 Ton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4285771361"/>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Curb Crossing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1253741645"/>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50/50A</a:t>
                      </a:r>
                    </a:p>
                  </a:txBody>
                  <a:tcPr marL="61703" marR="61703" marT="30852" marB="3085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a:solidFill>
                            <a:schemeClr val="tx1"/>
                          </a:solidFill>
                          <a:effectLst/>
                          <a:latin typeface="Calibri" panose="020F0502020204030204" pitchFamily="34" charset="0"/>
                          <a:ea typeface="Calibri" panose="020F0502020204030204" pitchFamily="34" charset="0"/>
                          <a:cs typeface="Calibri" panose="020F0502020204030204" pitchFamily="34" charset="0"/>
                        </a:rPr>
                        <a:t>Scaffolding/Covered Ped Walkway</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436786108"/>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44/51I</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Remediation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4197043176"/>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Exploratory Excavation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56087715"/>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52C/AVP</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Seasonal Lighting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850602952"/>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54/54A</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Miscellaneous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795444799"/>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54A</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Private Drainage Facility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658862766"/>
                  </a:ext>
                </a:extLst>
              </a:tr>
              <a:tr h="311728">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54C</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Barricades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4286759437"/>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61703" marR="61703" marT="30852" marB="30852"/>
                </a:tc>
                <a:tc>
                  <a:txBody>
                    <a:bodyPr/>
                    <a:lstStyle/>
                    <a:p>
                      <a:pPr marL="0" marR="0">
                        <a:lnSpc>
                          <a:spcPct val="107000"/>
                        </a:lnSpc>
                        <a:spcBef>
                          <a:spcPts val="0"/>
                        </a:spcBef>
                        <a:spcAft>
                          <a:spcPts val="0"/>
                        </a:spcAft>
                      </a:pPr>
                      <a:r>
                        <a:rPr lang="en-US"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Sidewalk/Driveway Maintenance &lt; 100 Sf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753098405"/>
                  </a:ext>
                </a:extLst>
              </a:tr>
              <a:tr h="311728">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a:t>
                      </a:r>
                    </a:p>
                  </a:txBody>
                  <a:tcPr marL="61703" marR="61703" marT="30852" marB="30852"/>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Sidewalk/Driveway Maintenance &gt; 100 Sf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1244542736"/>
                  </a:ext>
                </a:extLst>
              </a:tr>
            </a:tbl>
          </a:graphicData>
        </a:graphic>
      </p:graphicFrame>
    </p:spTree>
    <p:extLst>
      <p:ext uri="{BB962C8B-B14F-4D97-AF65-F5344CB8AC3E}">
        <p14:creationId xmlns:p14="http://schemas.microsoft.com/office/powerpoint/2010/main" val="728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ROW Construction Document Requirements</a:t>
            </a:r>
          </a:p>
        </p:txBody>
      </p:sp>
      <p:graphicFrame>
        <p:nvGraphicFramePr>
          <p:cNvPr id="5" name="Table 5">
            <a:extLst>
              <a:ext uri="{FF2B5EF4-FFF2-40B4-BE49-F238E27FC236}">
                <a16:creationId xmlns:a16="http://schemas.microsoft.com/office/drawing/2014/main" id="{574F2785-E5C0-42AD-93A5-E5118D908B08}"/>
              </a:ext>
            </a:extLst>
          </p:cNvPr>
          <p:cNvGraphicFramePr>
            <a:graphicFrameLocks/>
          </p:cNvGraphicFramePr>
          <p:nvPr>
            <p:extLst>
              <p:ext uri="{D42A27DB-BD31-4B8C-83A1-F6EECF244321}">
                <p14:modId xmlns:p14="http://schemas.microsoft.com/office/powerpoint/2010/main" val="1249641901"/>
              </p:ext>
            </p:extLst>
          </p:nvPr>
        </p:nvGraphicFramePr>
        <p:xfrm>
          <a:off x="173127" y="1388303"/>
          <a:ext cx="11845745" cy="4683580"/>
        </p:xfrm>
        <a:graphic>
          <a:graphicData uri="http://schemas.openxmlformats.org/drawingml/2006/table">
            <a:tbl>
              <a:tblPr firstRow="1" bandRow="1">
                <a:tableStyleId>{9D7B26C5-4107-4FEC-AEDC-1716B250A1EF}</a:tableStyleId>
              </a:tblPr>
              <a:tblGrid>
                <a:gridCol w="2670462">
                  <a:extLst>
                    <a:ext uri="{9D8B030D-6E8A-4147-A177-3AD203B41FA5}">
                      <a16:colId xmlns:a16="http://schemas.microsoft.com/office/drawing/2014/main" val="174990279"/>
                    </a:ext>
                  </a:extLst>
                </a:gridCol>
                <a:gridCol w="4794114">
                  <a:extLst>
                    <a:ext uri="{9D8B030D-6E8A-4147-A177-3AD203B41FA5}">
                      <a16:colId xmlns:a16="http://schemas.microsoft.com/office/drawing/2014/main" val="2232908934"/>
                    </a:ext>
                  </a:extLst>
                </a:gridCol>
                <a:gridCol w="4381169">
                  <a:extLst>
                    <a:ext uri="{9D8B030D-6E8A-4147-A177-3AD203B41FA5}">
                      <a16:colId xmlns:a16="http://schemas.microsoft.com/office/drawing/2014/main" val="4252316178"/>
                    </a:ext>
                  </a:extLst>
                </a:gridCol>
              </a:tblGrid>
              <a:tr h="313087">
                <a:tc>
                  <a:txBody>
                    <a:bodyPr/>
                    <a:lstStyle/>
                    <a:p>
                      <a:pPr algn="ctr"/>
                      <a:r>
                        <a:rPr lang="en-US" sz="1400"/>
                        <a:t>Document Type</a:t>
                      </a:r>
                    </a:p>
                  </a:txBody>
                  <a:tcPr marL="57742" marR="57742" marT="28871" marB="28871" anchor="ctr"/>
                </a:tc>
                <a:tc>
                  <a:txBody>
                    <a:bodyPr/>
                    <a:lstStyle/>
                    <a:p>
                      <a:pPr algn="ctr"/>
                      <a:r>
                        <a:rPr lang="en-US" sz="1400"/>
                        <a:t>Document Description</a:t>
                      </a:r>
                    </a:p>
                  </a:txBody>
                  <a:tcPr marL="57742" marR="57742" marT="28871" marB="28871" anchor="ctr"/>
                </a:tc>
                <a:tc>
                  <a:txBody>
                    <a:bodyPr/>
                    <a:lstStyle/>
                    <a:p>
                      <a:pPr algn="ctr"/>
                      <a:r>
                        <a:rPr lang="en-US" sz="1400"/>
                        <a:t>When it’s Required Along the Permit Path</a:t>
                      </a:r>
                    </a:p>
                  </a:txBody>
                  <a:tcPr marL="57742" marR="57742" marT="28871" marB="28871" anchor="ctr"/>
                </a:tc>
                <a:extLst>
                  <a:ext uri="{0D108BD9-81ED-4DB2-BD59-A6C34878D82A}">
                    <a16:rowId xmlns:a16="http://schemas.microsoft.com/office/drawing/2014/main" val="145344242"/>
                  </a:ext>
                </a:extLst>
              </a:tr>
              <a:tr h="492264">
                <a:tc>
                  <a:txBody>
                    <a:bodyPr/>
                    <a:lstStyle/>
                    <a:p>
                      <a:r>
                        <a:rPr lang="en-US" sz="1400" b="1"/>
                        <a:t>Right of Way Impact Plan </a:t>
                      </a:r>
                    </a:p>
                  </a:txBody>
                  <a:tcPr marL="57742" marR="57742" marT="28871" marB="28871"/>
                </a:tc>
                <a:tc>
                  <a:txBody>
                    <a:bodyPr/>
                    <a:lstStyle/>
                    <a:p>
                      <a:r>
                        <a:rPr lang="en-US" sz="1400" dirty="0"/>
                        <a:t>Row-of-way closures with details per </a:t>
                      </a:r>
                      <a:r>
                        <a:rPr lang="en-US" sz="1400" dirty="0">
                          <a:hlinkClick r:id="rId3"/>
                        </a:rPr>
                        <a:t>CAM 2116</a:t>
                      </a:r>
                      <a:endParaRPr lang="en-US" sz="1400" dirty="0"/>
                    </a:p>
                  </a:txBody>
                  <a:tcPr marL="57742" marR="57742" marT="28871" marB="28871"/>
                </a:tc>
                <a:tc>
                  <a:txBody>
                    <a:bodyPr/>
                    <a:lstStyle/>
                    <a:p>
                      <a:r>
                        <a:rPr lang="en-US" sz="1400" b="1"/>
                        <a:t>Application</a:t>
                      </a:r>
                      <a:r>
                        <a:rPr lang="en-US" sz="1400"/>
                        <a:t> – cannot submit without uploading this document</a:t>
                      </a:r>
                    </a:p>
                  </a:txBody>
                  <a:tcPr marL="57742" marR="57742" marT="28871" marB="28871"/>
                </a:tc>
                <a:extLst>
                  <a:ext uri="{0D108BD9-81ED-4DB2-BD59-A6C34878D82A}">
                    <a16:rowId xmlns:a16="http://schemas.microsoft.com/office/drawing/2014/main" val="178668697"/>
                  </a:ext>
                </a:extLst>
              </a:tr>
              <a:tr h="496829">
                <a:tc>
                  <a:txBody>
                    <a:bodyPr/>
                    <a:lstStyle/>
                    <a:p>
                      <a:r>
                        <a:rPr lang="en-US" sz="1400" b="1"/>
                        <a:t>Site Plan</a:t>
                      </a:r>
                    </a:p>
                  </a:txBody>
                  <a:tcPr marL="57742" marR="57742" marT="28871" marB="28871"/>
                </a:tc>
                <a:tc>
                  <a:txBody>
                    <a:bodyPr/>
                    <a:lstStyle/>
                    <a:p>
                      <a:r>
                        <a:rPr lang="en-US" sz="1400" dirty="0"/>
                        <a:t>Installation details per </a:t>
                      </a:r>
                      <a:r>
                        <a:rPr lang="en-US" sz="1400" dirty="0">
                          <a:hlinkClick r:id="rId3"/>
                        </a:rPr>
                        <a:t>CAM 2116</a:t>
                      </a:r>
                      <a:r>
                        <a:rPr lang="en-US" sz="1400" dirty="0"/>
                        <a:t>, only required for some uses (e.g. scaffolding and transit facilities)</a:t>
                      </a:r>
                    </a:p>
                  </a:txBody>
                  <a:tcPr marL="57742" marR="57742" marT="28871" marB="28871"/>
                </a:tc>
                <a:tc>
                  <a:txBody>
                    <a:bodyPr/>
                    <a:lstStyle/>
                    <a:p>
                      <a:r>
                        <a:rPr lang="en-US" sz="1400" b="1" dirty="0"/>
                        <a:t>Application</a:t>
                      </a:r>
                      <a:r>
                        <a:rPr lang="en-US" sz="1400" dirty="0"/>
                        <a:t> – cannot submit without uploading this document</a:t>
                      </a:r>
                      <a:r>
                        <a:rPr lang="en-US" sz="1400" dirty="0">
                          <a:solidFill>
                            <a:schemeClr val="tx1">
                              <a:lumMod val="50000"/>
                            </a:schemeClr>
                          </a:solidFill>
                        </a:rPr>
                        <a:t> </a:t>
                      </a:r>
                      <a:r>
                        <a:rPr lang="en-US" sz="1400" dirty="0">
                          <a:solidFill>
                            <a:schemeClr val="tx1"/>
                          </a:solidFill>
                        </a:rPr>
                        <a:t>if it’s required for that use type</a:t>
                      </a:r>
                      <a:endParaRPr lang="en-US" sz="1400" i="1" dirty="0">
                        <a:solidFill>
                          <a:schemeClr val="tx1"/>
                        </a:solidFill>
                      </a:endParaRPr>
                    </a:p>
                  </a:txBody>
                  <a:tcPr marL="57742" marR="57742" marT="28871" marB="28871"/>
                </a:tc>
                <a:extLst>
                  <a:ext uri="{0D108BD9-81ED-4DB2-BD59-A6C34878D82A}">
                    <a16:rowId xmlns:a16="http://schemas.microsoft.com/office/drawing/2014/main" val="3205346152"/>
                  </a:ext>
                </a:extLst>
              </a:tr>
              <a:tr h="492264">
                <a:tc>
                  <a:txBody>
                    <a:bodyPr/>
                    <a:lstStyle/>
                    <a:p>
                      <a:r>
                        <a:rPr lang="en-US" sz="1400" b="1" dirty="0"/>
                        <a:t>Letter of Authorization</a:t>
                      </a:r>
                    </a:p>
                  </a:txBody>
                  <a:tcPr marL="57742" marR="57742" marT="28871" marB="28871"/>
                </a:tc>
                <a:tc>
                  <a:txBody>
                    <a:bodyPr/>
                    <a:lstStyle/>
                    <a:p>
                      <a:r>
                        <a:rPr lang="en-US" sz="1400" dirty="0"/>
                        <a:t>Required if Applicant or FRP contact is different from the Owner contact</a:t>
                      </a:r>
                    </a:p>
                  </a:txBody>
                  <a:tcPr marL="57742" marR="57742" marT="28871" marB="28871"/>
                </a:tc>
                <a:tc>
                  <a:txBody>
                    <a:bodyPr/>
                    <a:lstStyle/>
                    <a:p>
                      <a:r>
                        <a:rPr lang="en-US" sz="1400" b="1"/>
                        <a:t>Application</a:t>
                      </a:r>
                      <a:r>
                        <a:rPr lang="en-US" sz="1400"/>
                        <a:t> – cannot submit without uploading this document</a:t>
                      </a:r>
                    </a:p>
                  </a:txBody>
                  <a:tcPr marL="57742" marR="57742" marT="28871" marB="28871"/>
                </a:tc>
                <a:extLst>
                  <a:ext uri="{0D108BD9-81ED-4DB2-BD59-A6C34878D82A}">
                    <a16:rowId xmlns:a16="http://schemas.microsoft.com/office/drawing/2014/main" val="3252595094"/>
                  </a:ext>
                </a:extLst>
              </a:tr>
              <a:tr h="706043">
                <a:tc>
                  <a:txBody>
                    <a:bodyPr/>
                    <a:lstStyle/>
                    <a:p>
                      <a:r>
                        <a:rPr lang="en-US" sz="1400" b="1" dirty="0"/>
                        <a:t>Traffic Control Plan</a:t>
                      </a:r>
                    </a:p>
                  </a:txBody>
                  <a:tcPr marL="57742" marR="57742" marT="28871" marB="28871"/>
                </a:tc>
                <a:tc>
                  <a:txBody>
                    <a:bodyPr/>
                    <a:lstStyle/>
                    <a:p>
                      <a:r>
                        <a:rPr lang="en-US" sz="1400" dirty="0"/>
                        <a:t>Temporary traffic control plan per </a:t>
                      </a:r>
                      <a:r>
                        <a:rPr lang="en-US" sz="1400" dirty="0">
                          <a:hlinkClick r:id="rId4"/>
                        </a:rPr>
                        <a:t>CAM 2111 </a:t>
                      </a:r>
                      <a:r>
                        <a:rPr lang="en-US" sz="1400" dirty="0"/>
                        <a:t>and the </a:t>
                      </a:r>
                      <a:r>
                        <a:rPr lang="en-US" sz="1400" dirty="0">
                          <a:hlinkClick r:id="rId5"/>
                        </a:rPr>
                        <a:t>City of Seattle Traffic Control Manual for In-Street Work</a:t>
                      </a:r>
                      <a:endParaRPr lang="en-US" sz="1400" dirty="0"/>
                    </a:p>
                  </a:txBody>
                  <a:tcPr marL="57742" marR="57742" marT="28871" marB="28871"/>
                </a:tc>
                <a:tc>
                  <a:txBody>
                    <a:bodyPr/>
                    <a:lstStyle/>
                    <a:p>
                      <a:r>
                        <a:rPr lang="en-US" sz="1400" dirty="0"/>
                        <a:t>Either at </a:t>
                      </a:r>
                      <a:r>
                        <a:rPr lang="en-US" sz="1400" b="1" dirty="0"/>
                        <a:t>Application</a:t>
                      </a:r>
                      <a:r>
                        <a:rPr lang="en-US" sz="1400" dirty="0"/>
                        <a:t> if the street category is manually set to Arterial or at</a:t>
                      </a:r>
                      <a:r>
                        <a:rPr lang="en-US" sz="1400" b="1" dirty="0"/>
                        <a:t> Screening </a:t>
                      </a:r>
                      <a:r>
                        <a:rPr lang="en-US" sz="1400" dirty="0"/>
                        <a:t>when the reviewer verifies work is on an arterial or any street in a Hub</a:t>
                      </a:r>
                    </a:p>
                  </a:txBody>
                  <a:tcPr marL="57742" marR="57742" marT="28871" marB="28871"/>
                </a:tc>
                <a:extLst>
                  <a:ext uri="{0D108BD9-81ED-4DB2-BD59-A6C34878D82A}">
                    <a16:rowId xmlns:a16="http://schemas.microsoft.com/office/drawing/2014/main" val="3275085437"/>
                  </a:ext>
                </a:extLst>
              </a:tr>
              <a:tr h="500324">
                <a:tc>
                  <a:txBody>
                    <a:bodyPr/>
                    <a:lstStyle/>
                    <a:p>
                      <a:r>
                        <a:rPr lang="en-US" sz="1400" b="1" dirty="0"/>
                        <a:t>Technical Plan</a:t>
                      </a:r>
                    </a:p>
                  </a:txBody>
                  <a:tcPr marL="57742" marR="57742" marT="28871" marB="28871"/>
                </a:tc>
                <a:tc>
                  <a:txBody>
                    <a:bodyPr/>
                    <a:lstStyle/>
                    <a:p>
                      <a:r>
                        <a:rPr lang="en-US" sz="1400" dirty="0"/>
                        <a:t>Additional plan or information based on the use and impact (e.g. structural calculations or geotechnical report) per </a:t>
                      </a:r>
                      <a:r>
                        <a:rPr lang="en-US" sz="1400" dirty="0">
                          <a:hlinkClick r:id="rId3"/>
                        </a:rPr>
                        <a:t>CAM 2116</a:t>
                      </a:r>
                      <a:endParaRPr lang="en-US" sz="1400" dirty="0"/>
                    </a:p>
                  </a:txBody>
                  <a:tcPr marL="57742" marR="57742" marT="28871" marB="28871"/>
                </a:tc>
                <a:tc>
                  <a:txBody>
                    <a:bodyPr/>
                    <a:lstStyle/>
                    <a:p>
                      <a:r>
                        <a:rPr lang="en-US" sz="1400" b="1" dirty="0"/>
                        <a:t>Screening </a:t>
                      </a:r>
                    </a:p>
                  </a:txBody>
                  <a:tcPr marL="57742" marR="57742" marT="28871" marB="28871"/>
                </a:tc>
                <a:extLst>
                  <a:ext uri="{0D108BD9-81ED-4DB2-BD59-A6C34878D82A}">
                    <a16:rowId xmlns:a16="http://schemas.microsoft.com/office/drawing/2014/main" val="556879228"/>
                  </a:ext>
                </a:extLst>
              </a:tr>
              <a:tr h="478399">
                <a:tc>
                  <a:txBody>
                    <a:bodyPr/>
                    <a:lstStyle/>
                    <a:p>
                      <a:r>
                        <a:rPr lang="en-US" sz="1400" b="1" dirty="0"/>
                        <a:t>Temporary No Parking Confirmation </a:t>
                      </a:r>
                      <a:r>
                        <a:rPr lang="en-US" sz="1400" i="1" dirty="0"/>
                        <a:t>(Paid Parking Permit)</a:t>
                      </a:r>
                      <a:endParaRPr lang="en-US" sz="1400" b="1" i="1" dirty="0"/>
                    </a:p>
                  </a:txBody>
                  <a:tcPr marL="57742" marR="57742" marT="28871" marB="28871"/>
                </a:tc>
                <a:tc>
                  <a:txBody>
                    <a:bodyPr/>
                    <a:lstStyle/>
                    <a:p>
                      <a:r>
                        <a:rPr lang="en-US" sz="1400" dirty="0"/>
                        <a:t>If paid parking is impacted by the project, some sort of proof that a parking permit has been submitted</a:t>
                      </a:r>
                    </a:p>
                  </a:txBody>
                  <a:tcPr marL="57742" marR="57742" marT="28871" marB="28871"/>
                </a:tc>
                <a:tc>
                  <a:txBody>
                    <a:bodyPr/>
                    <a:lstStyle/>
                    <a:p>
                      <a:r>
                        <a:rPr lang="en-US" sz="1400" b="1" dirty="0"/>
                        <a:t>Review Evaluation</a:t>
                      </a:r>
                    </a:p>
                  </a:txBody>
                  <a:tcPr marL="57742" marR="57742" marT="28871" marB="28871"/>
                </a:tc>
                <a:extLst>
                  <a:ext uri="{0D108BD9-81ED-4DB2-BD59-A6C34878D82A}">
                    <a16:rowId xmlns:a16="http://schemas.microsoft.com/office/drawing/2014/main" val="1612746319"/>
                  </a:ext>
                </a:extLst>
              </a:tr>
              <a:tr h="706043">
                <a:tc>
                  <a:txBody>
                    <a:bodyPr/>
                    <a:lstStyle/>
                    <a:p>
                      <a:r>
                        <a:rPr lang="en-US" sz="1400" b="1"/>
                        <a:t>Other documents</a:t>
                      </a:r>
                    </a:p>
                  </a:txBody>
                  <a:tcPr marL="57742" marR="57742" marT="28871" marB="28871"/>
                </a:tc>
                <a:tc>
                  <a:txBody>
                    <a:bodyPr/>
                    <a:lstStyle/>
                    <a:p>
                      <a:r>
                        <a:rPr lang="en-US" sz="1400"/>
                        <a:t>Based on project location and impact: </a:t>
                      </a:r>
                      <a:r>
                        <a:rPr lang="en-US" sz="1400">
                          <a:hlinkClick r:id="rId6"/>
                        </a:rPr>
                        <a:t>Historic District CoA</a:t>
                      </a:r>
                      <a:r>
                        <a:rPr lang="en-US" sz="1400"/>
                        <a:t>, Holiday Moratorium Waiver per </a:t>
                      </a:r>
                      <a:r>
                        <a:rPr lang="en-US" sz="1400">
                          <a:hlinkClick r:id="rId7"/>
                        </a:rPr>
                        <a:t>CAM 2107</a:t>
                      </a:r>
                      <a:r>
                        <a:rPr lang="en-US" sz="1400"/>
                        <a:t>, Pavement Moratorium etc.</a:t>
                      </a:r>
                    </a:p>
                  </a:txBody>
                  <a:tcPr marL="57742" marR="57742" marT="28871" marB="28871"/>
                </a:tc>
                <a:tc>
                  <a:txBody>
                    <a:bodyPr/>
                    <a:lstStyle/>
                    <a:p>
                      <a:r>
                        <a:rPr lang="en-US" sz="1400" b="1"/>
                        <a:t>Review Evaluation</a:t>
                      </a:r>
                    </a:p>
                  </a:txBody>
                  <a:tcPr marL="57742" marR="57742" marT="28871" marB="28871"/>
                </a:tc>
                <a:extLst>
                  <a:ext uri="{0D108BD9-81ED-4DB2-BD59-A6C34878D82A}">
                    <a16:rowId xmlns:a16="http://schemas.microsoft.com/office/drawing/2014/main" val="336041172"/>
                  </a:ext>
                </a:extLst>
              </a:tr>
              <a:tr h="492264">
                <a:tc>
                  <a:txBody>
                    <a:bodyPr/>
                    <a:lstStyle/>
                    <a:p>
                      <a:r>
                        <a:rPr lang="en-US" sz="1400" b="1"/>
                        <a:t>Corrections Response</a:t>
                      </a:r>
                    </a:p>
                  </a:txBody>
                  <a:tcPr marL="57742" marR="57742" marT="28871" marB="28871"/>
                </a:tc>
                <a:tc>
                  <a:txBody>
                    <a:bodyPr/>
                    <a:lstStyle/>
                    <a:p>
                      <a:r>
                        <a:rPr lang="en-US" sz="1400"/>
                        <a:t>Street Use Comments Sheet with responses</a:t>
                      </a:r>
                    </a:p>
                  </a:txBody>
                  <a:tcPr marL="57742" marR="57742" marT="28871" marB="28871"/>
                </a:tc>
                <a:tc>
                  <a:txBody>
                    <a:bodyPr/>
                    <a:lstStyle/>
                    <a:p>
                      <a:r>
                        <a:rPr lang="en-US" sz="1400" b="1" dirty="0"/>
                        <a:t>Screening</a:t>
                      </a:r>
                      <a:r>
                        <a:rPr lang="en-US" sz="1400" dirty="0"/>
                        <a:t> – cannot submit Corrections Submitted if this is required</a:t>
                      </a:r>
                    </a:p>
                  </a:txBody>
                  <a:tcPr marL="57742" marR="57742" marT="28871" marB="28871"/>
                </a:tc>
                <a:extLst>
                  <a:ext uri="{0D108BD9-81ED-4DB2-BD59-A6C34878D82A}">
                    <a16:rowId xmlns:a16="http://schemas.microsoft.com/office/drawing/2014/main" val="4034452318"/>
                  </a:ext>
                </a:extLst>
              </a:tr>
            </a:tbl>
          </a:graphicData>
        </a:graphic>
      </p:graphicFrame>
    </p:spTree>
    <p:extLst>
      <p:ext uri="{BB962C8B-B14F-4D97-AF65-F5344CB8AC3E}">
        <p14:creationId xmlns:p14="http://schemas.microsoft.com/office/powerpoint/2010/main" val="3190785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838200" y="0"/>
            <a:ext cx="10515600" cy="1325563"/>
          </a:xfrm>
        </p:spPr>
        <p:txBody>
          <a:bodyPr/>
          <a:lstStyle/>
          <a:p>
            <a:r>
              <a:rPr lang="en-US"/>
              <a:t>Construction Accela permit numbers decoded</a:t>
            </a:r>
            <a:endParaRPr lang="en-US" dirty="0"/>
          </a:p>
        </p:txBody>
      </p:sp>
      <p:pic>
        <p:nvPicPr>
          <p:cNvPr id="3" name="Picture 2">
            <a:extLst>
              <a:ext uri="{FF2B5EF4-FFF2-40B4-BE49-F238E27FC236}">
                <a16:creationId xmlns:a16="http://schemas.microsoft.com/office/drawing/2014/main" id="{A9A79C2F-3468-4814-9CE0-F2CE39CDE650}"/>
              </a:ext>
            </a:extLst>
          </p:cNvPr>
          <p:cNvPicPr>
            <a:picLocks noChangeAspect="1"/>
          </p:cNvPicPr>
          <p:nvPr/>
        </p:nvPicPr>
        <p:blipFill rotWithShape="1">
          <a:blip r:embed="rId3"/>
          <a:srcRect t="4009" b="5248"/>
          <a:stretch/>
        </p:blipFill>
        <p:spPr>
          <a:xfrm>
            <a:off x="1279674" y="1436399"/>
            <a:ext cx="9088063" cy="4572000"/>
          </a:xfrm>
          <a:prstGeom prst="rect">
            <a:avLst/>
          </a:prstGeom>
        </p:spPr>
      </p:pic>
    </p:spTree>
    <p:extLst>
      <p:ext uri="{BB962C8B-B14F-4D97-AF65-F5344CB8AC3E}">
        <p14:creationId xmlns:p14="http://schemas.microsoft.com/office/powerpoint/2010/main" val="213595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E88BB3A-6C4B-45DE-87BA-FFD88BD1E042}"/>
              </a:ext>
            </a:extLst>
          </p:cNvPr>
          <p:cNvSpPr>
            <a:spLocks noGrp="1"/>
          </p:cNvSpPr>
          <p:nvPr>
            <p:ph type="title"/>
          </p:nvPr>
        </p:nvSpPr>
        <p:spPr>
          <a:xfrm>
            <a:off x="471569" y="204708"/>
            <a:ext cx="10375998" cy="882691"/>
          </a:xfrm>
        </p:spPr>
        <p:txBody>
          <a:bodyPr vert="horz" lIns="91440" tIns="45720" rIns="91440" bIns="45720" rtlCol="0" anchor="t">
            <a:normAutofit fontScale="90000"/>
          </a:bodyPr>
          <a:lstStyle/>
          <a:p>
            <a:pPr defTabSz="914400"/>
            <a:r>
              <a:rPr lang="en-US" sz="4800" dirty="0">
                <a:solidFill>
                  <a:schemeClr val="tx2">
                    <a:lumMod val="50000"/>
                  </a:schemeClr>
                </a:solidFill>
              </a:rPr>
              <a:t>Heavy Crane and ROW Construction permit process steps</a:t>
            </a:r>
          </a:p>
        </p:txBody>
      </p:sp>
      <p:pic>
        <p:nvPicPr>
          <p:cNvPr id="5" name="Picture 4">
            <a:extLst>
              <a:ext uri="{FF2B5EF4-FFF2-40B4-BE49-F238E27FC236}">
                <a16:creationId xmlns:a16="http://schemas.microsoft.com/office/drawing/2014/main" id="{13293A5D-82ED-4682-9852-D2125250E5B3}"/>
              </a:ext>
            </a:extLst>
          </p:cNvPr>
          <p:cNvPicPr>
            <a:picLocks noChangeAspect="1"/>
          </p:cNvPicPr>
          <p:nvPr/>
        </p:nvPicPr>
        <p:blipFill rotWithShape="1">
          <a:blip r:embed="rId2"/>
          <a:srcRect b="5892"/>
          <a:stretch/>
        </p:blipFill>
        <p:spPr>
          <a:xfrm>
            <a:off x="471579" y="2549891"/>
            <a:ext cx="10894411" cy="2661455"/>
          </a:xfrm>
          <a:prstGeom prst="rect">
            <a:avLst/>
          </a:prstGeom>
        </p:spPr>
      </p:pic>
      <p:cxnSp>
        <p:nvCxnSpPr>
          <p:cNvPr id="25" name="Straight Connector 24">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Left Brace 2">
            <a:extLst>
              <a:ext uri="{FF2B5EF4-FFF2-40B4-BE49-F238E27FC236}">
                <a16:creationId xmlns:a16="http://schemas.microsoft.com/office/drawing/2014/main" id="{2E0EE758-69B1-44AB-96DB-451F29258830}"/>
              </a:ext>
            </a:extLst>
          </p:cNvPr>
          <p:cNvSpPr/>
          <p:nvPr/>
        </p:nvSpPr>
        <p:spPr>
          <a:xfrm rot="5400000">
            <a:off x="3761053" y="594720"/>
            <a:ext cx="422031" cy="3893429"/>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AA6E8B1-5F6E-4F20-8020-0F23B6F359A4}"/>
              </a:ext>
            </a:extLst>
          </p:cNvPr>
          <p:cNvSpPr txBox="1"/>
          <p:nvPr/>
        </p:nvSpPr>
        <p:spPr>
          <a:xfrm>
            <a:off x="3086135" y="1747080"/>
            <a:ext cx="1881709" cy="400110"/>
          </a:xfrm>
          <a:prstGeom prst="rect">
            <a:avLst/>
          </a:prstGeom>
          <a:noFill/>
        </p:spPr>
        <p:txBody>
          <a:bodyPr wrap="square" rtlCol="0">
            <a:spAutoFit/>
          </a:bodyPr>
          <a:lstStyle/>
          <a:p>
            <a:r>
              <a:rPr lang="en-US" sz="2000" b="1" dirty="0">
                <a:solidFill>
                  <a:schemeClr val="tx2">
                    <a:lumMod val="50000"/>
                  </a:schemeClr>
                </a:solidFill>
              </a:rPr>
              <a:t>Review Process</a:t>
            </a:r>
          </a:p>
        </p:txBody>
      </p:sp>
    </p:spTree>
    <p:extLst>
      <p:ext uri="{BB962C8B-B14F-4D97-AF65-F5344CB8AC3E}">
        <p14:creationId xmlns:p14="http://schemas.microsoft.com/office/powerpoint/2010/main" val="4028942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CEDE-8399-4896-AAD2-854E5F1F4D0E}"/>
              </a:ext>
            </a:extLst>
          </p:cNvPr>
          <p:cNvSpPr>
            <a:spLocks noGrp="1"/>
          </p:cNvSpPr>
          <p:nvPr>
            <p:ph type="title"/>
          </p:nvPr>
        </p:nvSpPr>
        <p:spPr>
          <a:xfrm>
            <a:off x="2169079" y="145543"/>
            <a:ext cx="7853842" cy="1325563"/>
          </a:xfrm>
        </p:spPr>
        <p:txBody>
          <a:bodyPr/>
          <a:lstStyle/>
          <a:p>
            <a:r>
              <a:rPr lang="en-US" dirty="0"/>
              <a:t>Application steps from the Portal</a:t>
            </a:r>
          </a:p>
        </p:txBody>
      </p:sp>
      <p:sp>
        <p:nvSpPr>
          <p:cNvPr id="3" name="Rectangle: Rounded Corners 2">
            <a:extLst>
              <a:ext uri="{FF2B5EF4-FFF2-40B4-BE49-F238E27FC236}">
                <a16:creationId xmlns:a16="http://schemas.microsoft.com/office/drawing/2014/main" id="{0DE897E5-E865-43CF-956B-CF22693F80BF}"/>
              </a:ext>
            </a:extLst>
          </p:cNvPr>
          <p:cNvSpPr/>
          <p:nvPr/>
        </p:nvSpPr>
        <p:spPr>
          <a:xfrm>
            <a:off x="510924" y="2871282"/>
            <a:ext cx="118872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Enter</a:t>
            </a:r>
          </a:p>
          <a:p>
            <a:pPr algn="ctr"/>
            <a:r>
              <a:rPr lang="en-US" sz="1600" dirty="0">
                <a:solidFill>
                  <a:schemeClr val="bg1"/>
                </a:solidFill>
              </a:rPr>
              <a:t>Project Address</a:t>
            </a:r>
          </a:p>
        </p:txBody>
      </p:sp>
      <p:sp>
        <p:nvSpPr>
          <p:cNvPr id="4" name="Rectangle: Rounded Corners 3">
            <a:extLst>
              <a:ext uri="{FF2B5EF4-FFF2-40B4-BE49-F238E27FC236}">
                <a16:creationId xmlns:a16="http://schemas.microsoft.com/office/drawing/2014/main" id="{C8184EAD-A482-49C9-8260-645FC4DEA7AB}"/>
              </a:ext>
            </a:extLst>
          </p:cNvPr>
          <p:cNvSpPr/>
          <p:nvPr/>
        </p:nvSpPr>
        <p:spPr>
          <a:xfrm>
            <a:off x="2116836" y="2871272"/>
            <a:ext cx="118872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Add Contacts</a:t>
            </a:r>
          </a:p>
        </p:txBody>
      </p:sp>
      <p:sp>
        <p:nvSpPr>
          <p:cNvPr id="5" name="Rectangle: Rounded Corners 4">
            <a:extLst>
              <a:ext uri="{FF2B5EF4-FFF2-40B4-BE49-F238E27FC236}">
                <a16:creationId xmlns:a16="http://schemas.microsoft.com/office/drawing/2014/main" id="{64ACEB3D-65F2-489A-8B82-E91C5EA5347E}"/>
              </a:ext>
            </a:extLst>
          </p:cNvPr>
          <p:cNvSpPr/>
          <p:nvPr/>
        </p:nvSpPr>
        <p:spPr>
          <a:xfrm>
            <a:off x="3784857" y="2871273"/>
            <a:ext cx="1188720" cy="11429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solidFill>
                  <a:schemeClr val="bg1"/>
                </a:solidFill>
              </a:rPr>
              <a:t>Enter Project &amp; Location Description</a:t>
            </a:r>
          </a:p>
        </p:txBody>
      </p:sp>
      <p:sp>
        <p:nvSpPr>
          <p:cNvPr id="6" name="Rectangle: Rounded Corners 5">
            <a:extLst>
              <a:ext uri="{FF2B5EF4-FFF2-40B4-BE49-F238E27FC236}">
                <a16:creationId xmlns:a16="http://schemas.microsoft.com/office/drawing/2014/main" id="{07B3C551-3412-4EF8-B16E-D323D5693C91}"/>
              </a:ext>
            </a:extLst>
          </p:cNvPr>
          <p:cNvSpPr/>
          <p:nvPr/>
        </p:nvSpPr>
        <p:spPr>
          <a:xfrm>
            <a:off x="5422961" y="2871272"/>
            <a:ext cx="1216152" cy="11429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solidFill>
                  <a:schemeClr val="bg1"/>
                </a:solidFill>
              </a:rPr>
              <a:t>Enter Related Information</a:t>
            </a:r>
          </a:p>
        </p:txBody>
      </p:sp>
      <p:sp>
        <p:nvSpPr>
          <p:cNvPr id="7" name="Rectangle: Rounded Corners 6">
            <a:extLst>
              <a:ext uri="{FF2B5EF4-FFF2-40B4-BE49-F238E27FC236}">
                <a16:creationId xmlns:a16="http://schemas.microsoft.com/office/drawing/2014/main" id="{519C0488-3FBD-4099-933C-409DC5C160BC}"/>
              </a:ext>
            </a:extLst>
          </p:cNvPr>
          <p:cNvSpPr/>
          <p:nvPr/>
        </p:nvSpPr>
        <p:spPr>
          <a:xfrm>
            <a:off x="7104504" y="2871275"/>
            <a:ext cx="1188720" cy="11429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Add Use Details</a:t>
            </a:r>
          </a:p>
        </p:txBody>
      </p:sp>
      <p:sp>
        <p:nvSpPr>
          <p:cNvPr id="8" name="Rectangle: Rounded Corners 7">
            <a:extLst>
              <a:ext uri="{FF2B5EF4-FFF2-40B4-BE49-F238E27FC236}">
                <a16:creationId xmlns:a16="http://schemas.microsoft.com/office/drawing/2014/main" id="{7EA6A774-1852-4F78-A79C-06DC5B89B815}"/>
              </a:ext>
            </a:extLst>
          </p:cNvPr>
          <p:cNvSpPr/>
          <p:nvPr/>
        </p:nvSpPr>
        <p:spPr>
          <a:xfrm>
            <a:off x="8770040" y="2871276"/>
            <a:ext cx="1188720" cy="11429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Upload Required Docs</a:t>
            </a:r>
          </a:p>
        </p:txBody>
      </p:sp>
      <p:sp>
        <p:nvSpPr>
          <p:cNvPr id="9" name="Rectangle: Rounded Corners 8">
            <a:extLst>
              <a:ext uri="{FF2B5EF4-FFF2-40B4-BE49-F238E27FC236}">
                <a16:creationId xmlns:a16="http://schemas.microsoft.com/office/drawing/2014/main" id="{08EEE5B5-38A1-45C3-9B3A-9626C7C37900}"/>
              </a:ext>
            </a:extLst>
          </p:cNvPr>
          <p:cNvSpPr/>
          <p:nvPr/>
        </p:nvSpPr>
        <p:spPr>
          <a:xfrm>
            <a:off x="10361288" y="2871277"/>
            <a:ext cx="1280160" cy="11429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Review Application Information</a:t>
            </a:r>
          </a:p>
        </p:txBody>
      </p:sp>
      <p:sp>
        <p:nvSpPr>
          <p:cNvPr id="10" name="Rectangle: Rounded Corners 9">
            <a:extLst>
              <a:ext uri="{FF2B5EF4-FFF2-40B4-BE49-F238E27FC236}">
                <a16:creationId xmlns:a16="http://schemas.microsoft.com/office/drawing/2014/main" id="{5AC00B3B-5FE3-4D5E-86F9-5C9DB705E92C}"/>
              </a:ext>
            </a:extLst>
          </p:cNvPr>
          <p:cNvSpPr/>
          <p:nvPr/>
        </p:nvSpPr>
        <p:spPr>
          <a:xfrm>
            <a:off x="510924" y="1347281"/>
            <a:ext cx="1188720" cy="11429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Select Permit Type</a:t>
            </a:r>
          </a:p>
        </p:txBody>
      </p:sp>
      <p:sp>
        <p:nvSpPr>
          <p:cNvPr id="11" name="Rectangle: Rounded Corners 10">
            <a:extLst>
              <a:ext uri="{FF2B5EF4-FFF2-40B4-BE49-F238E27FC236}">
                <a16:creationId xmlns:a16="http://schemas.microsoft.com/office/drawing/2014/main" id="{88707A92-5379-492D-8410-F3882CBC91A5}"/>
              </a:ext>
            </a:extLst>
          </p:cNvPr>
          <p:cNvSpPr/>
          <p:nvPr/>
        </p:nvSpPr>
        <p:spPr>
          <a:xfrm>
            <a:off x="10361288" y="4498449"/>
            <a:ext cx="128016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bg1"/>
                </a:solidFill>
              </a:rPr>
              <a:t>Submit &amp; Thank You</a:t>
            </a:r>
          </a:p>
        </p:txBody>
      </p:sp>
      <p:cxnSp>
        <p:nvCxnSpPr>
          <p:cNvPr id="12" name="Straight Arrow Connector 11">
            <a:extLst>
              <a:ext uri="{FF2B5EF4-FFF2-40B4-BE49-F238E27FC236}">
                <a16:creationId xmlns:a16="http://schemas.microsoft.com/office/drawing/2014/main" id="{8E0B9C16-AEC0-4F8A-8C3D-9B456AE010CC}"/>
              </a:ext>
            </a:extLst>
          </p:cNvPr>
          <p:cNvCxnSpPr>
            <a:cxnSpLocks/>
          </p:cNvCxnSpPr>
          <p:nvPr/>
        </p:nvCxnSpPr>
        <p:spPr>
          <a:xfrm>
            <a:off x="1074803" y="2490276"/>
            <a:ext cx="0" cy="3810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FDEFD0D3-65C9-442A-82AA-2ABBCFCFFE9C}"/>
              </a:ext>
            </a:extLst>
          </p:cNvPr>
          <p:cNvCxnSpPr>
            <a:cxnSpLocks/>
            <a:stCxn id="3" idx="3"/>
            <a:endCxn id="4" idx="1"/>
          </p:cNvCxnSpPr>
          <p:nvPr/>
        </p:nvCxnSpPr>
        <p:spPr>
          <a:xfrm flipV="1">
            <a:off x="1699644" y="3442772"/>
            <a:ext cx="417192" cy="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E2531172-7DA8-48F2-A91A-555808AE7A6C}"/>
              </a:ext>
            </a:extLst>
          </p:cNvPr>
          <p:cNvCxnSpPr>
            <a:cxnSpLocks/>
            <a:stCxn id="4" idx="3"/>
          </p:cNvCxnSpPr>
          <p:nvPr/>
        </p:nvCxnSpPr>
        <p:spPr>
          <a:xfrm>
            <a:off x="3305556" y="3442772"/>
            <a:ext cx="489968"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5CDAFDD7-1EE6-4271-A6B5-C9CCDC195C96}"/>
              </a:ext>
            </a:extLst>
          </p:cNvPr>
          <p:cNvCxnSpPr>
            <a:cxnSpLocks/>
            <a:stCxn id="5" idx="3"/>
          </p:cNvCxnSpPr>
          <p:nvPr/>
        </p:nvCxnSpPr>
        <p:spPr>
          <a:xfrm>
            <a:off x="4973577" y="3442772"/>
            <a:ext cx="463296" cy="26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9AEA505-6D1F-4EF2-9E00-77BD6F8909A3}"/>
              </a:ext>
            </a:extLst>
          </p:cNvPr>
          <p:cNvCxnSpPr>
            <a:cxnSpLocks/>
            <a:stCxn id="6" idx="3"/>
            <a:endCxn id="7" idx="1"/>
          </p:cNvCxnSpPr>
          <p:nvPr/>
        </p:nvCxnSpPr>
        <p:spPr>
          <a:xfrm>
            <a:off x="6639113" y="3442771"/>
            <a:ext cx="465391"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8459C59A-37AE-40EE-B8B4-7C2614AAB64D}"/>
              </a:ext>
            </a:extLst>
          </p:cNvPr>
          <p:cNvCxnSpPr>
            <a:cxnSpLocks/>
            <a:stCxn id="7" idx="3"/>
            <a:endCxn id="8" idx="1"/>
          </p:cNvCxnSpPr>
          <p:nvPr/>
        </p:nvCxnSpPr>
        <p:spPr>
          <a:xfrm>
            <a:off x="8293224" y="3442773"/>
            <a:ext cx="47681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E1D0C13-89FD-45EB-AF4B-9961570AC445}"/>
              </a:ext>
            </a:extLst>
          </p:cNvPr>
          <p:cNvCxnSpPr>
            <a:cxnSpLocks/>
            <a:stCxn id="8" idx="3"/>
          </p:cNvCxnSpPr>
          <p:nvPr/>
        </p:nvCxnSpPr>
        <p:spPr>
          <a:xfrm>
            <a:off x="9958760" y="3442774"/>
            <a:ext cx="40252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9CF90F4F-9628-434D-A779-9EAC54541762}"/>
              </a:ext>
            </a:extLst>
          </p:cNvPr>
          <p:cNvCxnSpPr>
            <a:cxnSpLocks/>
            <a:stCxn id="9" idx="2"/>
            <a:endCxn id="11" idx="0"/>
          </p:cNvCxnSpPr>
          <p:nvPr/>
        </p:nvCxnSpPr>
        <p:spPr>
          <a:xfrm>
            <a:off x="11001368" y="4014271"/>
            <a:ext cx="0" cy="4841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639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construction permit</a:t>
            </a:r>
          </a:p>
        </p:txBody>
      </p:sp>
      <p:pic>
        <p:nvPicPr>
          <p:cNvPr id="4" name="Picture 3" descr="Graphical user interface, application&#10;&#10;Description automatically generated">
            <a:extLst>
              <a:ext uri="{FF2B5EF4-FFF2-40B4-BE49-F238E27FC236}">
                <a16:creationId xmlns:a16="http://schemas.microsoft.com/office/drawing/2014/main" id="{79131601-FD7F-4E64-95BA-AE8F8AD189DC}"/>
              </a:ext>
            </a:extLst>
          </p:cNvPr>
          <p:cNvPicPr>
            <a:picLocks noChangeAspect="1"/>
          </p:cNvPicPr>
          <p:nvPr/>
        </p:nvPicPr>
        <p:blipFill rotWithShape="1">
          <a:blip r:embed="rId2"/>
          <a:srcRect r="5195" b="6842"/>
          <a:stretch/>
        </p:blipFill>
        <p:spPr>
          <a:xfrm>
            <a:off x="147888" y="2257425"/>
            <a:ext cx="7214937" cy="4023360"/>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7527946" y="2192700"/>
            <a:ext cx="4572000" cy="3919537"/>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b="1" dirty="0">
                <a:solidFill>
                  <a:schemeClr val="tx2">
                    <a:lumMod val="50000"/>
                  </a:schemeClr>
                </a:solidFill>
              </a:rPr>
              <a:t>How to apply for a construction permit</a:t>
            </a:r>
          </a:p>
          <a:p>
            <a:pPr marL="571500" indent="-342900" defTabSz="914400">
              <a:buFont typeface="+mj-lt"/>
              <a:buAutoNum type="arabicPeriod"/>
            </a:pPr>
            <a:r>
              <a:rPr lang="en-US" sz="2000" dirty="0">
                <a:solidFill>
                  <a:schemeClr val="tx2">
                    <a:lumMod val="50000"/>
                  </a:schemeClr>
                </a:solidFill>
              </a:rPr>
              <a:t>Go to the </a:t>
            </a:r>
            <a:r>
              <a:rPr lang="en-US" sz="2000" dirty="0">
                <a:solidFill>
                  <a:schemeClr val="tx2">
                    <a:lumMod val="50000"/>
                  </a:schemeClr>
                </a:solidFill>
                <a:hlinkClick r:id="rId3">
                  <a:extLst>
                    <a:ext uri="{A12FA001-AC4F-418D-AE19-62706E023703}">
                      <ahyp:hlinkClr xmlns:ahyp="http://schemas.microsoft.com/office/drawing/2018/hyperlinkcolor" val="tx"/>
                    </a:ext>
                  </a:extLst>
                </a:hlinkClick>
              </a:rPr>
              <a:t>Seattle Services Portal</a:t>
            </a:r>
            <a:r>
              <a:rPr lang="en-US" sz="2000" dirty="0">
                <a:solidFill>
                  <a:schemeClr val="tx2">
                    <a:lumMod val="50000"/>
                  </a:schemeClr>
                </a:solidFill>
              </a:rPr>
              <a:t> </a:t>
            </a:r>
          </a:p>
          <a:p>
            <a:pPr marL="800100" lvl="1" indent="-228600" defTabSz="914400"/>
            <a:endParaRPr lang="en-US" sz="1600" dirty="0">
              <a:solidFill>
                <a:schemeClr val="tx2">
                  <a:lumMod val="50000"/>
                </a:schemeClr>
              </a:solidFill>
            </a:endParaRPr>
          </a:p>
          <a:p>
            <a:pPr marL="571500" indent="-342900" defTabSz="914400">
              <a:buFont typeface="+mj-lt"/>
              <a:buAutoNum type="arabicPeriod"/>
            </a:pPr>
            <a:r>
              <a:rPr lang="en-US" sz="2000" dirty="0">
                <a:solidFill>
                  <a:schemeClr val="tx2">
                    <a:lumMod val="50000"/>
                  </a:schemeClr>
                </a:solidFill>
              </a:rPr>
              <a:t>Click on the </a:t>
            </a:r>
            <a:r>
              <a:rPr lang="en-US" sz="2000" b="1" dirty="0">
                <a:solidFill>
                  <a:schemeClr val="tx2">
                    <a:lumMod val="50000"/>
                  </a:schemeClr>
                </a:solidFill>
              </a:rPr>
              <a:t>Login</a:t>
            </a:r>
            <a:r>
              <a:rPr lang="en-US" sz="2000" dirty="0">
                <a:solidFill>
                  <a:schemeClr val="tx2">
                    <a:lumMod val="50000"/>
                  </a:schemeClr>
                </a:solidFill>
              </a:rPr>
              <a:t> button</a:t>
            </a:r>
          </a:p>
          <a:p>
            <a:pPr marL="800100" lvl="1" indent="-228600" defTabSz="914400"/>
            <a:endParaRPr lang="en-US" sz="1600" dirty="0">
              <a:solidFill>
                <a:schemeClr val="tx2">
                  <a:lumMod val="50000"/>
                </a:schemeClr>
              </a:solidFill>
            </a:endParaRPr>
          </a:p>
          <a:p>
            <a:pPr marL="571500" indent="-342900" defTabSz="914400">
              <a:buFont typeface="+mj-lt"/>
              <a:buAutoNum type="arabicPeriod"/>
            </a:pPr>
            <a:r>
              <a:rPr lang="en-US" sz="2000" dirty="0">
                <a:solidFill>
                  <a:schemeClr val="tx2">
                    <a:lumMod val="50000"/>
                  </a:schemeClr>
                </a:solidFill>
              </a:rPr>
              <a:t>Enter your username and password and click on the </a:t>
            </a:r>
            <a:r>
              <a:rPr lang="en-US" sz="2000" b="1" dirty="0">
                <a:solidFill>
                  <a:schemeClr val="tx2">
                    <a:lumMod val="50000"/>
                  </a:schemeClr>
                </a:solidFill>
              </a:rPr>
              <a:t>Login</a:t>
            </a:r>
            <a:r>
              <a:rPr lang="en-US" sz="2000" dirty="0">
                <a:solidFill>
                  <a:schemeClr val="tx2">
                    <a:lumMod val="50000"/>
                  </a:schemeClr>
                </a:solidFill>
              </a:rPr>
              <a:t> button</a:t>
            </a:r>
          </a:p>
          <a:p>
            <a:pPr marL="228600" indent="0" defTabSz="914400">
              <a:buNone/>
            </a:pPr>
            <a:endParaRPr lang="en-US" sz="2000" i="1" dirty="0">
              <a:solidFill>
                <a:schemeClr val="accent2"/>
              </a:solidFill>
            </a:endParaRPr>
          </a:p>
          <a:p>
            <a:pPr marL="228600" indent="0" defTabSz="914400">
              <a:buNone/>
            </a:pPr>
            <a:r>
              <a:rPr lang="en-US" sz="2000" b="1" i="1" dirty="0">
                <a:solidFill>
                  <a:schemeClr val="accent2"/>
                </a:solidFill>
              </a:rPr>
              <a:t>Note: </a:t>
            </a:r>
            <a:r>
              <a:rPr lang="en-US" sz="2000" i="1" dirty="0">
                <a:solidFill>
                  <a:schemeClr val="accent2"/>
                </a:solidFill>
              </a:rPr>
              <a:t>If you don’t have an account, see our Seattle Services Portal Overview recording and PowerPoint presentation.</a:t>
            </a:r>
          </a:p>
          <a:p>
            <a:pPr marL="571500" lvl="1" indent="0" defTabSz="914400">
              <a:buNone/>
            </a:pPr>
            <a:endParaRPr lang="en-US" sz="1500" dirty="0">
              <a:solidFill>
                <a:schemeClr val="tx1"/>
              </a:solidFill>
            </a:endParaRPr>
          </a:p>
        </p:txBody>
      </p:sp>
      <p:sp>
        <p:nvSpPr>
          <p:cNvPr id="7" name="Flowchart: Alternate Process 6">
            <a:extLst>
              <a:ext uri="{FF2B5EF4-FFF2-40B4-BE49-F238E27FC236}">
                <a16:creationId xmlns:a16="http://schemas.microsoft.com/office/drawing/2014/main" id="{1678A454-7ECB-46FA-9871-DE82EC27CECB}"/>
              </a:ext>
            </a:extLst>
          </p:cNvPr>
          <p:cNvSpPr/>
          <p:nvPr/>
        </p:nvSpPr>
        <p:spPr>
          <a:xfrm>
            <a:off x="6966272" y="3232617"/>
            <a:ext cx="396553" cy="27258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6" name="Flowchart: Connector 5">
            <a:extLst>
              <a:ext uri="{FF2B5EF4-FFF2-40B4-BE49-F238E27FC236}">
                <a16:creationId xmlns:a16="http://schemas.microsoft.com/office/drawing/2014/main" id="{5DFE508F-E494-40DF-893D-97799A78E4EB}"/>
              </a:ext>
            </a:extLst>
          </p:cNvPr>
          <p:cNvSpPr/>
          <p:nvPr/>
        </p:nvSpPr>
        <p:spPr>
          <a:xfrm>
            <a:off x="6719642" y="298886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pic>
        <p:nvPicPr>
          <p:cNvPr id="8" name="Picture 7">
            <a:extLst>
              <a:ext uri="{FF2B5EF4-FFF2-40B4-BE49-F238E27FC236}">
                <a16:creationId xmlns:a16="http://schemas.microsoft.com/office/drawing/2014/main" id="{63FE4022-8CD0-4B6E-A810-062405B0BEA7}"/>
              </a:ext>
            </a:extLst>
          </p:cNvPr>
          <p:cNvPicPr>
            <a:picLocks noChangeAspect="1"/>
          </p:cNvPicPr>
          <p:nvPr/>
        </p:nvPicPr>
        <p:blipFill rotWithShape="1">
          <a:blip r:embed="rId4"/>
          <a:srcRect l="4454"/>
          <a:stretch/>
        </p:blipFill>
        <p:spPr>
          <a:xfrm>
            <a:off x="3895680" y="3823289"/>
            <a:ext cx="3755294" cy="2926080"/>
          </a:xfrm>
          <a:prstGeom prst="rect">
            <a:avLst/>
          </a:prstGeom>
          <a:ln>
            <a:noFill/>
          </a:ln>
          <a:effectLst>
            <a:outerShdw blurRad="292100" dist="139700" dir="2700000" algn="tl" rotWithShape="0">
              <a:srgbClr val="333333">
                <a:alpha val="65000"/>
              </a:srgbClr>
            </a:outerShdw>
          </a:effectLst>
        </p:spPr>
      </p:pic>
      <p:sp>
        <p:nvSpPr>
          <p:cNvPr id="10" name="Flowchart: Alternate Process 9">
            <a:extLst>
              <a:ext uri="{FF2B5EF4-FFF2-40B4-BE49-F238E27FC236}">
                <a16:creationId xmlns:a16="http://schemas.microsoft.com/office/drawing/2014/main" id="{22455D44-C1AA-4C8A-BA4A-F3FF81A94839}"/>
              </a:ext>
            </a:extLst>
          </p:cNvPr>
          <p:cNvSpPr/>
          <p:nvPr/>
        </p:nvSpPr>
        <p:spPr>
          <a:xfrm>
            <a:off x="3965551" y="3943350"/>
            <a:ext cx="3492524" cy="18383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Flowchart: Connector 10">
            <a:extLst>
              <a:ext uri="{FF2B5EF4-FFF2-40B4-BE49-F238E27FC236}">
                <a16:creationId xmlns:a16="http://schemas.microsoft.com/office/drawing/2014/main" id="{13D3CF8D-4D6B-4A15-A520-4C86F411D92B}"/>
              </a:ext>
            </a:extLst>
          </p:cNvPr>
          <p:cNvSpPr/>
          <p:nvPr/>
        </p:nvSpPr>
        <p:spPr>
          <a:xfrm>
            <a:off x="3965551" y="377942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Tree>
    <p:extLst>
      <p:ext uri="{BB962C8B-B14F-4D97-AF65-F5344CB8AC3E}">
        <p14:creationId xmlns:p14="http://schemas.microsoft.com/office/powerpoint/2010/main" val="246066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692A-EF9E-49F4-A570-8C878D7D7216}"/>
              </a:ext>
            </a:extLst>
          </p:cNvPr>
          <p:cNvSpPr>
            <a:spLocks noGrp="1"/>
          </p:cNvSpPr>
          <p:nvPr>
            <p:ph type="title"/>
          </p:nvPr>
        </p:nvSpPr>
        <p:spPr>
          <a:xfrm>
            <a:off x="67682" y="153744"/>
            <a:ext cx="6234506" cy="970614"/>
          </a:xfrm>
        </p:spPr>
        <p:txBody>
          <a:bodyPr>
            <a:normAutofit/>
          </a:bodyPr>
          <a:lstStyle/>
          <a:p>
            <a:r>
              <a:rPr lang="en-US" dirty="0"/>
              <a:t>To login or not to login</a:t>
            </a:r>
          </a:p>
        </p:txBody>
      </p:sp>
      <p:sp>
        <p:nvSpPr>
          <p:cNvPr id="3" name="Content Placeholder 2">
            <a:extLst>
              <a:ext uri="{FF2B5EF4-FFF2-40B4-BE49-F238E27FC236}">
                <a16:creationId xmlns:a16="http://schemas.microsoft.com/office/drawing/2014/main" id="{1DB58632-C1B8-4B7D-98C6-A4C52D7E4A53}"/>
              </a:ext>
            </a:extLst>
          </p:cNvPr>
          <p:cNvSpPr txBox="1">
            <a:spLocks/>
          </p:cNvSpPr>
          <p:nvPr/>
        </p:nvSpPr>
        <p:spPr>
          <a:xfrm>
            <a:off x="304799" y="2450951"/>
            <a:ext cx="5477436" cy="3519543"/>
          </a:xfrm>
          <a:prstGeom prst="rect">
            <a:avLst/>
          </a:prstGeom>
          <a:solidFill>
            <a:schemeClr val="accent6"/>
          </a:solidFill>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What you can do if you login i</a:t>
            </a:r>
            <a:r>
              <a:rPr kumimoji="0" lang="en-US" sz="2800" b="1" i="0" u="sng" strike="noStrike" kern="1200" cap="none" spc="0" normalizeH="0" baseline="0" noProof="0" dirty="0">
                <a:ln>
                  <a:noFill/>
                </a:ln>
                <a:solidFill>
                  <a:srgbClr val="003DA5">
                    <a:lumMod val="50000"/>
                  </a:srgbClr>
                </a:solidFill>
                <a:effectLst/>
                <a:uLnTx/>
                <a:uFillTx/>
                <a:latin typeface="Calibri"/>
                <a:ea typeface="+mn-ea"/>
                <a:cs typeface="+mn-cs"/>
              </a:rPr>
              <a:t>f you are a permit contact or delegate</a:t>
            </a: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Apply for applications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Withdraw an application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View and upload documents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Respond to Corrections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Make changes to an issued permit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Assign delegates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7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4" name="Content Placeholder 2">
            <a:extLst>
              <a:ext uri="{FF2B5EF4-FFF2-40B4-BE49-F238E27FC236}">
                <a16:creationId xmlns:a16="http://schemas.microsoft.com/office/drawing/2014/main" id="{0DD24174-46E7-4043-8CE9-AED7BCE79AFF}"/>
              </a:ext>
            </a:extLst>
          </p:cNvPr>
          <p:cNvSpPr txBox="1">
            <a:spLocks/>
          </p:cNvSpPr>
          <p:nvPr/>
        </p:nvSpPr>
        <p:spPr>
          <a:xfrm>
            <a:off x="6234505" y="2450952"/>
            <a:ext cx="5652696" cy="3510578"/>
          </a:xfrm>
          <a:prstGeom prst="rect">
            <a:avLst/>
          </a:prstGeom>
          <a:solidFill>
            <a:schemeClr val="accent5"/>
          </a:solidFill>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What you can do if you are </a:t>
            </a:r>
            <a:r>
              <a:rPr kumimoji="0" lang="en-US" sz="2800" b="1" i="0" u="sng" strike="noStrike" kern="1200" cap="none" spc="0" normalizeH="0" baseline="0" noProof="0" dirty="0">
                <a:ln>
                  <a:noFill/>
                </a:ln>
                <a:solidFill>
                  <a:srgbClr val="003DA5">
                    <a:lumMod val="50000"/>
                  </a:srgbClr>
                </a:solidFill>
                <a:effectLst/>
                <a:uLnTx/>
                <a:uFillTx/>
                <a:latin typeface="Calibri"/>
                <a:ea typeface="+mn-ea"/>
                <a:cs typeface="+mn-cs"/>
              </a:rPr>
              <a:t>not</a:t>
            </a: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 logged in and </a:t>
            </a:r>
            <a:r>
              <a:rPr kumimoji="0" lang="en-US" sz="2800" b="1" i="0" u="sng" strike="noStrike" kern="1200" cap="none" spc="0" normalizeH="0" baseline="0" noProof="0" dirty="0">
                <a:ln>
                  <a:noFill/>
                </a:ln>
                <a:solidFill>
                  <a:srgbClr val="003DA5">
                    <a:lumMod val="50000"/>
                  </a:srgbClr>
                </a:solidFill>
                <a:effectLst/>
                <a:uLnTx/>
                <a:uFillTx/>
                <a:latin typeface="Calibri"/>
                <a:ea typeface="+mn-ea"/>
                <a:cs typeface="+mn-cs"/>
              </a:rPr>
              <a:t>not a permit contact or delegate</a:t>
            </a: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Search for permits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View permit information except documents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Make payments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Schedule an inspection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7" name="Graphic 6" descr="Key">
            <a:extLst>
              <a:ext uri="{FF2B5EF4-FFF2-40B4-BE49-F238E27FC236}">
                <a16:creationId xmlns:a16="http://schemas.microsoft.com/office/drawing/2014/main" id="{95171C9E-301D-4FCB-AF78-D43614F9FA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0557" y="887506"/>
            <a:ext cx="1645920" cy="1645920"/>
          </a:xfrm>
          <a:prstGeom prst="rect">
            <a:avLst/>
          </a:prstGeom>
        </p:spPr>
      </p:pic>
      <p:pic>
        <p:nvPicPr>
          <p:cNvPr id="10" name="Graphic 9" descr="Lock">
            <a:extLst>
              <a:ext uri="{FF2B5EF4-FFF2-40B4-BE49-F238E27FC236}">
                <a16:creationId xmlns:a16="http://schemas.microsoft.com/office/drawing/2014/main" id="{57154521-A9AA-4797-B36F-F230DB47A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17946" y="744071"/>
            <a:ext cx="1554480" cy="1554480"/>
          </a:xfrm>
          <a:prstGeom prst="rect">
            <a:avLst/>
          </a:prstGeom>
        </p:spPr>
      </p:pic>
    </p:spTree>
    <p:extLst>
      <p:ext uri="{BB962C8B-B14F-4D97-AF65-F5344CB8AC3E}">
        <p14:creationId xmlns:p14="http://schemas.microsoft.com/office/powerpoint/2010/main" val="235388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377708" y="80413"/>
            <a:ext cx="10662248" cy="1200330"/>
          </a:xfrm>
        </p:spPr>
        <p:txBody>
          <a:bodyPr>
            <a:normAutofit/>
          </a:bodyPr>
          <a:lstStyle/>
          <a:p>
            <a:r>
              <a:rPr lang="en-US" sz="4000" dirty="0"/>
              <a:t>Our vision, mission, and core values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7129653" y="1654461"/>
            <a:ext cx="4993386" cy="3240901"/>
          </a:xfrm>
        </p:spPr>
        <p:txBody>
          <a:bodyPr numCol="1">
            <a:noAutofit/>
          </a:bodyPr>
          <a:lstStyle/>
          <a:p>
            <a:pPr marL="0" indent="0">
              <a:buNone/>
            </a:pPr>
            <a:r>
              <a:rPr lang="en-US" sz="2800" dirty="0"/>
              <a:t>Committed to </a:t>
            </a:r>
            <a:r>
              <a:rPr lang="en-US" sz="2800" b="1" dirty="0"/>
              <a:t>6 core values</a:t>
            </a:r>
            <a:r>
              <a:rPr lang="en-US" sz="2800" dirty="0"/>
              <a:t>:</a:t>
            </a:r>
          </a:p>
          <a:p>
            <a:r>
              <a:rPr lang="en-US" sz="2800" dirty="0"/>
              <a:t>Equity</a:t>
            </a:r>
          </a:p>
          <a:p>
            <a:r>
              <a:rPr lang="en-US" sz="2800" dirty="0"/>
              <a:t>Safety</a:t>
            </a:r>
          </a:p>
          <a:p>
            <a:r>
              <a:rPr lang="en-US" sz="2800" dirty="0"/>
              <a:t>Mobility</a:t>
            </a:r>
          </a:p>
          <a:p>
            <a:r>
              <a:rPr lang="en-US" sz="2800" dirty="0"/>
              <a:t>Sustainability</a:t>
            </a:r>
          </a:p>
          <a:p>
            <a:r>
              <a:rPr lang="en-US" sz="2800" dirty="0"/>
              <a:t>Livability</a:t>
            </a:r>
          </a:p>
          <a:p>
            <a:r>
              <a:rPr lang="en-US" sz="2800" dirty="0"/>
              <a:t>Excellence</a:t>
            </a:r>
          </a:p>
          <a:p>
            <a:endParaRPr lang="en-US" sz="2800" dirty="0"/>
          </a:p>
        </p:txBody>
      </p:sp>
      <p:sp>
        <p:nvSpPr>
          <p:cNvPr id="4" name="Rectangle 3">
            <a:extLst>
              <a:ext uri="{FF2B5EF4-FFF2-40B4-BE49-F238E27FC236}">
                <a16:creationId xmlns:a16="http://schemas.microsoft.com/office/drawing/2014/main" id="{D41105AE-31F5-4AD2-B12E-58C59E8886D6}"/>
              </a:ext>
            </a:extLst>
          </p:cNvPr>
          <p:cNvSpPr/>
          <p:nvPr/>
        </p:nvSpPr>
        <p:spPr>
          <a:xfrm>
            <a:off x="451450" y="1558596"/>
            <a:ext cx="6104208" cy="3600986"/>
          </a:xfrm>
          <a:prstGeom prst="rect">
            <a:avLst/>
          </a:prstGeom>
        </p:spPr>
        <p:txBody>
          <a:bodyPr wrap="square" numCol="1">
            <a:spAutoFit/>
          </a:bodyPr>
          <a:lstStyle/>
          <a:p>
            <a:pPr>
              <a:defRPr/>
            </a:pPr>
            <a:r>
              <a:rPr lang="en-US" sz="2800" b="1" dirty="0">
                <a:solidFill>
                  <a:srgbClr val="003DA5">
                    <a:lumMod val="50000"/>
                  </a:srgbClr>
                </a:solidFill>
              </a:rPr>
              <a:t>Vision: </a:t>
            </a:r>
            <a:r>
              <a:rPr lang="en-US" sz="2800" dirty="0">
                <a:solidFill>
                  <a:srgbClr val="003DA5">
                    <a:lumMod val="50000"/>
                  </a:srgbClr>
                </a:solidFill>
              </a:rPr>
              <a:t>Seattle is a thriving equitable community powered by dependable transportation</a:t>
            </a:r>
          </a:p>
          <a:p>
            <a:pPr>
              <a:defRPr/>
            </a:pPr>
            <a:endParaRPr lang="en-US" sz="2800" dirty="0">
              <a:solidFill>
                <a:srgbClr val="003DA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Mission: </a:t>
            </a:r>
            <a:r>
              <a:rPr lang="en-US" sz="2800" dirty="0">
                <a:solidFill>
                  <a:srgbClr val="003DA5">
                    <a:lumMod val="50000"/>
                  </a:srgbClr>
                </a:solidFill>
                <a:latin typeface="Calibri"/>
              </a:rPr>
              <a:t>to deliver a transportation system that provides safe and affordable access to places and opportunities</a:t>
            </a:r>
            <a:endPar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98639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2396-4804-4291-88C9-3A97F5D71D14}"/>
              </a:ext>
            </a:extLst>
          </p:cNvPr>
          <p:cNvSpPr>
            <a:spLocks noGrp="1"/>
          </p:cNvSpPr>
          <p:nvPr>
            <p:ph type="title"/>
          </p:nvPr>
        </p:nvSpPr>
        <p:spPr>
          <a:xfrm>
            <a:off x="127001" y="201373"/>
            <a:ext cx="6444128" cy="1325563"/>
          </a:xfrm>
        </p:spPr>
        <p:txBody>
          <a:bodyPr>
            <a:normAutofit/>
          </a:bodyPr>
          <a:lstStyle/>
          <a:p>
            <a:r>
              <a:rPr lang="en-US" dirty="0"/>
              <a:t>How to add and manage contact delegates</a:t>
            </a:r>
          </a:p>
        </p:txBody>
      </p:sp>
      <p:sp>
        <p:nvSpPr>
          <p:cNvPr id="5" name="TextBox 4">
            <a:extLst>
              <a:ext uri="{FF2B5EF4-FFF2-40B4-BE49-F238E27FC236}">
                <a16:creationId xmlns:a16="http://schemas.microsoft.com/office/drawing/2014/main" id="{B6A37956-77EF-48D8-8F51-D3DC8B7E0293}"/>
              </a:ext>
            </a:extLst>
          </p:cNvPr>
          <p:cNvSpPr txBox="1"/>
          <p:nvPr/>
        </p:nvSpPr>
        <p:spPr>
          <a:xfrm>
            <a:off x="127001" y="1802209"/>
            <a:ext cx="596900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For more information about delegates: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Go to the </a:t>
            </a:r>
            <a:r>
              <a:rPr kumimoji="0" lang="en-US" sz="2400" b="0" i="0" u="none" strike="noStrike" kern="1200" cap="none" spc="0" normalizeH="0" baseline="0" noProof="0" dirty="0">
                <a:ln>
                  <a:noFill/>
                </a:ln>
                <a:solidFill>
                  <a:srgbClr val="003DA5"/>
                </a:solidFill>
                <a:effectLst/>
                <a:uLnTx/>
                <a:uFillTx/>
                <a:latin typeface="Calibri"/>
                <a:ea typeface="+mn-ea"/>
                <a:cs typeface="+mn-cs"/>
                <a:hlinkClick r:id="rId2"/>
              </a:rPr>
              <a:t>Seattle Services Portal</a:t>
            </a:r>
            <a:endParaRPr kumimoji="0" lang="en-US" sz="2400" b="0" i="0" u="none" strike="noStrike" kern="1200" cap="none" spc="0" normalizeH="0" baseline="0" noProof="0" dirty="0">
              <a:ln>
                <a:noFill/>
              </a:ln>
              <a:solidFill>
                <a:srgbClr val="003DA5"/>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Help</a:t>
            </a: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 link</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on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Managing Your Account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Read and/or view the highlighted articles and video on delegates</a:t>
            </a:r>
          </a:p>
        </p:txBody>
      </p:sp>
      <p:pic>
        <p:nvPicPr>
          <p:cNvPr id="6" name="Picture 5">
            <a:extLst>
              <a:ext uri="{FF2B5EF4-FFF2-40B4-BE49-F238E27FC236}">
                <a16:creationId xmlns:a16="http://schemas.microsoft.com/office/drawing/2014/main" id="{238F10FC-8B3A-4F00-997C-66EEEAAD78E4}"/>
              </a:ext>
            </a:extLst>
          </p:cNvPr>
          <p:cNvPicPr/>
          <p:nvPr/>
        </p:nvPicPr>
        <p:blipFill rotWithShape="1">
          <a:blip r:embed="rId3"/>
          <a:srcRect l="23077" t="37606" r="23557" b="26212"/>
          <a:stretch/>
        </p:blipFill>
        <p:spPr bwMode="auto">
          <a:xfrm>
            <a:off x="5718810" y="0"/>
            <a:ext cx="6473190" cy="246888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82365F8-17FC-49DC-BF78-4AEDAF8B4CBF}"/>
              </a:ext>
            </a:extLst>
          </p:cNvPr>
          <p:cNvPicPr>
            <a:picLocks noChangeAspect="1"/>
          </p:cNvPicPr>
          <p:nvPr/>
        </p:nvPicPr>
        <p:blipFill>
          <a:blip r:embed="rId4"/>
          <a:stretch>
            <a:fillRect/>
          </a:stretch>
        </p:blipFill>
        <p:spPr>
          <a:xfrm>
            <a:off x="5912428" y="2539117"/>
            <a:ext cx="3581400" cy="4219575"/>
          </a:xfrm>
          <a:prstGeom prst="rect">
            <a:avLst/>
          </a:prstGeom>
        </p:spPr>
      </p:pic>
      <p:sp>
        <p:nvSpPr>
          <p:cNvPr id="8" name="Flowchart: Connector 7">
            <a:extLst>
              <a:ext uri="{FF2B5EF4-FFF2-40B4-BE49-F238E27FC236}">
                <a16:creationId xmlns:a16="http://schemas.microsoft.com/office/drawing/2014/main" id="{A7CA94AF-8749-4A24-A529-83D02BDD158E}"/>
              </a:ext>
            </a:extLst>
          </p:cNvPr>
          <p:cNvSpPr/>
          <p:nvPr/>
        </p:nvSpPr>
        <p:spPr>
          <a:xfrm>
            <a:off x="10320092" y="25391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9" name="Flowchart: Connector 8">
            <a:extLst>
              <a:ext uri="{FF2B5EF4-FFF2-40B4-BE49-F238E27FC236}">
                <a16:creationId xmlns:a16="http://schemas.microsoft.com/office/drawing/2014/main" id="{5E99D592-0A9C-4396-9CFA-C033CD60C7AF}"/>
              </a:ext>
            </a:extLst>
          </p:cNvPr>
          <p:cNvSpPr/>
          <p:nvPr/>
        </p:nvSpPr>
        <p:spPr>
          <a:xfrm>
            <a:off x="7896418" y="30750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0" name="Flowchart: Alternate Process 9">
            <a:extLst>
              <a:ext uri="{FF2B5EF4-FFF2-40B4-BE49-F238E27FC236}">
                <a16:creationId xmlns:a16="http://schemas.microsoft.com/office/drawing/2014/main" id="{7C7DA056-8E6A-4926-A4FF-12CE3FC5497F}"/>
              </a:ext>
            </a:extLst>
          </p:cNvPr>
          <p:cNvSpPr/>
          <p:nvPr/>
        </p:nvSpPr>
        <p:spPr>
          <a:xfrm>
            <a:off x="6326909" y="3128706"/>
            <a:ext cx="2586182" cy="297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8909867E-FE5F-4AD6-A7C0-28FC10728671}"/>
              </a:ext>
            </a:extLst>
          </p:cNvPr>
          <p:cNvSpPr/>
          <p:nvPr/>
        </p:nvSpPr>
        <p:spPr>
          <a:xfrm>
            <a:off x="6326909" y="3879701"/>
            <a:ext cx="2586182" cy="76920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2" name="Flowchart: Alternate Process 11">
            <a:extLst>
              <a:ext uri="{FF2B5EF4-FFF2-40B4-BE49-F238E27FC236}">
                <a16:creationId xmlns:a16="http://schemas.microsoft.com/office/drawing/2014/main" id="{CA51D2E6-D712-4B5D-814C-A146E05397D4}"/>
              </a:ext>
            </a:extLst>
          </p:cNvPr>
          <p:cNvSpPr/>
          <p:nvPr/>
        </p:nvSpPr>
        <p:spPr>
          <a:xfrm>
            <a:off x="6369016" y="6257696"/>
            <a:ext cx="2586182" cy="297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3" name="Straight Arrow Connector 12">
            <a:extLst>
              <a:ext uri="{FF2B5EF4-FFF2-40B4-BE49-F238E27FC236}">
                <a16:creationId xmlns:a16="http://schemas.microsoft.com/office/drawing/2014/main" id="{0385E290-9E29-415A-8E26-E576BEF0A837}"/>
              </a:ext>
            </a:extLst>
          </p:cNvPr>
          <p:cNvCxnSpPr>
            <a:cxnSpLocks/>
            <a:stCxn id="8" idx="3"/>
            <a:endCxn id="10" idx="3"/>
          </p:cNvCxnSpPr>
          <p:nvPr/>
        </p:nvCxnSpPr>
        <p:spPr>
          <a:xfrm flipH="1">
            <a:off x="8913091" y="2803469"/>
            <a:ext cx="1458995" cy="4738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EDDF01F9-DCB5-4FB8-AE50-D102DE206FF3}"/>
              </a:ext>
            </a:extLst>
          </p:cNvPr>
          <p:cNvCxnSpPr>
            <a:cxnSpLocks/>
            <a:stCxn id="8" idx="3"/>
            <a:endCxn id="11" idx="3"/>
          </p:cNvCxnSpPr>
          <p:nvPr/>
        </p:nvCxnSpPr>
        <p:spPr>
          <a:xfrm flipH="1">
            <a:off x="8913091" y="2803469"/>
            <a:ext cx="1458995" cy="146083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87C9DB80-26DF-4099-802B-73F51C5D9C00}"/>
              </a:ext>
            </a:extLst>
          </p:cNvPr>
          <p:cNvCxnSpPr>
            <a:cxnSpLocks/>
            <a:stCxn id="8" idx="3"/>
            <a:endCxn id="12" idx="3"/>
          </p:cNvCxnSpPr>
          <p:nvPr/>
        </p:nvCxnSpPr>
        <p:spPr>
          <a:xfrm flipH="1">
            <a:off x="8955198" y="2803469"/>
            <a:ext cx="1416888" cy="360287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3" name="Picture 22">
            <a:extLst>
              <a:ext uri="{FF2B5EF4-FFF2-40B4-BE49-F238E27FC236}">
                <a16:creationId xmlns:a16="http://schemas.microsoft.com/office/drawing/2014/main" id="{C656D849-877B-4432-AD6B-4669305E5F87}"/>
              </a:ext>
            </a:extLst>
          </p:cNvPr>
          <p:cNvPicPr>
            <a:picLocks noChangeAspect="1"/>
          </p:cNvPicPr>
          <p:nvPr/>
        </p:nvPicPr>
        <p:blipFill>
          <a:blip r:embed="rId5"/>
          <a:stretch>
            <a:fillRect/>
          </a:stretch>
        </p:blipFill>
        <p:spPr>
          <a:xfrm>
            <a:off x="545499" y="3425997"/>
            <a:ext cx="2847975" cy="809625"/>
          </a:xfrm>
          <a:prstGeom prst="rect">
            <a:avLst/>
          </a:prstGeom>
        </p:spPr>
      </p:pic>
      <p:sp>
        <p:nvSpPr>
          <p:cNvPr id="24" name="Flowchart: Alternate Process 23">
            <a:extLst>
              <a:ext uri="{FF2B5EF4-FFF2-40B4-BE49-F238E27FC236}">
                <a16:creationId xmlns:a16="http://schemas.microsoft.com/office/drawing/2014/main" id="{94DAE9B8-0391-49E6-8165-C77CC92218FB}"/>
              </a:ext>
            </a:extLst>
          </p:cNvPr>
          <p:cNvSpPr/>
          <p:nvPr/>
        </p:nvSpPr>
        <p:spPr>
          <a:xfrm>
            <a:off x="2426687" y="3842855"/>
            <a:ext cx="793106" cy="39276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1084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construction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548639" y="2353247"/>
            <a:ext cx="4572000" cy="391953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b="1" dirty="0">
                <a:solidFill>
                  <a:schemeClr val="tx2">
                    <a:lumMod val="50000"/>
                  </a:schemeClr>
                </a:solidFill>
              </a:rPr>
              <a:t>How to apply for a construction permit</a:t>
            </a:r>
          </a:p>
          <a:p>
            <a:pPr marL="800100" lvl="1" indent="-457200">
              <a:buFont typeface="+mj-lt"/>
              <a:buAutoNum type="arabicPeriod" startAt="4"/>
            </a:pPr>
            <a:r>
              <a:rPr lang="en-US" sz="2000" dirty="0"/>
              <a:t>Under the </a:t>
            </a:r>
            <a:r>
              <a:rPr lang="en-US" sz="2000" b="1" dirty="0"/>
              <a:t>Create New </a:t>
            </a:r>
            <a:r>
              <a:rPr lang="en-US" sz="2000" dirty="0"/>
              <a:t>section, click on the </a:t>
            </a:r>
            <a:r>
              <a:rPr lang="en-US" sz="2000" b="1" dirty="0"/>
              <a:t>Permits – Street Use </a:t>
            </a:r>
            <a:r>
              <a:rPr lang="en-US" sz="2000" dirty="0"/>
              <a:t>link</a:t>
            </a:r>
          </a:p>
          <a:p>
            <a:pPr marL="800100" lvl="1" indent="-228600" defTabSz="914400"/>
            <a:endParaRPr lang="en-US" sz="1600" dirty="0">
              <a:solidFill>
                <a:schemeClr val="tx2">
                  <a:lumMod val="50000"/>
                </a:schemeClr>
              </a:solidFill>
            </a:endParaRPr>
          </a:p>
          <a:p>
            <a:pPr marL="571500" lvl="1" indent="0" defTabSz="914400">
              <a:buNone/>
            </a:pPr>
            <a:endParaRPr lang="en-US" sz="1500" dirty="0">
              <a:solidFill>
                <a:schemeClr val="tx1"/>
              </a:solidFill>
            </a:endParaRPr>
          </a:p>
        </p:txBody>
      </p:sp>
      <p:pic>
        <p:nvPicPr>
          <p:cNvPr id="12" name="Picture 11">
            <a:extLst>
              <a:ext uri="{FF2B5EF4-FFF2-40B4-BE49-F238E27FC236}">
                <a16:creationId xmlns:a16="http://schemas.microsoft.com/office/drawing/2014/main" id="{B626BEE0-DC7D-4B2F-96C1-AA3756C0E796}"/>
              </a:ext>
            </a:extLst>
          </p:cNvPr>
          <p:cNvPicPr>
            <a:picLocks noChangeAspect="1"/>
          </p:cNvPicPr>
          <p:nvPr/>
        </p:nvPicPr>
        <p:blipFill rotWithShape="1">
          <a:blip r:embed="rId2"/>
          <a:srcRect r="35483" b="782"/>
          <a:stretch/>
        </p:blipFill>
        <p:spPr>
          <a:xfrm>
            <a:off x="6286497" y="1686147"/>
            <a:ext cx="5652519" cy="5006801"/>
          </a:xfrm>
          <a:prstGeom prst="rect">
            <a:avLst/>
          </a:prstGeom>
          <a:ln>
            <a:noFill/>
          </a:ln>
          <a:effectLst>
            <a:outerShdw blurRad="292100" dist="139700" dir="2700000" algn="tl" rotWithShape="0">
              <a:srgbClr val="333333">
                <a:alpha val="65000"/>
              </a:srgbClr>
            </a:outerShdw>
          </a:effectLst>
        </p:spPr>
      </p:pic>
      <p:sp>
        <p:nvSpPr>
          <p:cNvPr id="13" name="Flowchart: Connector 12">
            <a:extLst>
              <a:ext uri="{FF2B5EF4-FFF2-40B4-BE49-F238E27FC236}">
                <a16:creationId xmlns:a16="http://schemas.microsoft.com/office/drawing/2014/main" id="{9AEB76D6-43E6-4960-BEAD-71C5845F429D}"/>
              </a:ext>
            </a:extLst>
          </p:cNvPr>
          <p:cNvSpPr/>
          <p:nvPr/>
        </p:nvSpPr>
        <p:spPr>
          <a:xfrm>
            <a:off x="5677989" y="46714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14" name="Flowchart: Alternate Process 13">
            <a:extLst>
              <a:ext uri="{FF2B5EF4-FFF2-40B4-BE49-F238E27FC236}">
                <a16:creationId xmlns:a16="http://schemas.microsoft.com/office/drawing/2014/main" id="{9B395A15-953C-4CA4-B4B9-2F438D1B1047}"/>
              </a:ext>
            </a:extLst>
          </p:cNvPr>
          <p:cNvSpPr/>
          <p:nvPr/>
        </p:nvSpPr>
        <p:spPr>
          <a:xfrm>
            <a:off x="6777355" y="4043725"/>
            <a:ext cx="139139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5" name="Flowchart: Alternate Process 14">
            <a:extLst>
              <a:ext uri="{FF2B5EF4-FFF2-40B4-BE49-F238E27FC236}">
                <a16:creationId xmlns:a16="http://schemas.microsoft.com/office/drawing/2014/main" id="{30B33616-E802-457D-AC8D-54E654495BAE}"/>
              </a:ext>
            </a:extLst>
          </p:cNvPr>
          <p:cNvSpPr/>
          <p:nvPr/>
        </p:nvSpPr>
        <p:spPr>
          <a:xfrm>
            <a:off x="6890019" y="5635945"/>
            <a:ext cx="1391395" cy="20992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6" name="Straight Arrow Connector 15">
            <a:extLst>
              <a:ext uri="{FF2B5EF4-FFF2-40B4-BE49-F238E27FC236}">
                <a16:creationId xmlns:a16="http://schemas.microsoft.com/office/drawing/2014/main" id="{AC2EDBF4-A8E9-4C9D-B3B7-EF2C67508EB0}"/>
              </a:ext>
            </a:extLst>
          </p:cNvPr>
          <p:cNvCxnSpPr>
            <a:cxnSpLocks/>
            <a:stCxn id="13" idx="5"/>
            <a:endCxn id="15" idx="1"/>
          </p:cNvCxnSpPr>
          <p:nvPr/>
        </p:nvCxnSpPr>
        <p:spPr>
          <a:xfrm>
            <a:off x="5981029" y="4935752"/>
            <a:ext cx="908990" cy="80515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D5904848-1433-443D-BDAA-DDF6DE05C846}"/>
              </a:ext>
            </a:extLst>
          </p:cNvPr>
          <p:cNvCxnSpPr>
            <a:cxnSpLocks/>
            <a:stCxn id="13" idx="7"/>
            <a:endCxn id="14" idx="1"/>
          </p:cNvCxnSpPr>
          <p:nvPr/>
        </p:nvCxnSpPr>
        <p:spPr>
          <a:xfrm flipV="1">
            <a:off x="5981029" y="4189547"/>
            <a:ext cx="796326" cy="52720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4421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a:t>
            </a:r>
            <a:br>
              <a:rPr lang="en-US" dirty="0">
                <a:solidFill>
                  <a:srgbClr val="FFFFFF"/>
                </a:solidFill>
              </a:rPr>
            </a:br>
            <a:r>
              <a:rPr lang="en-US" dirty="0">
                <a:solidFill>
                  <a:srgbClr val="FFFFFF"/>
                </a:solidFill>
              </a:rPr>
              <a:t>construction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91744" y="2168576"/>
            <a:ext cx="5369280" cy="3970968"/>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5"/>
            </a:pPr>
            <a:r>
              <a:rPr lang="en-US" sz="2200" dirty="0"/>
              <a:t>Expand the </a:t>
            </a:r>
            <a:r>
              <a:rPr lang="en-US" sz="2200" b="1" dirty="0"/>
              <a:t>ROW Construction </a:t>
            </a:r>
            <a:r>
              <a:rPr lang="en-US" sz="2200" dirty="0"/>
              <a:t>section</a:t>
            </a:r>
          </a:p>
          <a:p>
            <a:pPr marL="800100" lvl="1" indent="-457200">
              <a:buFont typeface="+mj-lt"/>
              <a:buAutoNum type="arabicPeriod" startAt="5"/>
            </a:pPr>
            <a:r>
              <a:rPr lang="en-US" sz="2200" dirty="0"/>
              <a:t>Determine the appropriate permit type:</a:t>
            </a:r>
          </a:p>
          <a:p>
            <a:pPr marL="1143000" lvl="2" indent="-457200">
              <a:buFont typeface="+mj-lt"/>
              <a:buAutoNum type="alphaLcPeriod"/>
            </a:pPr>
            <a:r>
              <a:rPr lang="en-US" sz="2200" dirty="0"/>
              <a:t>Click on the associated webpage links to determine the appropriate permit type</a:t>
            </a:r>
          </a:p>
          <a:p>
            <a:pPr marL="800100" lvl="1" indent="-457200">
              <a:buFont typeface="+mj-lt"/>
              <a:buAutoNum type="arabicPeriod" startAt="5"/>
            </a:pPr>
            <a:r>
              <a:rPr lang="en-US" sz="2200" dirty="0"/>
              <a:t>One the permit type is determined, click on the circle next to that permit type and click on the </a:t>
            </a:r>
            <a:r>
              <a:rPr lang="en-US" sz="2200" b="1" dirty="0"/>
              <a:t>Continue Application </a:t>
            </a:r>
            <a:r>
              <a:rPr lang="en-US" sz="2200" dirty="0"/>
              <a:t>button</a:t>
            </a:r>
          </a:p>
          <a:p>
            <a:pPr marL="800100" lvl="1" indent="-228600" defTabSz="914400"/>
            <a:endParaRPr lang="en-US" sz="1600" dirty="0">
              <a:solidFill>
                <a:schemeClr val="tx2">
                  <a:lumMod val="50000"/>
                </a:schemeClr>
              </a:solidFill>
            </a:endParaRPr>
          </a:p>
          <a:p>
            <a:pPr marL="571500" lvl="1" indent="0" defTabSz="914400">
              <a:buNone/>
            </a:pPr>
            <a:endParaRPr lang="en-US" sz="1500" dirty="0">
              <a:solidFill>
                <a:schemeClr val="tx1"/>
              </a:solidFill>
            </a:endParaRPr>
          </a:p>
        </p:txBody>
      </p:sp>
      <p:pic>
        <p:nvPicPr>
          <p:cNvPr id="19" name="Picture 18">
            <a:extLst>
              <a:ext uri="{FF2B5EF4-FFF2-40B4-BE49-F238E27FC236}">
                <a16:creationId xmlns:a16="http://schemas.microsoft.com/office/drawing/2014/main" id="{334CCF90-1A0B-4B40-94E5-0A2C39B46B83}"/>
              </a:ext>
            </a:extLst>
          </p:cNvPr>
          <p:cNvPicPr>
            <a:picLocks noChangeAspect="1"/>
          </p:cNvPicPr>
          <p:nvPr/>
        </p:nvPicPr>
        <p:blipFill rotWithShape="1">
          <a:blip r:embed="rId2"/>
          <a:srcRect r="20221" b="23333"/>
          <a:stretch/>
        </p:blipFill>
        <p:spPr>
          <a:xfrm>
            <a:off x="5545516" y="347471"/>
            <a:ext cx="6098525" cy="5943600"/>
          </a:xfrm>
          <a:prstGeom prst="rect">
            <a:avLst/>
          </a:prstGeom>
          <a:effectLst>
            <a:outerShdw blurRad="63500" sx="102000" sy="102000" algn="ctr" rotWithShape="0">
              <a:prstClr val="black">
                <a:alpha val="40000"/>
              </a:prstClr>
            </a:outerShdw>
          </a:effectLst>
        </p:spPr>
      </p:pic>
      <p:sp>
        <p:nvSpPr>
          <p:cNvPr id="22" name="Flowchart: Alternate Process 21">
            <a:extLst>
              <a:ext uri="{FF2B5EF4-FFF2-40B4-BE49-F238E27FC236}">
                <a16:creationId xmlns:a16="http://schemas.microsoft.com/office/drawing/2014/main" id="{A98C00E2-AF55-4443-83A9-3F5F31DB101C}"/>
              </a:ext>
            </a:extLst>
          </p:cNvPr>
          <p:cNvSpPr/>
          <p:nvPr/>
        </p:nvSpPr>
        <p:spPr>
          <a:xfrm>
            <a:off x="5633108" y="1994871"/>
            <a:ext cx="139139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36A9B603-8039-49AB-8119-E2A7DD454801}"/>
              </a:ext>
            </a:extLst>
          </p:cNvPr>
          <p:cNvSpPr/>
          <p:nvPr/>
        </p:nvSpPr>
        <p:spPr>
          <a:xfrm>
            <a:off x="9749025" y="364065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cxnSp>
        <p:nvCxnSpPr>
          <p:cNvPr id="24" name="Straight Arrow Connector 23">
            <a:extLst>
              <a:ext uri="{FF2B5EF4-FFF2-40B4-BE49-F238E27FC236}">
                <a16:creationId xmlns:a16="http://schemas.microsoft.com/office/drawing/2014/main" id="{62279B49-A676-415D-8254-5BFB2656B76B}"/>
              </a:ext>
            </a:extLst>
          </p:cNvPr>
          <p:cNvCxnSpPr>
            <a:cxnSpLocks/>
            <a:stCxn id="23" idx="3"/>
          </p:cNvCxnSpPr>
          <p:nvPr/>
        </p:nvCxnSpPr>
        <p:spPr>
          <a:xfrm flipH="1">
            <a:off x="9248503" y="3905009"/>
            <a:ext cx="552516" cy="26169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5" name="Flowchart: Connector 24">
            <a:extLst>
              <a:ext uri="{FF2B5EF4-FFF2-40B4-BE49-F238E27FC236}">
                <a16:creationId xmlns:a16="http://schemas.microsoft.com/office/drawing/2014/main" id="{00DDC161-C244-425D-B57B-AA7B64171C2C}"/>
              </a:ext>
            </a:extLst>
          </p:cNvPr>
          <p:cNvSpPr/>
          <p:nvPr/>
        </p:nvSpPr>
        <p:spPr>
          <a:xfrm>
            <a:off x="5668831" y="3766921"/>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7" name="Flowchart: Connector 26">
            <a:extLst>
              <a:ext uri="{FF2B5EF4-FFF2-40B4-BE49-F238E27FC236}">
                <a16:creationId xmlns:a16="http://schemas.microsoft.com/office/drawing/2014/main" id="{56876271-F09F-4CEB-8FB3-CAA7B14F2DCE}"/>
              </a:ext>
            </a:extLst>
          </p:cNvPr>
          <p:cNvSpPr/>
          <p:nvPr/>
        </p:nvSpPr>
        <p:spPr>
          <a:xfrm>
            <a:off x="7637431" y="436244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7</a:t>
            </a:r>
          </a:p>
        </p:txBody>
      </p:sp>
      <p:cxnSp>
        <p:nvCxnSpPr>
          <p:cNvPr id="28" name="Straight Arrow Connector 27">
            <a:extLst>
              <a:ext uri="{FF2B5EF4-FFF2-40B4-BE49-F238E27FC236}">
                <a16:creationId xmlns:a16="http://schemas.microsoft.com/office/drawing/2014/main" id="{C7ADFBD9-21EF-45C3-84C2-7438F600FBF1}"/>
              </a:ext>
            </a:extLst>
          </p:cNvPr>
          <p:cNvCxnSpPr>
            <a:cxnSpLocks/>
            <a:stCxn id="27" idx="2"/>
            <a:endCxn id="25" idx="5"/>
          </p:cNvCxnSpPr>
          <p:nvPr/>
        </p:nvCxnSpPr>
        <p:spPr>
          <a:xfrm flipH="1" flipV="1">
            <a:off x="5816058" y="3912016"/>
            <a:ext cx="1821373" cy="6052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0" name="Flowchart: Connector 29">
            <a:extLst>
              <a:ext uri="{FF2B5EF4-FFF2-40B4-BE49-F238E27FC236}">
                <a16:creationId xmlns:a16="http://schemas.microsoft.com/office/drawing/2014/main" id="{E8F39127-D599-4056-9930-CF80E9DEDFE0}"/>
              </a:ext>
            </a:extLst>
          </p:cNvPr>
          <p:cNvSpPr/>
          <p:nvPr/>
        </p:nvSpPr>
        <p:spPr>
          <a:xfrm>
            <a:off x="5477054" y="182845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5</a:t>
            </a:r>
          </a:p>
        </p:txBody>
      </p:sp>
      <p:pic>
        <p:nvPicPr>
          <p:cNvPr id="7" name="Picture 6">
            <a:extLst>
              <a:ext uri="{FF2B5EF4-FFF2-40B4-BE49-F238E27FC236}">
                <a16:creationId xmlns:a16="http://schemas.microsoft.com/office/drawing/2014/main" id="{A6002E39-28E0-49DF-8E14-72B6E0C4D969}"/>
              </a:ext>
            </a:extLst>
          </p:cNvPr>
          <p:cNvPicPr>
            <a:picLocks noChangeAspect="1"/>
          </p:cNvPicPr>
          <p:nvPr/>
        </p:nvPicPr>
        <p:blipFill>
          <a:blip r:embed="rId3"/>
          <a:stretch>
            <a:fillRect/>
          </a:stretch>
        </p:blipFill>
        <p:spPr>
          <a:xfrm>
            <a:off x="5545516" y="6446754"/>
            <a:ext cx="1457325" cy="371475"/>
          </a:xfrm>
          <a:prstGeom prst="rect">
            <a:avLst/>
          </a:prstGeom>
        </p:spPr>
      </p:pic>
      <p:cxnSp>
        <p:nvCxnSpPr>
          <p:cNvPr id="34" name="Straight Arrow Connector 33">
            <a:extLst>
              <a:ext uri="{FF2B5EF4-FFF2-40B4-BE49-F238E27FC236}">
                <a16:creationId xmlns:a16="http://schemas.microsoft.com/office/drawing/2014/main" id="{04E23E85-6BF9-44DC-94AF-9ED52088C650}"/>
              </a:ext>
            </a:extLst>
          </p:cNvPr>
          <p:cNvCxnSpPr>
            <a:cxnSpLocks/>
            <a:stCxn id="23" idx="3"/>
          </p:cNvCxnSpPr>
          <p:nvPr/>
        </p:nvCxnSpPr>
        <p:spPr>
          <a:xfrm flipH="1" flipV="1">
            <a:off x="7721923" y="3640657"/>
            <a:ext cx="2079096" cy="26435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6" name="Flowchart: Alternate Process 25">
            <a:extLst>
              <a:ext uri="{FF2B5EF4-FFF2-40B4-BE49-F238E27FC236}">
                <a16:creationId xmlns:a16="http://schemas.microsoft.com/office/drawing/2014/main" id="{71CD7C25-B736-401E-84C2-845B41953AB7}"/>
              </a:ext>
            </a:extLst>
          </p:cNvPr>
          <p:cNvSpPr/>
          <p:nvPr/>
        </p:nvSpPr>
        <p:spPr>
          <a:xfrm>
            <a:off x="5622266" y="6514472"/>
            <a:ext cx="1185547" cy="26409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29" name="Straight Arrow Connector 28">
            <a:extLst>
              <a:ext uri="{FF2B5EF4-FFF2-40B4-BE49-F238E27FC236}">
                <a16:creationId xmlns:a16="http://schemas.microsoft.com/office/drawing/2014/main" id="{CE11C24B-FCED-4779-BD0D-BE4587C3BAD1}"/>
              </a:ext>
            </a:extLst>
          </p:cNvPr>
          <p:cNvCxnSpPr>
            <a:cxnSpLocks/>
            <a:stCxn id="27" idx="3"/>
            <a:endCxn id="26" idx="3"/>
          </p:cNvCxnSpPr>
          <p:nvPr/>
        </p:nvCxnSpPr>
        <p:spPr>
          <a:xfrm flipH="1">
            <a:off x="6807813" y="4626797"/>
            <a:ext cx="881612" cy="201972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35" name="Straight Arrow Connector 34">
            <a:extLst>
              <a:ext uri="{FF2B5EF4-FFF2-40B4-BE49-F238E27FC236}">
                <a16:creationId xmlns:a16="http://schemas.microsoft.com/office/drawing/2014/main" id="{3402D0A8-C8AF-4085-930F-2C1599170EF1}"/>
              </a:ext>
            </a:extLst>
          </p:cNvPr>
          <p:cNvCxnSpPr>
            <a:cxnSpLocks/>
            <a:stCxn id="23" idx="3"/>
          </p:cNvCxnSpPr>
          <p:nvPr/>
        </p:nvCxnSpPr>
        <p:spPr>
          <a:xfrm flipH="1">
            <a:off x="8189947" y="3905009"/>
            <a:ext cx="1611072" cy="122434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60129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2D1A4AC-66F1-4FE1-8D5F-903C9E08EE45}"/>
              </a:ext>
            </a:extLst>
          </p:cNvPr>
          <p:cNvPicPr>
            <a:picLocks noChangeAspect="1"/>
          </p:cNvPicPr>
          <p:nvPr/>
        </p:nvPicPr>
        <p:blipFill>
          <a:blip r:embed="rId3"/>
          <a:stretch>
            <a:fillRect/>
          </a:stretch>
        </p:blipFill>
        <p:spPr>
          <a:xfrm>
            <a:off x="1301462" y="1487993"/>
            <a:ext cx="7589520" cy="4878978"/>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838200" y="1"/>
            <a:ext cx="10515600" cy="1104934"/>
          </a:xfrm>
        </p:spPr>
        <p:txBody>
          <a:bodyPr/>
          <a:lstStyle/>
          <a:p>
            <a:r>
              <a:rPr lang="en-US" dirty="0"/>
              <a:t>Application page overview</a:t>
            </a:r>
          </a:p>
        </p:txBody>
      </p:sp>
      <p:sp>
        <p:nvSpPr>
          <p:cNvPr id="6" name="Flowchart: Alternate Process 5">
            <a:extLst>
              <a:ext uri="{FF2B5EF4-FFF2-40B4-BE49-F238E27FC236}">
                <a16:creationId xmlns:a16="http://schemas.microsoft.com/office/drawing/2014/main" id="{496D139F-ED23-40A4-BB13-6EBB453C79AC}"/>
              </a:ext>
            </a:extLst>
          </p:cNvPr>
          <p:cNvSpPr/>
          <p:nvPr/>
        </p:nvSpPr>
        <p:spPr>
          <a:xfrm>
            <a:off x="1301461" y="1849416"/>
            <a:ext cx="2308513" cy="62708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7" name="Straight Arrow Connector 6">
            <a:extLst>
              <a:ext uri="{FF2B5EF4-FFF2-40B4-BE49-F238E27FC236}">
                <a16:creationId xmlns:a16="http://schemas.microsoft.com/office/drawing/2014/main" id="{64A65E46-71CC-4056-849B-C843EBC28B74}"/>
              </a:ext>
            </a:extLst>
          </p:cNvPr>
          <p:cNvCxnSpPr>
            <a:cxnSpLocks/>
            <a:endCxn id="6" idx="3"/>
          </p:cNvCxnSpPr>
          <p:nvPr/>
        </p:nvCxnSpPr>
        <p:spPr>
          <a:xfrm flipH="1" flipV="1">
            <a:off x="3609974" y="2162958"/>
            <a:ext cx="576148" cy="36933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9" name="Left Brace 8">
            <a:extLst>
              <a:ext uri="{FF2B5EF4-FFF2-40B4-BE49-F238E27FC236}">
                <a16:creationId xmlns:a16="http://schemas.microsoft.com/office/drawing/2014/main" id="{927475A9-85F0-4AED-8FD4-27202D5863E1}"/>
              </a:ext>
            </a:extLst>
          </p:cNvPr>
          <p:cNvSpPr/>
          <p:nvPr/>
        </p:nvSpPr>
        <p:spPr>
          <a:xfrm rot="5400000">
            <a:off x="4939315" y="-2324352"/>
            <a:ext cx="285311" cy="7470056"/>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F9E1FF8E-F90A-4A31-BDB0-C55541AFB4F3}"/>
              </a:ext>
            </a:extLst>
          </p:cNvPr>
          <p:cNvSpPr txBox="1"/>
          <p:nvPr/>
        </p:nvSpPr>
        <p:spPr>
          <a:xfrm>
            <a:off x="4255945" y="890535"/>
            <a:ext cx="2215867" cy="369332"/>
          </a:xfrm>
          <a:prstGeom prst="rect">
            <a:avLst/>
          </a:prstGeom>
          <a:noFill/>
        </p:spPr>
        <p:txBody>
          <a:bodyPr wrap="square" rtlCol="0">
            <a:spAutoFit/>
          </a:bodyPr>
          <a:lstStyle/>
          <a:p>
            <a:r>
              <a:rPr lang="en-US" b="1" dirty="0">
                <a:solidFill>
                  <a:schemeClr val="accent2"/>
                </a:solidFill>
              </a:rPr>
              <a:t>Application steps</a:t>
            </a:r>
          </a:p>
        </p:txBody>
      </p:sp>
      <p:sp>
        <p:nvSpPr>
          <p:cNvPr id="12" name="TextBox 11">
            <a:extLst>
              <a:ext uri="{FF2B5EF4-FFF2-40B4-BE49-F238E27FC236}">
                <a16:creationId xmlns:a16="http://schemas.microsoft.com/office/drawing/2014/main" id="{8339813F-526A-4B32-A145-0F63BC686566}"/>
              </a:ext>
            </a:extLst>
          </p:cNvPr>
          <p:cNvSpPr txBox="1"/>
          <p:nvPr/>
        </p:nvSpPr>
        <p:spPr>
          <a:xfrm>
            <a:off x="4061108" y="2476500"/>
            <a:ext cx="3507809" cy="923330"/>
          </a:xfrm>
          <a:prstGeom prst="rect">
            <a:avLst/>
          </a:prstGeom>
          <a:noFill/>
        </p:spPr>
        <p:txBody>
          <a:bodyPr wrap="square" rtlCol="0">
            <a:spAutoFit/>
          </a:bodyPr>
          <a:lstStyle/>
          <a:p>
            <a:r>
              <a:rPr lang="en-US" b="1" dirty="0">
                <a:solidFill>
                  <a:schemeClr val="accent2"/>
                </a:solidFill>
              </a:rPr>
              <a:t>Indicates what step you are on and what steps you have already completed</a:t>
            </a:r>
          </a:p>
        </p:txBody>
      </p:sp>
      <p:sp>
        <p:nvSpPr>
          <p:cNvPr id="15" name="Flowchart: Connector 14">
            <a:extLst>
              <a:ext uri="{FF2B5EF4-FFF2-40B4-BE49-F238E27FC236}">
                <a16:creationId xmlns:a16="http://schemas.microsoft.com/office/drawing/2014/main" id="{5E623E4D-5AF9-4D02-B8DA-0548348D2FE2}"/>
              </a:ext>
            </a:extLst>
          </p:cNvPr>
          <p:cNvSpPr/>
          <p:nvPr/>
        </p:nvSpPr>
        <p:spPr>
          <a:xfrm>
            <a:off x="1301461" y="2579789"/>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47974E71-2AED-4987-92D0-7E426CB391B3}"/>
              </a:ext>
            </a:extLst>
          </p:cNvPr>
          <p:cNvSpPr/>
          <p:nvPr/>
        </p:nvSpPr>
        <p:spPr>
          <a:xfrm>
            <a:off x="1473948" y="4473380"/>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7" name="Straight Arrow Connector 16">
            <a:extLst>
              <a:ext uri="{FF2B5EF4-FFF2-40B4-BE49-F238E27FC236}">
                <a16:creationId xmlns:a16="http://schemas.microsoft.com/office/drawing/2014/main" id="{ECD4F0D7-6B24-4CEE-A7F5-83F64F3C4A68}"/>
              </a:ext>
            </a:extLst>
          </p:cNvPr>
          <p:cNvCxnSpPr>
            <a:cxnSpLocks/>
            <a:endCxn id="15" idx="3"/>
          </p:cNvCxnSpPr>
          <p:nvPr/>
        </p:nvCxnSpPr>
        <p:spPr>
          <a:xfrm flipV="1">
            <a:off x="650459" y="2724884"/>
            <a:ext cx="676262" cy="43178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4D0DD233-A269-4BD5-B538-9EBF19CE635E}"/>
              </a:ext>
            </a:extLst>
          </p:cNvPr>
          <p:cNvCxnSpPr>
            <a:cxnSpLocks/>
            <a:stCxn id="25" idx="2"/>
          </p:cNvCxnSpPr>
          <p:nvPr/>
        </p:nvCxnSpPr>
        <p:spPr>
          <a:xfrm>
            <a:off x="615384" y="3815602"/>
            <a:ext cx="858564" cy="72523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5" name="TextBox 24">
            <a:extLst>
              <a:ext uri="{FF2B5EF4-FFF2-40B4-BE49-F238E27FC236}">
                <a16:creationId xmlns:a16="http://schemas.microsoft.com/office/drawing/2014/main" id="{C3497835-82FB-4688-9F26-10CEAC596674}"/>
              </a:ext>
            </a:extLst>
          </p:cNvPr>
          <p:cNvSpPr txBox="1"/>
          <p:nvPr/>
        </p:nvSpPr>
        <p:spPr>
          <a:xfrm>
            <a:off x="41457" y="3169271"/>
            <a:ext cx="1147854" cy="646331"/>
          </a:xfrm>
          <a:prstGeom prst="rect">
            <a:avLst/>
          </a:prstGeom>
          <a:noFill/>
        </p:spPr>
        <p:txBody>
          <a:bodyPr wrap="square" rtlCol="0">
            <a:spAutoFit/>
          </a:bodyPr>
          <a:lstStyle/>
          <a:p>
            <a:r>
              <a:rPr lang="en-US" b="1" dirty="0">
                <a:solidFill>
                  <a:schemeClr val="accent2"/>
                </a:solidFill>
              </a:rPr>
              <a:t>Required field</a:t>
            </a:r>
          </a:p>
        </p:txBody>
      </p:sp>
      <p:cxnSp>
        <p:nvCxnSpPr>
          <p:cNvPr id="29" name="Straight Arrow Connector 28">
            <a:extLst>
              <a:ext uri="{FF2B5EF4-FFF2-40B4-BE49-F238E27FC236}">
                <a16:creationId xmlns:a16="http://schemas.microsoft.com/office/drawing/2014/main" id="{66509916-0097-40AC-95B2-606EAADA538F}"/>
              </a:ext>
            </a:extLst>
          </p:cNvPr>
          <p:cNvCxnSpPr>
            <a:cxnSpLocks/>
            <a:stCxn id="30" idx="1"/>
          </p:cNvCxnSpPr>
          <p:nvPr/>
        </p:nvCxnSpPr>
        <p:spPr>
          <a:xfrm flipH="1">
            <a:off x="2995749" y="6094370"/>
            <a:ext cx="614226" cy="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0" name="TextBox 29">
            <a:extLst>
              <a:ext uri="{FF2B5EF4-FFF2-40B4-BE49-F238E27FC236}">
                <a16:creationId xmlns:a16="http://schemas.microsoft.com/office/drawing/2014/main" id="{1493F824-A38B-4E66-9B44-940E25E93CAD}"/>
              </a:ext>
            </a:extLst>
          </p:cNvPr>
          <p:cNvSpPr txBox="1"/>
          <p:nvPr/>
        </p:nvSpPr>
        <p:spPr>
          <a:xfrm>
            <a:off x="3609975" y="5771204"/>
            <a:ext cx="3507809" cy="646331"/>
          </a:xfrm>
          <a:prstGeom prst="rect">
            <a:avLst/>
          </a:prstGeom>
          <a:noFill/>
        </p:spPr>
        <p:txBody>
          <a:bodyPr wrap="square" rtlCol="0">
            <a:spAutoFit/>
          </a:bodyPr>
          <a:lstStyle/>
          <a:p>
            <a:r>
              <a:rPr lang="en-US" b="1" dirty="0">
                <a:solidFill>
                  <a:schemeClr val="accent2"/>
                </a:solidFill>
              </a:rPr>
              <a:t>You can save at any step and resume later if needed </a:t>
            </a:r>
          </a:p>
        </p:txBody>
      </p:sp>
      <p:cxnSp>
        <p:nvCxnSpPr>
          <p:cNvPr id="34" name="Straight Arrow Connector 33">
            <a:extLst>
              <a:ext uri="{FF2B5EF4-FFF2-40B4-BE49-F238E27FC236}">
                <a16:creationId xmlns:a16="http://schemas.microsoft.com/office/drawing/2014/main" id="{3DBE34AD-6F4E-45B7-BB51-55598ACDDC32}"/>
              </a:ext>
            </a:extLst>
          </p:cNvPr>
          <p:cNvCxnSpPr>
            <a:cxnSpLocks/>
          </p:cNvCxnSpPr>
          <p:nvPr/>
        </p:nvCxnSpPr>
        <p:spPr>
          <a:xfrm>
            <a:off x="7998539" y="5437591"/>
            <a:ext cx="0" cy="49576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7" name="TextBox 36">
            <a:extLst>
              <a:ext uri="{FF2B5EF4-FFF2-40B4-BE49-F238E27FC236}">
                <a16:creationId xmlns:a16="http://schemas.microsoft.com/office/drawing/2014/main" id="{2F5E83E0-BCCA-40EA-A647-CF34D2F286B2}"/>
              </a:ext>
            </a:extLst>
          </p:cNvPr>
          <p:cNvSpPr txBox="1"/>
          <p:nvPr/>
        </p:nvSpPr>
        <p:spPr>
          <a:xfrm>
            <a:off x="7393111" y="4514261"/>
            <a:ext cx="1497871" cy="923330"/>
          </a:xfrm>
          <a:prstGeom prst="rect">
            <a:avLst/>
          </a:prstGeom>
          <a:noFill/>
        </p:spPr>
        <p:txBody>
          <a:bodyPr wrap="square" rtlCol="0">
            <a:spAutoFit/>
          </a:bodyPr>
          <a:lstStyle/>
          <a:p>
            <a:r>
              <a:rPr lang="en-US" b="1" dirty="0">
                <a:solidFill>
                  <a:schemeClr val="accent2"/>
                </a:solidFill>
              </a:rPr>
              <a:t>Moves you  to the </a:t>
            </a:r>
          </a:p>
          <a:p>
            <a:r>
              <a:rPr lang="en-US" b="1" dirty="0">
                <a:solidFill>
                  <a:schemeClr val="accent2"/>
                </a:solidFill>
              </a:rPr>
              <a:t>next step</a:t>
            </a:r>
          </a:p>
        </p:txBody>
      </p:sp>
      <p:pic>
        <p:nvPicPr>
          <p:cNvPr id="13" name="Picture 12">
            <a:extLst>
              <a:ext uri="{FF2B5EF4-FFF2-40B4-BE49-F238E27FC236}">
                <a16:creationId xmlns:a16="http://schemas.microsoft.com/office/drawing/2014/main" id="{834B7178-B31F-442B-BEE8-117E069DAADE}"/>
              </a:ext>
            </a:extLst>
          </p:cNvPr>
          <p:cNvPicPr>
            <a:picLocks noChangeAspect="1"/>
          </p:cNvPicPr>
          <p:nvPr/>
        </p:nvPicPr>
        <p:blipFill>
          <a:blip r:embed="rId4"/>
          <a:stretch>
            <a:fillRect/>
          </a:stretch>
        </p:blipFill>
        <p:spPr>
          <a:xfrm>
            <a:off x="8372997" y="3057094"/>
            <a:ext cx="3566160" cy="899951"/>
          </a:xfrm>
          <a:prstGeom prst="rect">
            <a:avLst/>
          </a:prstGeom>
          <a:ln>
            <a:noFill/>
          </a:ln>
          <a:effectLst>
            <a:outerShdw blurRad="292100" dist="139700" dir="2700000" algn="tl" rotWithShape="0">
              <a:srgbClr val="333333">
                <a:alpha val="65000"/>
              </a:srgbClr>
            </a:outerShdw>
          </a:effectLst>
        </p:spPr>
      </p:pic>
      <p:sp>
        <p:nvSpPr>
          <p:cNvPr id="42" name="Flowchart: Alternate Process 41">
            <a:extLst>
              <a:ext uri="{FF2B5EF4-FFF2-40B4-BE49-F238E27FC236}">
                <a16:creationId xmlns:a16="http://schemas.microsoft.com/office/drawing/2014/main" id="{06AD0F4F-1705-424D-A1D9-DBB0B55343D7}"/>
              </a:ext>
            </a:extLst>
          </p:cNvPr>
          <p:cNvSpPr/>
          <p:nvPr/>
        </p:nvSpPr>
        <p:spPr>
          <a:xfrm>
            <a:off x="8324363" y="3057093"/>
            <a:ext cx="3507809" cy="89995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39" name="Straight Arrow Connector 38">
            <a:extLst>
              <a:ext uri="{FF2B5EF4-FFF2-40B4-BE49-F238E27FC236}">
                <a16:creationId xmlns:a16="http://schemas.microsoft.com/office/drawing/2014/main" id="{A0D3C89E-A720-4B29-8253-DF60EC7DE609}"/>
              </a:ext>
            </a:extLst>
          </p:cNvPr>
          <p:cNvCxnSpPr>
            <a:cxnSpLocks/>
            <a:stCxn id="12" idx="3"/>
            <a:endCxn id="42" idx="1"/>
          </p:cNvCxnSpPr>
          <p:nvPr/>
        </p:nvCxnSpPr>
        <p:spPr>
          <a:xfrm>
            <a:off x="7568917" y="2938165"/>
            <a:ext cx="755446" cy="56890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503074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a:t>
            </a:r>
            <a:br>
              <a:rPr lang="en-US" dirty="0">
                <a:solidFill>
                  <a:srgbClr val="FFFFFF"/>
                </a:solidFill>
              </a:rPr>
            </a:br>
            <a:r>
              <a:rPr lang="en-US" dirty="0">
                <a:solidFill>
                  <a:srgbClr val="FFFFFF"/>
                </a:solidFill>
              </a:rPr>
              <a:t>construction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10824" y="2139825"/>
            <a:ext cx="3485234" cy="4114800"/>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8"/>
            </a:pPr>
            <a:r>
              <a:rPr lang="en-US" sz="2200" dirty="0"/>
              <a:t>To enter the </a:t>
            </a:r>
            <a:r>
              <a:rPr lang="en-US" sz="2200" b="1" dirty="0"/>
              <a:t>Project Address</a:t>
            </a:r>
            <a:r>
              <a:rPr lang="en-US" sz="2200" dirty="0"/>
              <a:t>:</a:t>
            </a:r>
          </a:p>
          <a:p>
            <a:pPr marL="1005840" lvl="2" indent="-274320">
              <a:buFont typeface="+mj-lt"/>
              <a:buAutoNum type="alphaLcPeriod"/>
            </a:pPr>
            <a:r>
              <a:rPr lang="en-US" sz="1900" dirty="0"/>
              <a:t>Enter information in the required fields and click the </a:t>
            </a:r>
            <a:r>
              <a:rPr lang="en-US" sz="1900" b="1" dirty="0"/>
              <a:t>Search </a:t>
            </a:r>
            <a:r>
              <a:rPr lang="en-US" sz="1900" dirty="0"/>
              <a:t>button</a:t>
            </a:r>
          </a:p>
          <a:p>
            <a:pPr marL="1005840" lvl="2" indent="-274320">
              <a:buFont typeface="+mj-lt"/>
              <a:buAutoNum type="alphaLcPeriod"/>
            </a:pPr>
            <a:r>
              <a:rPr lang="en-US" sz="1900" dirty="0"/>
              <a:t>If there is not an exact match: from the  pop-up window, select the correct address and click the </a:t>
            </a:r>
            <a:r>
              <a:rPr lang="en-US" sz="1900" b="1" dirty="0"/>
              <a:t>Select</a:t>
            </a:r>
            <a:r>
              <a:rPr lang="en-US" sz="1900" dirty="0"/>
              <a:t> button</a:t>
            </a:r>
          </a:p>
          <a:p>
            <a:pPr marL="800100" lvl="1" indent="-457200">
              <a:buFont typeface="+mj-lt"/>
              <a:buAutoNum type="arabicPeriod" startAt="8"/>
            </a:pPr>
            <a:r>
              <a:rPr lang="en-US" sz="2200" dirty="0"/>
              <a:t>Click on the </a:t>
            </a:r>
            <a:r>
              <a:rPr lang="en-US" sz="2200" b="1" dirty="0"/>
              <a:t>Continue Application </a:t>
            </a:r>
            <a:r>
              <a:rPr lang="en-US" sz="2200" dirty="0"/>
              <a:t>button</a:t>
            </a:r>
            <a:endParaRPr lang="en-US" sz="1600" dirty="0">
              <a:solidFill>
                <a:schemeClr val="tx2">
                  <a:lumMod val="50000"/>
                </a:schemeClr>
              </a:solidFill>
            </a:endParaRPr>
          </a:p>
          <a:p>
            <a:pPr marL="571500" lvl="1" indent="0" defTabSz="914400">
              <a:buNone/>
            </a:pPr>
            <a:endParaRPr lang="en-US" sz="1500" dirty="0">
              <a:solidFill>
                <a:schemeClr val="tx1"/>
              </a:solidFill>
            </a:endParaRPr>
          </a:p>
        </p:txBody>
      </p:sp>
      <p:pic>
        <p:nvPicPr>
          <p:cNvPr id="22" name="Picture 21">
            <a:extLst>
              <a:ext uri="{FF2B5EF4-FFF2-40B4-BE49-F238E27FC236}">
                <a16:creationId xmlns:a16="http://schemas.microsoft.com/office/drawing/2014/main" id="{5CF2FF3C-C4E7-497E-A6B8-9794165CA1D2}"/>
              </a:ext>
            </a:extLst>
          </p:cNvPr>
          <p:cNvPicPr>
            <a:picLocks noChangeAspect="1"/>
          </p:cNvPicPr>
          <p:nvPr/>
        </p:nvPicPr>
        <p:blipFill>
          <a:blip r:embed="rId3"/>
          <a:stretch>
            <a:fillRect/>
          </a:stretch>
        </p:blipFill>
        <p:spPr>
          <a:xfrm>
            <a:off x="3600720" y="1909315"/>
            <a:ext cx="6934200" cy="44577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F5AAC258-59F6-4AC4-981D-7023CECC3051}"/>
              </a:ext>
            </a:extLst>
          </p:cNvPr>
          <p:cNvPicPr>
            <a:picLocks noChangeAspect="1"/>
          </p:cNvPicPr>
          <p:nvPr/>
        </p:nvPicPr>
        <p:blipFill rotWithShape="1">
          <a:blip r:embed="rId4"/>
          <a:srcRect t="1717" r="24161"/>
          <a:stretch/>
        </p:blipFill>
        <p:spPr>
          <a:xfrm>
            <a:off x="7735459" y="35661"/>
            <a:ext cx="4413646" cy="3987981"/>
          </a:xfrm>
          <a:prstGeom prst="rect">
            <a:avLst/>
          </a:prstGeom>
          <a:ln>
            <a:noFill/>
          </a:ln>
          <a:effectLst>
            <a:outerShdw blurRad="292100" dist="139700" dir="2700000" algn="tl" rotWithShape="0">
              <a:srgbClr val="333333">
                <a:alpha val="65000"/>
              </a:srgbClr>
            </a:outerShdw>
          </a:effectLst>
        </p:spPr>
      </p:pic>
      <p:sp>
        <p:nvSpPr>
          <p:cNvPr id="51" name="Flowchart: Alternate Process 50">
            <a:extLst>
              <a:ext uri="{FF2B5EF4-FFF2-40B4-BE49-F238E27FC236}">
                <a16:creationId xmlns:a16="http://schemas.microsoft.com/office/drawing/2014/main" id="{F791EDB5-EFD8-4B20-B5C0-1D44718D2043}"/>
              </a:ext>
            </a:extLst>
          </p:cNvPr>
          <p:cNvSpPr/>
          <p:nvPr/>
        </p:nvSpPr>
        <p:spPr>
          <a:xfrm>
            <a:off x="9015709" y="6011191"/>
            <a:ext cx="1391034" cy="29078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40" name="Flowchart: Connector 39">
            <a:extLst>
              <a:ext uri="{FF2B5EF4-FFF2-40B4-BE49-F238E27FC236}">
                <a16:creationId xmlns:a16="http://schemas.microsoft.com/office/drawing/2014/main" id="{ECA88EC2-801F-4718-ACF6-79742ABEE0D6}"/>
              </a:ext>
            </a:extLst>
          </p:cNvPr>
          <p:cNvSpPr/>
          <p:nvPr/>
        </p:nvSpPr>
        <p:spPr>
          <a:xfrm>
            <a:off x="7839076" y="3133725"/>
            <a:ext cx="212892" cy="186851"/>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41" name="Flowchart: Alternate Process 40">
            <a:extLst>
              <a:ext uri="{FF2B5EF4-FFF2-40B4-BE49-F238E27FC236}">
                <a16:creationId xmlns:a16="http://schemas.microsoft.com/office/drawing/2014/main" id="{A146A0B1-E2EB-4ED9-AED4-B1B4514E81BC}"/>
              </a:ext>
            </a:extLst>
          </p:cNvPr>
          <p:cNvSpPr/>
          <p:nvPr/>
        </p:nvSpPr>
        <p:spPr>
          <a:xfrm>
            <a:off x="7853637" y="3746374"/>
            <a:ext cx="509314" cy="26409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42" name="Flowchart: Connector 41">
            <a:extLst>
              <a:ext uri="{FF2B5EF4-FFF2-40B4-BE49-F238E27FC236}">
                <a16:creationId xmlns:a16="http://schemas.microsoft.com/office/drawing/2014/main" id="{1A87CFEF-5F34-4B22-B59C-53FD175FEA12}"/>
              </a:ext>
            </a:extLst>
          </p:cNvPr>
          <p:cNvSpPr/>
          <p:nvPr/>
        </p:nvSpPr>
        <p:spPr>
          <a:xfrm>
            <a:off x="7067820" y="327414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cxnSp>
        <p:nvCxnSpPr>
          <p:cNvPr id="43" name="Straight Arrow Connector 42">
            <a:extLst>
              <a:ext uri="{FF2B5EF4-FFF2-40B4-BE49-F238E27FC236}">
                <a16:creationId xmlns:a16="http://schemas.microsoft.com/office/drawing/2014/main" id="{37F7E88F-3243-44B0-824C-8BF720751CB4}"/>
              </a:ext>
            </a:extLst>
          </p:cNvPr>
          <p:cNvCxnSpPr>
            <a:cxnSpLocks/>
            <a:stCxn id="42" idx="6"/>
            <a:endCxn id="40" idx="2"/>
          </p:cNvCxnSpPr>
          <p:nvPr/>
        </p:nvCxnSpPr>
        <p:spPr>
          <a:xfrm flipV="1">
            <a:off x="7422854" y="3227151"/>
            <a:ext cx="416222" cy="20184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48" name="Straight Arrow Connector 47">
            <a:extLst>
              <a:ext uri="{FF2B5EF4-FFF2-40B4-BE49-F238E27FC236}">
                <a16:creationId xmlns:a16="http://schemas.microsoft.com/office/drawing/2014/main" id="{6CC6770E-B318-4F22-805D-E370E3ED0A96}"/>
              </a:ext>
            </a:extLst>
          </p:cNvPr>
          <p:cNvCxnSpPr>
            <a:cxnSpLocks/>
            <a:stCxn id="42" idx="6"/>
            <a:endCxn id="41" idx="1"/>
          </p:cNvCxnSpPr>
          <p:nvPr/>
        </p:nvCxnSpPr>
        <p:spPr>
          <a:xfrm>
            <a:off x="7422854" y="3429000"/>
            <a:ext cx="430783" cy="44942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6" name="Flowchart: Alternate Process 25">
            <a:extLst>
              <a:ext uri="{FF2B5EF4-FFF2-40B4-BE49-F238E27FC236}">
                <a16:creationId xmlns:a16="http://schemas.microsoft.com/office/drawing/2014/main" id="{71CD7C25-B736-401E-84C2-845B41953AB7}"/>
              </a:ext>
            </a:extLst>
          </p:cNvPr>
          <p:cNvSpPr/>
          <p:nvPr/>
        </p:nvSpPr>
        <p:spPr>
          <a:xfrm>
            <a:off x="3794136" y="5226050"/>
            <a:ext cx="578599" cy="26409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53" name="Straight Arrow Connector 52">
            <a:extLst>
              <a:ext uri="{FF2B5EF4-FFF2-40B4-BE49-F238E27FC236}">
                <a16:creationId xmlns:a16="http://schemas.microsoft.com/office/drawing/2014/main" id="{A38925DC-1704-4E17-9A18-1D9DBF983FDB}"/>
              </a:ext>
            </a:extLst>
          </p:cNvPr>
          <p:cNvCxnSpPr>
            <a:cxnSpLocks/>
          </p:cNvCxnSpPr>
          <p:nvPr/>
        </p:nvCxnSpPr>
        <p:spPr>
          <a:xfrm flipH="1" flipV="1">
            <a:off x="5698407" y="5024543"/>
            <a:ext cx="397593" cy="46560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3" name="Flowchart: Connector 22">
            <a:extLst>
              <a:ext uri="{FF2B5EF4-FFF2-40B4-BE49-F238E27FC236}">
                <a16:creationId xmlns:a16="http://schemas.microsoft.com/office/drawing/2014/main" id="{19A7BD1E-F4BB-4579-A79F-DB9A37383F4C}"/>
              </a:ext>
            </a:extLst>
          </p:cNvPr>
          <p:cNvSpPr/>
          <p:nvPr/>
        </p:nvSpPr>
        <p:spPr>
          <a:xfrm>
            <a:off x="5144233" y="332463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cxnSp>
        <p:nvCxnSpPr>
          <p:cNvPr id="24" name="Straight Arrow Connector 23">
            <a:extLst>
              <a:ext uri="{FF2B5EF4-FFF2-40B4-BE49-F238E27FC236}">
                <a16:creationId xmlns:a16="http://schemas.microsoft.com/office/drawing/2014/main" id="{55EEAB86-244E-4FD0-BFB6-1C65BC5A4C0D}"/>
              </a:ext>
            </a:extLst>
          </p:cNvPr>
          <p:cNvCxnSpPr>
            <a:cxnSpLocks/>
            <a:stCxn id="23" idx="4"/>
            <a:endCxn id="16" idx="0"/>
          </p:cNvCxnSpPr>
          <p:nvPr/>
        </p:nvCxnSpPr>
        <p:spPr>
          <a:xfrm>
            <a:off x="5321750" y="3634345"/>
            <a:ext cx="279683" cy="101088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a:extLst>
              <a:ext uri="{FF2B5EF4-FFF2-40B4-BE49-F238E27FC236}">
                <a16:creationId xmlns:a16="http://schemas.microsoft.com/office/drawing/2014/main" id="{6B762446-A6CA-4CBF-9694-DA4FDA232376}"/>
              </a:ext>
            </a:extLst>
          </p:cNvPr>
          <p:cNvCxnSpPr>
            <a:cxnSpLocks/>
            <a:stCxn id="23" idx="4"/>
            <a:endCxn id="15" idx="7"/>
          </p:cNvCxnSpPr>
          <p:nvPr/>
        </p:nvCxnSpPr>
        <p:spPr>
          <a:xfrm flipH="1">
            <a:off x="3987546" y="3634345"/>
            <a:ext cx="1334204" cy="103184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55" name="TextBox 54">
            <a:extLst>
              <a:ext uri="{FF2B5EF4-FFF2-40B4-BE49-F238E27FC236}">
                <a16:creationId xmlns:a16="http://schemas.microsoft.com/office/drawing/2014/main" id="{DB594B09-3F22-4538-935E-B629A9197130}"/>
              </a:ext>
            </a:extLst>
          </p:cNvPr>
          <p:cNvSpPr txBox="1"/>
          <p:nvPr/>
        </p:nvSpPr>
        <p:spPr>
          <a:xfrm>
            <a:off x="6020580" y="5450272"/>
            <a:ext cx="2176249" cy="923330"/>
          </a:xfrm>
          <a:prstGeom prst="rect">
            <a:avLst/>
          </a:prstGeom>
          <a:noFill/>
        </p:spPr>
        <p:txBody>
          <a:bodyPr wrap="square" rtlCol="0">
            <a:spAutoFit/>
          </a:bodyPr>
          <a:lstStyle/>
          <a:p>
            <a:r>
              <a:rPr lang="en-US" dirty="0">
                <a:solidFill>
                  <a:schemeClr val="accent2"/>
                </a:solidFill>
              </a:rPr>
              <a:t>If the street name is a number, only enter the number</a:t>
            </a:r>
          </a:p>
        </p:txBody>
      </p:sp>
      <p:sp>
        <p:nvSpPr>
          <p:cNvPr id="52" name="Flowchart: Connector 51">
            <a:extLst>
              <a:ext uri="{FF2B5EF4-FFF2-40B4-BE49-F238E27FC236}">
                <a16:creationId xmlns:a16="http://schemas.microsoft.com/office/drawing/2014/main" id="{890ADF96-2B36-4D0B-A0BC-845AF994CBF2}"/>
              </a:ext>
            </a:extLst>
          </p:cNvPr>
          <p:cNvSpPr/>
          <p:nvPr/>
        </p:nvSpPr>
        <p:spPr>
          <a:xfrm>
            <a:off x="8758486" y="578179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9</a:t>
            </a:r>
          </a:p>
        </p:txBody>
      </p:sp>
      <p:pic>
        <p:nvPicPr>
          <p:cNvPr id="30" name="Picture 29">
            <a:extLst>
              <a:ext uri="{FF2B5EF4-FFF2-40B4-BE49-F238E27FC236}">
                <a16:creationId xmlns:a16="http://schemas.microsoft.com/office/drawing/2014/main" id="{BCDDF46C-1FD0-4A77-9D83-0DC98DBB26AE}"/>
              </a:ext>
            </a:extLst>
          </p:cNvPr>
          <p:cNvPicPr>
            <a:picLocks noChangeAspect="1"/>
          </p:cNvPicPr>
          <p:nvPr/>
        </p:nvPicPr>
        <p:blipFill>
          <a:blip r:embed="rId5"/>
          <a:stretch>
            <a:fillRect/>
          </a:stretch>
        </p:blipFill>
        <p:spPr>
          <a:xfrm>
            <a:off x="3783604" y="4651060"/>
            <a:ext cx="838009" cy="457200"/>
          </a:xfrm>
          <a:prstGeom prst="rect">
            <a:avLst/>
          </a:prstGeom>
        </p:spPr>
      </p:pic>
      <p:pic>
        <p:nvPicPr>
          <p:cNvPr id="32" name="Picture 31">
            <a:extLst>
              <a:ext uri="{FF2B5EF4-FFF2-40B4-BE49-F238E27FC236}">
                <a16:creationId xmlns:a16="http://schemas.microsoft.com/office/drawing/2014/main" id="{2DD3B9A1-16F5-4BB7-8BD6-996F42D5E703}"/>
              </a:ext>
            </a:extLst>
          </p:cNvPr>
          <p:cNvPicPr>
            <a:picLocks noChangeAspect="1"/>
          </p:cNvPicPr>
          <p:nvPr/>
        </p:nvPicPr>
        <p:blipFill>
          <a:blip r:embed="rId6"/>
          <a:stretch>
            <a:fillRect/>
          </a:stretch>
        </p:blipFill>
        <p:spPr>
          <a:xfrm>
            <a:off x="5468977" y="4651812"/>
            <a:ext cx="1720862" cy="390397"/>
          </a:xfrm>
          <a:prstGeom prst="rect">
            <a:avLst/>
          </a:prstGeom>
        </p:spPr>
      </p:pic>
      <p:sp>
        <p:nvSpPr>
          <p:cNvPr id="16" name="Flowchart: Connector 15">
            <a:extLst>
              <a:ext uri="{FF2B5EF4-FFF2-40B4-BE49-F238E27FC236}">
                <a16:creationId xmlns:a16="http://schemas.microsoft.com/office/drawing/2014/main" id="{C5A76EA2-8EA8-443B-8209-FF81CF8CD63B}"/>
              </a:ext>
            </a:extLst>
          </p:cNvPr>
          <p:cNvSpPr/>
          <p:nvPr/>
        </p:nvSpPr>
        <p:spPr>
          <a:xfrm>
            <a:off x="5515189" y="4645225"/>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657BB4CB-F780-473C-850F-A1C5EB9F60EE}"/>
              </a:ext>
            </a:extLst>
          </p:cNvPr>
          <p:cNvSpPr/>
          <p:nvPr/>
        </p:nvSpPr>
        <p:spPr>
          <a:xfrm>
            <a:off x="3840319" y="4641299"/>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7" name="Flowchart: Connector 26">
            <a:extLst>
              <a:ext uri="{FF2B5EF4-FFF2-40B4-BE49-F238E27FC236}">
                <a16:creationId xmlns:a16="http://schemas.microsoft.com/office/drawing/2014/main" id="{56876271-F09F-4CEB-8FB3-CAA7B14F2DCE}"/>
              </a:ext>
            </a:extLst>
          </p:cNvPr>
          <p:cNvSpPr/>
          <p:nvPr/>
        </p:nvSpPr>
        <p:spPr>
          <a:xfrm>
            <a:off x="3517932" y="501212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Tree>
    <p:extLst>
      <p:ext uri="{BB962C8B-B14F-4D97-AF65-F5344CB8AC3E}">
        <p14:creationId xmlns:p14="http://schemas.microsoft.com/office/powerpoint/2010/main" val="2170232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A0EA-8BA1-49D6-89C6-AC903FBA6018}"/>
              </a:ext>
            </a:extLst>
          </p:cNvPr>
          <p:cNvSpPr>
            <a:spLocks noGrp="1"/>
          </p:cNvSpPr>
          <p:nvPr>
            <p:ph type="title"/>
          </p:nvPr>
        </p:nvSpPr>
        <p:spPr>
          <a:xfrm>
            <a:off x="180975" y="-29370"/>
            <a:ext cx="10515600" cy="1325563"/>
          </a:xfrm>
        </p:spPr>
        <p:txBody>
          <a:bodyPr/>
          <a:lstStyle/>
          <a:p>
            <a:r>
              <a:rPr lang="en-US" sz="4000" dirty="0"/>
              <a:t>Contacts</a:t>
            </a:r>
            <a:r>
              <a:rPr lang="en-US" dirty="0"/>
              <a:t> overview</a:t>
            </a:r>
          </a:p>
        </p:txBody>
      </p:sp>
      <p:pic>
        <p:nvPicPr>
          <p:cNvPr id="3" name="Picture 2">
            <a:extLst>
              <a:ext uri="{FF2B5EF4-FFF2-40B4-BE49-F238E27FC236}">
                <a16:creationId xmlns:a16="http://schemas.microsoft.com/office/drawing/2014/main" id="{D7251F35-4402-4C48-A546-7EC24F905CF5}"/>
              </a:ext>
            </a:extLst>
          </p:cNvPr>
          <p:cNvPicPr>
            <a:picLocks noChangeAspect="1"/>
          </p:cNvPicPr>
          <p:nvPr/>
        </p:nvPicPr>
        <p:blipFill>
          <a:blip r:embed="rId2"/>
          <a:stretch>
            <a:fillRect/>
          </a:stretch>
        </p:blipFill>
        <p:spPr>
          <a:xfrm>
            <a:off x="4591050" y="91280"/>
            <a:ext cx="7524750" cy="157162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50610A2-DD03-46D8-BCB5-134345AC1BB5}"/>
              </a:ext>
            </a:extLst>
          </p:cNvPr>
          <p:cNvPicPr>
            <a:picLocks noChangeAspect="1"/>
          </p:cNvPicPr>
          <p:nvPr/>
        </p:nvPicPr>
        <p:blipFill rotWithShape="1">
          <a:blip r:embed="rId3"/>
          <a:srcRect t="3859"/>
          <a:stretch/>
        </p:blipFill>
        <p:spPr>
          <a:xfrm>
            <a:off x="4591050" y="1570050"/>
            <a:ext cx="7524750" cy="18589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0251CC43-37AB-4F4E-998F-22AF6B9F9356}"/>
              </a:ext>
            </a:extLst>
          </p:cNvPr>
          <p:cNvPicPr>
            <a:picLocks noChangeAspect="1"/>
          </p:cNvPicPr>
          <p:nvPr/>
        </p:nvPicPr>
        <p:blipFill>
          <a:blip r:embed="rId4"/>
          <a:stretch>
            <a:fillRect/>
          </a:stretch>
        </p:blipFill>
        <p:spPr>
          <a:xfrm>
            <a:off x="4591050" y="3328790"/>
            <a:ext cx="7600950" cy="192024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DA17952-2B69-40D0-A206-5362D3C1F75F}"/>
              </a:ext>
            </a:extLst>
          </p:cNvPr>
          <p:cNvPicPr>
            <a:picLocks noChangeAspect="1"/>
          </p:cNvPicPr>
          <p:nvPr/>
        </p:nvPicPr>
        <p:blipFill>
          <a:blip r:embed="rId5"/>
          <a:stretch>
            <a:fillRect/>
          </a:stretch>
        </p:blipFill>
        <p:spPr>
          <a:xfrm>
            <a:off x="4602089" y="5006796"/>
            <a:ext cx="7589911" cy="1828800"/>
          </a:xfrm>
          <a:prstGeom prst="rect">
            <a:avLst/>
          </a:prstGeom>
          <a:ln>
            <a:noFill/>
          </a:ln>
          <a:effectLst>
            <a:outerShdw blurRad="292100" dist="139700" dir="2700000" algn="tl" rotWithShape="0">
              <a:srgbClr val="333333">
                <a:alpha val="65000"/>
              </a:srgbClr>
            </a:outerShdw>
          </a:effectLst>
        </p:spPr>
      </p:pic>
      <p:sp>
        <p:nvSpPr>
          <p:cNvPr id="26" name="Content Placeholder 2">
            <a:extLst>
              <a:ext uri="{FF2B5EF4-FFF2-40B4-BE49-F238E27FC236}">
                <a16:creationId xmlns:a16="http://schemas.microsoft.com/office/drawing/2014/main" id="{8D5953EE-787C-4AD3-AB83-E3E5586A05CB}"/>
              </a:ext>
            </a:extLst>
          </p:cNvPr>
          <p:cNvSpPr txBox="1">
            <a:spLocks/>
          </p:cNvSpPr>
          <p:nvPr/>
        </p:nvSpPr>
        <p:spPr>
          <a:xfrm>
            <a:off x="-10824" y="1219200"/>
            <a:ext cx="4601874" cy="503542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On every Street Use permit, there are 4 required contacts:</a:t>
            </a:r>
          </a:p>
          <a:p>
            <a:pPr lvl="1"/>
            <a:r>
              <a:rPr lang="en-US" sz="2200" b="1" dirty="0"/>
              <a:t>Applicant: </a:t>
            </a:r>
            <a:r>
              <a:rPr lang="en-US" sz="2200" dirty="0"/>
              <a:t>The individual applying for the permit</a:t>
            </a:r>
          </a:p>
          <a:p>
            <a:pPr lvl="1"/>
            <a:r>
              <a:rPr lang="en-US" sz="2200" b="1" dirty="0"/>
              <a:t>Owner: </a:t>
            </a:r>
            <a:r>
              <a:rPr lang="en-US" sz="2200" dirty="0"/>
              <a:t>Property, business or asset/infrastructure owner (note: owner can be transferred to a different entity civilly)</a:t>
            </a:r>
          </a:p>
          <a:p>
            <a:pPr lvl="1"/>
            <a:r>
              <a:rPr lang="en-US" sz="2200" b="1" dirty="0"/>
              <a:t>FRP: </a:t>
            </a:r>
            <a:r>
              <a:rPr lang="en-US" sz="2200" dirty="0"/>
              <a:t>The organization responsible for paying all related fees and charges</a:t>
            </a:r>
          </a:p>
          <a:p>
            <a:pPr lvl="1"/>
            <a:r>
              <a:rPr lang="en-US" sz="2200" b="1" dirty="0"/>
              <a:t>Onsite Contact: </a:t>
            </a:r>
            <a:r>
              <a:rPr lang="en-US" sz="2200" dirty="0"/>
              <a:t>The individual who Street Use calls to respond to events (e.g. storm response)</a:t>
            </a:r>
          </a:p>
          <a:p>
            <a:pPr marL="571500" lvl="1" indent="0" defTabSz="914400">
              <a:buNone/>
            </a:pPr>
            <a:endParaRPr lang="en-US" sz="1500" dirty="0">
              <a:solidFill>
                <a:schemeClr val="tx1"/>
              </a:solidFill>
            </a:endParaRPr>
          </a:p>
        </p:txBody>
      </p:sp>
      <p:sp>
        <p:nvSpPr>
          <p:cNvPr id="32" name="Flowchart: Alternate Process 31">
            <a:extLst>
              <a:ext uri="{FF2B5EF4-FFF2-40B4-BE49-F238E27FC236}">
                <a16:creationId xmlns:a16="http://schemas.microsoft.com/office/drawing/2014/main" id="{3A10E526-D439-43AB-8690-192B83FA1A27}"/>
              </a:ext>
            </a:extLst>
          </p:cNvPr>
          <p:cNvSpPr/>
          <p:nvPr/>
        </p:nvSpPr>
        <p:spPr>
          <a:xfrm>
            <a:off x="4782849" y="1152525"/>
            <a:ext cx="2284701" cy="32702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33" name="TextBox 32">
            <a:extLst>
              <a:ext uri="{FF2B5EF4-FFF2-40B4-BE49-F238E27FC236}">
                <a16:creationId xmlns:a16="http://schemas.microsoft.com/office/drawing/2014/main" id="{6AEB42DE-51A6-4791-A796-DBB2505FB417}"/>
              </a:ext>
            </a:extLst>
          </p:cNvPr>
          <p:cNvSpPr txBox="1"/>
          <p:nvPr/>
        </p:nvSpPr>
        <p:spPr>
          <a:xfrm>
            <a:off x="7600952" y="1011496"/>
            <a:ext cx="4410073" cy="1477328"/>
          </a:xfrm>
          <a:prstGeom prst="rect">
            <a:avLst/>
          </a:prstGeom>
          <a:noFill/>
        </p:spPr>
        <p:txBody>
          <a:bodyPr wrap="square" rtlCol="0">
            <a:spAutoFit/>
          </a:bodyPr>
          <a:lstStyle/>
          <a:p>
            <a:r>
              <a:rPr lang="en-US" b="1" dirty="0">
                <a:solidFill>
                  <a:schemeClr val="accent2"/>
                </a:solidFill>
              </a:rPr>
              <a:t>Select from Account: </a:t>
            </a:r>
            <a:r>
              <a:rPr lang="en-US" dirty="0">
                <a:solidFill>
                  <a:schemeClr val="accent2"/>
                </a:solidFill>
              </a:rPr>
              <a:t>Auto-populates the contact associated with the login account</a:t>
            </a:r>
          </a:p>
          <a:p>
            <a:r>
              <a:rPr lang="en-US" b="1" dirty="0">
                <a:solidFill>
                  <a:schemeClr val="accent2"/>
                </a:solidFill>
              </a:rPr>
              <a:t>Add New: </a:t>
            </a:r>
            <a:r>
              <a:rPr lang="en-US" dirty="0">
                <a:solidFill>
                  <a:schemeClr val="accent2"/>
                </a:solidFill>
              </a:rPr>
              <a:t>You will need to create a new contact (do this cautiously)</a:t>
            </a:r>
          </a:p>
          <a:p>
            <a:r>
              <a:rPr lang="en-US" b="1" dirty="0">
                <a:solidFill>
                  <a:schemeClr val="accent2"/>
                </a:solidFill>
              </a:rPr>
              <a:t>Look Up: </a:t>
            </a:r>
            <a:r>
              <a:rPr lang="en-US" dirty="0">
                <a:solidFill>
                  <a:schemeClr val="accent2"/>
                </a:solidFill>
              </a:rPr>
              <a:t>Search for an existing contact</a:t>
            </a:r>
          </a:p>
        </p:txBody>
      </p:sp>
      <p:cxnSp>
        <p:nvCxnSpPr>
          <p:cNvPr id="34" name="Straight Arrow Connector 33">
            <a:extLst>
              <a:ext uri="{FF2B5EF4-FFF2-40B4-BE49-F238E27FC236}">
                <a16:creationId xmlns:a16="http://schemas.microsoft.com/office/drawing/2014/main" id="{283D1494-5AB3-4121-A4EC-6EE52E430243}"/>
              </a:ext>
            </a:extLst>
          </p:cNvPr>
          <p:cNvCxnSpPr>
            <a:cxnSpLocks/>
            <a:stCxn id="32" idx="3"/>
          </p:cNvCxnSpPr>
          <p:nvPr/>
        </p:nvCxnSpPr>
        <p:spPr>
          <a:xfrm>
            <a:off x="7067550" y="1316037"/>
            <a:ext cx="657225" cy="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5" name="TextBox 34">
            <a:extLst>
              <a:ext uri="{FF2B5EF4-FFF2-40B4-BE49-F238E27FC236}">
                <a16:creationId xmlns:a16="http://schemas.microsoft.com/office/drawing/2014/main" id="{1E9E39AC-0400-4570-BC10-4BF4867699FE}"/>
              </a:ext>
            </a:extLst>
          </p:cNvPr>
          <p:cNvSpPr txBox="1"/>
          <p:nvPr/>
        </p:nvSpPr>
        <p:spPr>
          <a:xfrm>
            <a:off x="9039225" y="2656624"/>
            <a:ext cx="3076575" cy="1200329"/>
          </a:xfrm>
          <a:prstGeom prst="rect">
            <a:avLst/>
          </a:prstGeom>
          <a:noFill/>
        </p:spPr>
        <p:txBody>
          <a:bodyPr wrap="square" rtlCol="0">
            <a:spAutoFit/>
          </a:bodyPr>
          <a:lstStyle/>
          <a:p>
            <a:r>
              <a:rPr lang="en-US" dirty="0">
                <a:solidFill>
                  <a:schemeClr val="accent2"/>
                </a:solidFill>
              </a:rPr>
              <a:t>After one contact is added, you can also use the </a:t>
            </a:r>
            <a:r>
              <a:rPr lang="en-US" b="1" dirty="0">
                <a:solidFill>
                  <a:schemeClr val="accent2"/>
                </a:solidFill>
              </a:rPr>
              <a:t>Same As </a:t>
            </a:r>
            <a:r>
              <a:rPr lang="en-US" dirty="0">
                <a:solidFill>
                  <a:schemeClr val="accent2"/>
                </a:solidFill>
              </a:rPr>
              <a:t>drop down menu to select a previously added contact</a:t>
            </a:r>
          </a:p>
        </p:txBody>
      </p:sp>
      <p:sp>
        <p:nvSpPr>
          <p:cNvPr id="36" name="Flowchart: Alternate Process 35">
            <a:extLst>
              <a:ext uri="{FF2B5EF4-FFF2-40B4-BE49-F238E27FC236}">
                <a16:creationId xmlns:a16="http://schemas.microsoft.com/office/drawing/2014/main" id="{7DD95A5D-6F0A-4830-B21C-FC08E2AFC27A}"/>
              </a:ext>
            </a:extLst>
          </p:cNvPr>
          <p:cNvSpPr/>
          <p:nvPr/>
        </p:nvSpPr>
        <p:spPr>
          <a:xfrm>
            <a:off x="7229167" y="2870209"/>
            <a:ext cx="1321549" cy="29078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37" name="Straight Arrow Connector 36">
            <a:extLst>
              <a:ext uri="{FF2B5EF4-FFF2-40B4-BE49-F238E27FC236}">
                <a16:creationId xmlns:a16="http://schemas.microsoft.com/office/drawing/2014/main" id="{69C5CDEB-DF49-42AC-A676-CB10F3C3C244}"/>
              </a:ext>
            </a:extLst>
          </p:cNvPr>
          <p:cNvCxnSpPr>
            <a:cxnSpLocks/>
            <a:stCxn id="36" idx="3"/>
          </p:cNvCxnSpPr>
          <p:nvPr/>
        </p:nvCxnSpPr>
        <p:spPr>
          <a:xfrm flipV="1">
            <a:off x="8550716" y="3015599"/>
            <a:ext cx="564709" cy="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626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080D9-1095-451E-ACB1-E2395C1D1945}"/>
              </a:ext>
            </a:extLst>
          </p:cNvPr>
          <p:cNvPicPr>
            <a:picLocks noChangeAspect="1"/>
          </p:cNvPicPr>
          <p:nvPr/>
        </p:nvPicPr>
        <p:blipFill rotWithShape="1">
          <a:blip r:embed="rId2"/>
          <a:srcRect b="51042"/>
          <a:stretch/>
        </p:blipFill>
        <p:spPr>
          <a:xfrm>
            <a:off x="4562915" y="446571"/>
            <a:ext cx="7522901" cy="155448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50BA0EA-8BA1-49D6-89C6-AC903FBA6018}"/>
              </a:ext>
            </a:extLst>
          </p:cNvPr>
          <p:cNvSpPr>
            <a:spLocks noGrp="1"/>
          </p:cNvSpPr>
          <p:nvPr>
            <p:ph type="title"/>
          </p:nvPr>
        </p:nvSpPr>
        <p:spPr>
          <a:xfrm>
            <a:off x="180975" y="-29370"/>
            <a:ext cx="10515600" cy="1325563"/>
          </a:xfrm>
        </p:spPr>
        <p:txBody>
          <a:bodyPr/>
          <a:lstStyle/>
          <a:p>
            <a:r>
              <a:rPr lang="en-US" sz="4000" dirty="0"/>
              <a:t>Contacts</a:t>
            </a:r>
            <a:r>
              <a:rPr lang="en-US" dirty="0"/>
              <a:t> overview</a:t>
            </a:r>
          </a:p>
        </p:txBody>
      </p:sp>
      <p:sp>
        <p:nvSpPr>
          <p:cNvPr id="26" name="Content Placeholder 2">
            <a:extLst>
              <a:ext uri="{FF2B5EF4-FFF2-40B4-BE49-F238E27FC236}">
                <a16:creationId xmlns:a16="http://schemas.microsoft.com/office/drawing/2014/main" id="{8D5953EE-787C-4AD3-AB83-E3E5586A05CB}"/>
              </a:ext>
            </a:extLst>
          </p:cNvPr>
          <p:cNvSpPr txBox="1">
            <a:spLocks/>
          </p:cNvSpPr>
          <p:nvPr/>
        </p:nvSpPr>
        <p:spPr>
          <a:xfrm>
            <a:off x="106184" y="1296193"/>
            <a:ext cx="4906674" cy="503542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You can also add the following additional contacts as needed:</a:t>
            </a:r>
          </a:p>
          <a:p>
            <a:pPr lvl="1"/>
            <a:r>
              <a:rPr lang="en-US" sz="2400" dirty="0"/>
              <a:t>Arborist</a:t>
            </a:r>
          </a:p>
          <a:p>
            <a:pPr lvl="1"/>
            <a:r>
              <a:rPr lang="en-US" sz="2400" dirty="0"/>
              <a:t>Architect</a:t>
            </a:r>
          </a:p>
          <a:p>
            <a:pPr lvl="1"/>
            <a:r>
              <a:rPr lang="en-US" sz="2400" dirty="0"/>
              <a:t>Authorized Agent</a:t>
            </a:r>
          </a:p>
          <a:p>
            <a:pPr lvl="1"/>
            <a:r>
              <a:rPr lang="en-US" sz="2400" dirty="0"/>
              <a:t>Contact</a:t>
            </a:r>
          </a:p>
          <a:p>
            <a:pPr lvl="1"/>
            <a:r>
              <a:rPr lang="en-US" sz="2400" dirty="0"/>
              <a:t>Contractor</a:t>
            </a:r>
          </a:p>
          <a:p>
            <a:pPr lvl="1"/>
            <a:r>
              <a:rPr lang="en-US" sz="2400" dirty="0"/>
              <a:t>Engineer</a:t>
            </a:r>
          </a:p>
          <a:p>
            <a:pPr lvl="1"/>
            <a:r>
              <a:rPr lang="en-US" sz="2400" dirty="0"/>
              <a:t>Vending Operator</a:t>
            </a:r>
          </a:p>
          <a:p>
            <a:pPr marL="571500" lvl="1" indent="0" defTabSz="914400">
              <a:buNone/>
            </a:pPr>
            <a:endParaRPr lang="en-US" sz="1500" dirty="0">
              <a:solidFill>
                <a:schemeClr val="tx1"/>
              </a:solidFill>
            </a:endParaRPr>
          </a:p>
        </p:txBody>
      </p:sp>
      <p:sp>
        <p:nvSpPr>
          <p:cNvPr id="33" name="TextBox 32">
            <a:extLst>
              <a:ext uri="{FF2B5EF4-FFF2-40B4-BE49-F238E27FC236}">
                <a16:creationId xmlns:a16="http://schemas.microsoft.com/office/drawing/2014/main" id="{6AEB42DE-51A6-4791-A796-DBB2505FB417}"/>
              </a:ext>
            </a:extLst>
          </p:cNvPr>
          <p:cNvSpPr txBox="1"/>
          <p:nvPr/>
        </p:nvSpPr>
        <p:spPr>
          <a:xfrm>
            <a:off x="7549528" y="2336577"/>
            <a:ext cx="4410073" cy="1477328"/>
          </a:xfrm>
          <a:prstGeom prst="rect">
            <a:avLst/>
          </a:prstGeom>
          <a:noFill/>
        </p:spPr>
        <p:txBody>
          <a:bodyPr wrap="square" rtlCol="0">
            <a:spAutoFit/>
          </a:bodyPr>
          <a:lstStyle/>
          <a:p>
            <a:r>
              <a:rPr lang="en-US" b="1" dirty="0">
                <a:solidFill>
                  <a:schemeClr val="accent2"/>
                </a:solidFill>
              </a:rPr>
              <a:t>Select from Account: </a:t>
            </a:r>
            <a:r>
              <a:rPr lang="en-US" dirty="0">
                <a:solidFill>
                  <a:schemeClr val="accent2"/>
                </a:solidFill>
              </a:rPr>
              <a:t>Auto-populates the contact associated with the login account</a:t>
            </a:r>
          </a:p>
          <a:p>
            <a:r>
              <a:rPr lang="en-US" b="1" dirty="0">
                <a:solidFill>
                  <a:schemeClr val="accent2"/>
                </a:solidFill>
              </a:rPr>
              <a:t>Add New: </a:t>
            </a:r>
            <a:r>
              <a:rPr lang="en-US" dirty="0">
                <a:solidFill>
                  <a:schemeClr val="accent2"/>
                </a:solidFill>
              </a:rPr>
              <a:t>You will need to create a new contact (do this cautiously)</a:t>
            </a:r>
          </a:p>
          <a:p>
            <a:r>
              <a:rPr lang="en-US" b="1" dirty="0">
                <a:solidFill>
                  <a:schemeClr val="accent2"/>
                </a:solidFill>
              </a:rPr>
              <a:t>Look Up: </a:t>
            </a:r>
            <a:r>
              <a:rPr lang="en-US" dirty="0">
                <a:solidFill>
                  <a:schemeClr val="accent2"/>
                </a:solidFill>
              </a:rPr>
              <a:t>Search for an existing contact</a:t>
            </a:r>
          </a:p>
        </p:txBody>
      </p:sp>
      <p:cxnSp>
        <p:nvCxnSpPr>
          <p:cNvPr id="34" name="Straight Arrow Connector 33">
            <a:extLst>
              <a:ext uri="{FF2B5EF4-FFF2-40B4-BE49-F238E27FC236}">
                <a16:creationId xmlns:a16="http://schemas.microsoft.com/office/drawing/2014/main" id="{283D1494-5AB3-4121-A4EC-6EE52E430243}"/>
              </a:ext>
            </a:extLst>
          </p:cNvPr>
          <p:cNvCxnSpPr>
            <a:cxnSpLocks/>
          </p:cNvCxnSpPr>
          <p:nvPr/>
        </p:nvCxnSpPr>
        <p:spPr>
          <a:xfrm>
            <a:off x="7086600" y="1781055"/>
            <a:ext cx="522171" cy="55552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5" name="TextBox 34">
            <a:extLst>
              <a:ext uri="{FF2B5EF4-FFF2-40B4-BE49-F238E27FC236}">
                <a16:creationId xmlns:a16="http://schemas.microsoft.com/office/drawing/2014/main" id="{1E9E39AC-0400-4570-BC10-4BF4867699FE}"/>
              </a:ext>
            </a:extLst>
          </p:cNvPr>
          <p:cNvSpPr txBox="1"/>
          <p:nvPr/>
        </p:nvSpPr>
        <p:spPr>
          <a:xfrm>
            <a:off x="3392087" y="2705909"/>
            <a:ext cx="3076575" cy="1107996"/>
          </a:xfrm>
          <a:prstGeom prst="rect">
            <a:avLst/>
          </a:prstGeom>
          <a:noFill/>
        </p:spPr>
        <p:txBody>
          <a:bodyPr wrap="square" rtlCol="0">
            <a:spAutoFit/>
          </a:bodyPr>
          <a:lstStyle/>
          <a:p>
            <a:r>
              <a:rPr lang="en-US" sz="2200" b="1" dirty="0">
                <a:solidFill>
                  <a:schemeClr val="accent2"/>
                </a:solidFill>
              </a:rPr>
              <a:t>Authorized Agent </a:t>
            </a:r>
            <a:r>
              <a:rPr lang="en-US" sz="2200" dirty="0">
                <a:solidFill>
                  <a:schemeClr val="accent2"/>
                </a:solidFill>
              </a:rPr>
              <a:t>and</a:t>
            </a:r>
            <a:r>
              <a:rPr lang="en-US" sz="2200" b="1" dirty="0">
                <a:solidFill>
                  <a:schemeClr val="accent2"/>
                </a:solidFill>
              </a:rPr>
              <a:t> Contact </a:t>
            </a:r>
            <a:r>
              <a:rPr lang="en-US" sz="2200" dirty="0">
                <a:solidFill>
                  <a:schemeClr val="accent2"/>
                </a:solidFill>
              </a:rPr>
              <a:t>receive all permit correspondence</a:t>
            </a:r>
          </a:p>
        </p:txBody>
      </p:sp>
      <p:sp>
        <p:nvSpPr>
          <p:cNvPr id="14" name="Left Brace 13">
            <a:extLst>
              <a:ext uri="{FF2B5EF4-FFF2-40B4-BE49-F238E27FC236}">
                <a16:creationId xmlns:a16="http://schemas.microsoft.com/office/drawing/2014/main" id="{F60E42A1-5151-4BCC-87F4-46E965A1B08D}"/>
              </a:ext>
            </a:extLst>
          </p:cNvPr>
          <p:cNvSpPr/>
          <p:nvPr/>
        </p:nvSpPr>
        <p:spPr>
          <a:xfrm rot="10800000">
            <a:off x="2978891" y="2863472"/>
            <a:ext cx="285311" cy="749021"/>
          </a:xfrm>
          <a:prstGeom prst="leftBrace">
            <a:avLst/>
          </a:prstGeom>
          <a:ln>
            <a:solidFill>
              <a:schemeClr val="accent2"/>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64140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construction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7010400" y="2235260"/>
            <a:ext cx="5036510"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10"/>
            </a:pPr>
            <a:r>
              <a:rPr lang="en-US" sz="2200" dirty="0"/>
              <a:t>Enter all required contacts:</a:t>
            </a:r>
          </a:p>
          <a:p>
            <a:pPr marL="1074420" lvl="2" indent="-342900"/>
            <a:r>
              <a:rPr lang="en-US" sz="1900" dirty="0"/>
              <a:t>Applicant</a:t>
            </a:r>
          </a:p>
          <a:p>
            <a:pPr marL="1074420" lvl="2" indent="-342900"/>
            <a:r>
              <a:rPr lang="en-US" sz="1900" dirty="0"/>
              <a:t>Owner</a:t>
            </a:r>
          </a:p>
          <a:p>
            <a:pPr marL="1074420" lvl="2" indent="-342900"/>
            <a:r>
              <a:rPr lang="en-US" sz="1900" dirty="0"/>
              <a:t>Financially Responsible Party (FRP)</a:t>
            </a:r>
          </a:p>
          <a:p>
            <a:pPr marL="1074420" lvl="2" indent="-342900"/>
            <a:r>
              <a:rPr lang="en-US" sz="1900" dirty="0"/>
              <a:t>Onsite </a:t>
            </a:r>
          </a:p>
          <a:p>
            <a:pPr marL="571500" lvl="1" indent="0" defTabSz="914400">
              <a:buNone/>
            </a:pPr>
            <a:endParaRPr lang="en-US" sz="1500" dirty="0">
              <a:solidFill>
                <a:schemeClr val="tx1"/>
              </a:solidFill>
            </a:endParaRPr>
          </a:p>
        </p:txBody>
      </p:sp>
      <p:pic>
        <p:nvPicPr>
          <p:cNvPr id="30" name="Picture 29">
            <a:extLst>
              <a:ext uri="{FF2B5EF4-FFF2-40B4-BE49-F238E27FC236}">
                <a16:creationId xmlns:a16="http://schemas.microsoft.com/office/drawing/2014/main" id="{504CE293-4461-4059-9F6D-EAAA26E5E909}"/>
              </a:ext>
            </a:extLst>
          </p:cNvPr>
          <p:cNvPicPr>
            <a:picLocks noChangeAspect="1"/>
          </p:cNvPicPr>
          <p:nvPr/>
        </p:nvPicPr>
        <p:blipFill rotWithShape="1">
          <a:blip r:embed="rId3"/>
          <a:srcRect t="440" r="1745" b="70319"/>
          <a:stretch/>
        </p:blipFill>
        <p:spPr>
          <a:xfrm>
            <a:off x="60804" y="1633242"/>
            <a:ext cx="6791325" cy="5224758"/>
          </a:xfrm>
          <a:prstGeom prst="rect">
            <a:avLst/>
          </a:prstGeom>
          <a:ln>
            <a:noFill/>
          </a:ln>
          <a:effectLst>
            <a:outerShdw blurRad="292100" dist="139700" dir="2700000" algn="tl" rotWithShape="0">
              <a:srgbClr val="333333">
                <a:alpha val="65000"/>
              </a:srgbClr>
            </a:outerShdw>
          </a:effectLst>
        </p:spPr>
      </p:pic>
      <p:sp>
        <p:nvSpPr>
          <p:cNvPr id="44" name="Flowchart: Alternate Process 43">
            <a:extLst>
              <a:ext uri="{FF2B5EF4-FFF2-40B4-BE49-F238E27FC236}">
                <a16:creationId xmlns:a16="http://schemas.microsoft.com/office/drawing/2014/main" id="{D509F5C8-B36C-461C-8474-6AD3770DA6C7}"/>
              </a:ext>
            </a:extLst>
          </p:cNvPr>
          <p:cNvSpPr/>
          <p:nvPr/>
        </p:nvSpPr>
        <p:spPr>
          <a:xfrm>
            <a:off x="145091" y="3748699"/>
            <a:ext cx="788360"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45" name="Flowchart: Alternate Process 44">
            <a:extLst>
              <a:ext uri="{FF2B5EF4-FFF2-40B4-BE49-F238E27FC236}">
                <a16:creationId xmlns:a16="http://schemas.microsoft.com/office/drawing/2014/main" id="{9A1216D3-55B1-414C-8BEF-9128BEC44146}"/>
              </a:ext>
            </a:extLst>
          </p:cNvPr>
          <p:cNvSpPr/>
          <p:nvPr/>
        </p:nvSpPr>
        <p:spPr>
          <a:xfrm>
            <a:off x="154458" y="5348559"/>
            <a:ext cx="1769591"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39" name="Straight Arrow Connector 38">
            <a:extLst>
              <a:ext uri="{FF2B5EF4-FFF2-40B4-BE49-F238E27FC236}">
                <a16:creationId xmlns:a16="http://schemas.microsoft.com/office/drawing/2014/main" id="{6BC515BB-14B8-485D-897A-DF508A5FDABA}"/>
              </a:ext>
            </a:extLst>
          </p:cNvPr>
          <p:cNvCxnSpPr>
            <a:cxnSpLocks/>
            <a:stCxn id="37" idx="2"/>
            <a:endCxn id="44" idx="3"/>
          </p:cNvCxnSpPr>
          <p:nvPr/>
        </p:nvCxnSpPr>
        <p:spPr>
          <a:xfrm flipH="1">
            <a:off x="933451" y="3873142"/>
            <a:ext cx="2339445" cy="5384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46" name="Straight Arrow Connector 45">
            <a:extLst>
              <a:ext uri="{FF2B5EF4-FFF2-40B4-BE49-F238E27FC236}">
                <a16:creationId xmlns:a16="http://schemas.microsoft.com/office/drawing/2014/main" id="{B850AAD2-DBEF-4DF8-888C-49DC119B987C}"/>
              </a:ext>
            </a:extLst>
          </p:cNvPr>
          <p:cNvCxnSpPr>
            <a:cxnSpLocks/>
            <a:endCxn id="45" idx="3"/>
          </p:cNvCxnSpPr>
          <p:nvPr/>
        </p:nvCxnSpPr>
        <p:spPr>
          <a:xfrm flipH="1">
            <a:off x="1924049" y="3887043"/>
            <a:ext cx="1317676" cy="163980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grpSp>
        <p:nvGrpSpPr>
          <p:cNvPr id="35" name="Group 34">
            <a:extLst>
              <a:ext uri="{FF2B5EF4-FFF2-40B4-BE49-F238E27FC236}">
                <a16:creationId xmlns:a16="http://schemas.microsoft.com/office/drawing/2014/main" id="{2722C808-F9CD-4F1B-A71B-F7445B64243D}"/>
              </a:ext>
            </a:extLst>
          </p:cNvPr>
          <p:cNvGrpSpPr/>
          <p:nvPr/>
        </p:nvGrpSpPr>
        <p:grpSpPr>
          <a:xfrm>
            <a:off x="3089325" y="3596143"/>
            <a:ext cx="367142" cy="276999"/>
            <a:chOff x="6875014" y="3638108"/>
            <a:chExt cx="367142" cy="276999"/>
          </a:xfrm>
        </p:grpSpPr>
        <p:sp>
          <p:nvSpPr>
            <p:cNvPr id="36" name="Flowchart: Connector 35">
              <a:extLst>
                <a:ext uri="{FF2B5EF4-FFF2-40B4-BE49-F238E27FC236}">
                  <a16:creationId xmlns:a16="http://schemas.microsoft.com/office/drawing/2014/main" id="{5B1FD9A2-66F1-453C-A026-B91A608E5826}"/>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24DDFABD-16D7-400C-BAC4-B519E6052225}"/>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10</a:t>
              </a:r>
            </a:p>
          </p:txBody>
        </p:sp>
      </p:grpSp>
      <p:pic>
        <p:nvPicPr>
          <p:cNvPr id="49" name="Picture 48">
            <a:extLst>
              <a:ext uri="{FF2B5EF4-FFF2-40B4-BE49-F238E27FC236}">
                <a16:creationId xmlns:a16="http://schemas.microsoft.com/office/drawing/2014/main" id="{169B5FEB-63FB-43BE-A9EB-306CB8134C31}"/>
              </a:ext>
            </a:extLst>
          </p:cNvPr>
          <p:cNvPicPr>
            <a:picLocks noChangeAspect="1"/>
          </p:cNvPicPr>
          <p:nvPr/>
        </p:nvPicPr>
        <p:blipFill rotWithShape="1">
          <a:blip r:embed="rId4"/>
          <a:srcRect r="50995" b="37904"/>
          <a:stretch/>
        </p:blipFill>
        <p:spPr>
          <a:xfrm>
            <a:off x="3818465" y="4317010"/>
            <a:ext cx="3804179" cy="1247182"/>
          </a:xfrm>
          <a:prstGeom prst="rect">
            <a:avLst/>
          </a:prstGeom>
          <a:ln>
            <a:noFill/>
          </a:ln>
          <a:effectLst>
            <a:outerShdw blurRad="292100" dist="139700" dir="2700000" algn="tl" rotWithShape="0">
              <a:srgbClr val="333333">
                <a:alpha val="65000"/>
              </a:srgbClr>
            </a:outerShdw>
          </a:effectLst>
        </p:spPr>
      </p:pic>
      <p:pic>
        <p:nvPicPr>
          <p:cNvPr id="50" name="Picture 49">
            <a:extLst>
              <a:ext uri="{FF2B5EF4-FFF2-40B4-BE49-F238E27FC236}">
                <a16:creationId xmlns:a16="http://schemas.microsoft.com/office/drawing/2014/main" id="{570D92BF-8930-44E2-AC5F-B29BA390F4E1}"/>
              </a:ext>
            </a:extLst>
          </p:cNvPr>
          <p:cNvPicPr>
            <a:picLocks noChangeAspect="1"/>
          </p:cNvPicPr>
          <p:nvPr/>
        </p:nvPicPr>
        <p:blipFill rotWithShape="1">
          <a:blip r:embed="rId5"/>
          <a:srcRect r="50252" b="38146"/>
          <a:stretch/>
        </p:blipFill>
        <p:spPr>
          <a:xfrm>
            <a:off x="3796225" y="5636961"/>
            <a:ext cx="3861889" cy="1156967"/>
          </a:xfrm>
          <a:prstGeom prst="rect">
            <a:avLst/>
          </a:prstGeom>
          <a:ln>
            <a:noFill/>
          </a:ln>
          <a:effectLst>
            <a:outerShdw blurRad="292100" dist="139700" dir="2700000" algn="tl" rotWithShape="0">
              <a:srgbClr val="333333">
                <a:alpha val="65000"/>
              </a:srgbClr>
            </a:outerShdw>
          </a:effectLst>
        </p:spPr>
      </p:pic>
      <p:sp>
        <p:nvSpPr>
          <p:cNvPr id="54" name="Flowchart: Alternate Process 53">
            <a:extLst>
              <a:ext uri="{FF2B5EF4-FFF2-40B4-BE49-F238E27FC236}">
                <a16:creationId xmlns:a16="http://schemas.microsoft.com/office/drawing/2014/main" id="{ED4F77F2-FDE3-4AB7-95D1-A2D6C03DA8C8}"/>
              </a:ext>
            </a:extLst>
          </p:cNvPr>
          <p:cNvSpPr/>
          <p:nvPr/>
        </p:nvSpPr>
        <p:spPr>
          <a:xfrm>
            <a:off x="3773104" y="5649715"/>
            <a:ext cx="2554140"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56" name="Flowchart: Alternate Process 55">
            <a:extLst>
              <a:ext uri="{FF2B5EF4-FFF2-40B4-BE49-F238E27FC236}">
                <a16:creationId xmlns:a16="http://schemas.microsoft.com/office/drawing/2014/main" id="{65B5861C-5AEC-4423-A559-AC6C4D9AFBE7}"/>
              </a:ext>
            </a:extLst>
          </p:cNvPr>
          <p:cNvSpPr/>
          <p:nvPr/>
        </p:nvSpPr>
        <p:spPr>
          <a:xfrm>
            <a:off x="3787294" y="4352586"/>
            <a:ext cx="3610404"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57" name="Straight Arrow Connector 56">
            <a:extLst>
              <a:ext uri="{FF2B5EF4-FFF2-40B4-BE49-F238E27FC236}">
                <a16:creationId xmlns:a16="http://schemas.microsoft.com/office/drawing/2014/main" id="{1AE0EC43-3D59-4380-A35B-D27A1BD3E359}"/>
              </a:ext>
            </a:extLst>
          </p:cNvPr>
          <p:cNvCxnSpPr>
            <a:cxnSpLocks/>
            <a:stCxn id="37" idx="2"/>
          </p:cNvCxnSpPr>
          <p:nvPr/>
        </p:nvCxnSpPr>
        <p:spPr>
          <a:xfrm>
            <a:off x="3272896" y="3873142"/>
            <a:ext cx="514397" cy="44386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58" name="Straight Arrow Connector 57">
            <a:extLst>
              <a:ext uri="{FF2B5EF4-FFF2-40B4-BE49-F238E27FC236}">
                <a16:creationId xmlns:a16="http://schemas.microsoft.com/office/drawing/2014/main" id="{489FE8FE-973C-4F8C-A51D-A51DFFC50BA0}"/>
              </a:ext>
            </a:extLst>
          </p:cNvPr>
          <p:cNvCxnSpPr>
            <a:cxnSpLocks/>
            <a:stCxn id="36" idx="4"/>
          </p:cNvCxnSpPr>
          <p:nvPr/>
        </p:nvCxnSpPr>
        <p:spPr>
          <a:xfrm>
            <a:off x="3272897" y="3873142"/>
            <a:ext cx="601621" cy="176381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4" name="Picture 3">
            <a:extLst>
              <a:ext uri="{FF2B5EF4-FFF2-40B4-BE49-F238E27FC236}">
                <a16:creationId xmlns:a16="http://schemas.microsoft.com/office/drawing/2014/main" id="{8E7DC058-6FF8-4ECB-9BC5-395C928FC3F8}"/>
              </a:ext>
            </a:extLst>
          </p:cNvPr>
          <p:cNvPicPr>
            <a:picLocks noChangeAspect="1"/>
          </p:cNvPicPr>
          <p:nvPr/>
        </p:nvPicPr>
        <p:blipFill>
          <a:blip r:embed="rId6"/>
          <a:stretch>
            <a:fillRect/>
          </a:stretch>
        </p:blipFill>
        <p:spPr>
          <a:xfrm>
            <a:off x="156002" y="1633242"/>
            <a:ext cx="3085723" cy="673847"/>
          </a:xfrm>
          <a:prstGeom prst="rect">
            <a:avLst/>
          </a:prstGeom>
        </p:spPr>
      </p:pic>
    </p:spTree>
    <p:extLst>
      <p:ext uri="{BB962C8B-B14F-4D97-AF65-F5344CB8AC3E}">
        <p14:creationId xmlns:p14="http://schemas.microsoft.com/office/powerpoint/2010/main" val="2662771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construction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7419974" y="2235260"/>
            <a:ext cx="4626935"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11"/>
            </a:pPr>
            <a:r>
              <a:rPr lang="en-US" sz="2200" dirty="0"/>
              <a:t>Optionally, enter additional contacts</a:t>
            </a:r>
          </a:p>
          <a:p>
            <a:pPr marL="800100" lvl="1" indent="-457200">
              <a:buFont typeface="+mj-lt"/>
              <a:buAutoNum type="arabicPeriod" startAt="11"/>
            </a:pPr>
            <a:endParaRPr lang="en-US" sz="2200" dirty="0"/>
          </a:p>
          <a:p>
            <a:pPr marL="800100" lvl="1" indent="-457200">
              <a:buFont typeface="+mj-lt"/>
              <a:buAutoNum type="arabicPeriod" startAt="11"/>
            </a:pPr>
            <a:r>
              <a:rPr lang="en-US" sz="2200" dirty="0"/>
              <a:t>Click on the </a:t>
            </a:r>
            <a:r>
              <a:rPr lang="en-US" sz="2200" b="1" dirty="0"/>
              <a:t>Continue Application </a:t>
            </a:r>
            <a:r>
              <a:rPr lang="en-US" sz="2200" dirty="0"/>
              <a:t>button</a:t>
            </a:r>
            <a:endParaRPr lang="en-US" sz="1500" dirty="0"/>
          </a:p>
        </p:txBody>
      </p:sp>
      <p:pic>
        <p:nvPicPr>
          <p:cNvPr id="4" name="Picture 3">
            <a:extLst>
              <a:ext uri="{FF2B5EF4-FFF2-40B4-BE49-F238E27FC236}">
                <a16:creationId xmlns:a16="http://schemas.microsoft.com/office/drawing/2014/main" id="{3ADB39BB-0321-481F-B093-B5063C2D344B}"/>
              </a:ext>
            </a:extLst>
          </p:cNvPr>
          <p:cNvPicPr>
            <a:picLocks noChangeAspect="1"/>
          </p:cNvPicPr>
          <p:nvPr/>
        </p:nvPicPr>
        <p:blipFill rotWithShape="1">
          <a:blip r:embed="rId3"/>
          <a:srcRect b="-1255"/>
          <a:stretch/>
        </p:blipFill>
        <p:spPr>
          <a:xfrm>
            <a:off x="145090" y="3075363"/>
            <a:ext cx="7371837" cy="3017520"/>
          </a:xfrm>
          <a:prstGeom prst="rect">
            <a:avLst/>
          </a:prstGeom>
          <a:ln>
            <a:noFill/>
          </a:ln>
          <a:effectLst>
            <a:outerShdw blurRad="292100" dist="139700" dir="2700000" algn="tl" rotWithShape="0">
              <a:srgbClr val="333333">
                <a:alpha val="65000"/>
              </a:srgbClr>
            </a:outerShdw>
          </a:effectLst>
        </p:spPr>
      </p:pic>
      <p:grpSp>
        <p:nvGrpSpPr>
          <p:cNvPr id="7" name="Group 6">
            <a:extLst>
              <a:ext uri="{FF2B5EF4-FFF2-40B4-BE49-F238E27FC236}">
                <a16:creationId xmlns:a16="http://schemas.microsoft.com/office/drawing/2014/main" id="{A31EBC45-86F4-4929-8A70-96F1FCF57874}"/>
              </a:ext>
            </a:extLst>
          </p:cNvPr>
          <p:cNvGrpSpPr/>
          <p:nvPr/>
        </p:nvGrpSpPr>
        <p:grpSpPr>
          <a:xfrm>
            <a:off x="2432100" y="3910468"/>
            <a:ext cx="367142" cy="276999"/>
            <a:chOff x="6875014" y="3638108"/>
            <a:chExt cx="367142" cy="276999"/>
          </a:xfrm>
        </p:grpSpPr>
        <p:sp>
          <p:nvSpPr>
            <p:cNvPr id="8" name="Flowchart: Connector 7">
              <a:extLst>
                <a:ext uri="{FF2B5EF4-FFF2-40B4-BE49-F238E27FC236}">
                  <a16:creationId xmlns:a16="http://schemas.microsoft.com/office/drawing/2014/main" id="{83F2A7EC-ED6C-4DFF-BE54-2E954A0C414B}"/>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3AB85E3-5F34-4E99-8DBD-E43E2FBA5B6F}"/>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11</a:t>
              </a:r>
            </a:p>
          </p:txBody>
        </p:sp>
      </p:grpSp>
      <p:grpSp>
        <p:nvGrpSpPr>
          <p:cNvPr id="12" name="Group 11">
            <a:extLst>
              <a:ext uri="{FF2B5EF4-FFF2-40B4-BE49-F238E27FC236}">
                <a16:creationId xmlns:a16="http://schemas.microsoft.com/office/drawing/2014/main" id="{DBA6A4C3-1A40-4EDE-A101-67B45FF292B7}"/>
              </a:ext>
            </a:extLst>
          </p:cNvPr>
          <p:cNvGrpSpPr/>
          <p:nvPr/>
        </p:nvGrpSpPr>
        <p:grpSpPr>
          <a:xfrm>
            <a:off x="6073807" y="5443993"/>
            <a:ext cx="367142" cy="276999"/>
            <a:chOff x="6875014" y="3638108"/>
            <a:chExt cx="367142" cy="276999"/>
          </a:xfrm>
        </p:grpSpPr>
        <p:sp>
          <p:nvSpPr>
            <p:cNvPr id="13" name="Flowchart: Connector 12">
              <a:extLst>
                <a:ext uri="{FF2B5EF4-FFF2-40B4-BE49-F238E27FC236}">
                  <a16:creationId xmlns:a16="http://schemas.microsoft.com/office/drawing/2014/main" id="{0D8555BE-11FE-4757-96B2-4F78CA5B658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A2B8B8DC-0E7B-46FA-9B89-D5DA0992396F}"/>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12</a:t>
              </a:r>
            </a:p>
          </p:txBody>
        </p:sp>
      </p:grpSp>
    </p:spTree>
    <p:extLst>
      <p:ext uri="{BB962C8B-B14F-4D97-AF65-F5344CB8AC3E}">
        <p14:creationId xmlns:p14="http://schemas.microsoft.com/office/powerpoint/2010/main" val="23501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542545" y="566095"/>
            <a:ext cx="10515600" cy="1325563"/>
          </a:xfrm>
        </p:spPr>
        <p:txBody>
          <a:bodyPr vert="horz" lIns="91440" tIns="45720" rIns="91440" bIns="45720" rtlCol="0" anchor="ctr">
            <a:normAutofit fontScale="90000"/>
          </a:bodyPr>
          <a:lstStyle/>
          <a:p>
            <a:pPr defTabSz="914400"/>
            <a:r>
              <a:rPr lang="en-US" dirty="0">
                <a:solidFill>
                  <a:srgbClr val="FFFFFF"/>
                </a:solidFill>
              </a:rPr>
              <a:t>How to apply </a:t>
            </a:r>
            <a:br>
              <a:rPr lang="en-US" dirty="0">
                <a:solidFill>
                  <a:srgbClr val="FFFFFF"/>
                </a:solidFill>
              </a:rPr>
            </a:br>
            <a:r>
              <a:rPr lang="en-US" dirty="0">
                <a:solidFill>
                  <a:srgbClr val="FFFFFF"/>
                </a:solidFill>
              </a:rPr>
              <a:t>for a construction </a:t>
            </a:r>
            <a:br>
              <a:rPr lang="en-US" dirty="0">
                <a:solidFill>
                  <a:srgbClr val="FFFFFF"/>
                </a:solidFill>
              </a:rPr>
            </a:br>
            <a:r>
              <a:rPr lang="en-US" dirty="0">
                <a:solidFill>
                  <a:srgbClr val="FFFFFF"/>
                </a:solidFill>
              </a:rPr>
              <a:t>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1" y="2273046"/>
            <a:ext cx="4317125"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13"/>
            </a:pPr>
            <a:r>
              <a:rPr lang="en-US" sz="2200" dirty="0"/>
              <a:t>Enter </a:t>
            </a:r>
            <a:r>
              <a:rPr lang="en-US" sz="2200" b="1" dirty="0"/>
              <a:t>Project Name </a:t>
            </a:r>
            <a:r>
              <a:rPr lang="en-US" sz="2200" dirty="0"/>
              <a:t>and </a:t>
            </a:r>
            <a:r>
              <a:rPr lang="en-US" sz="2200" b="1" dirty="0"/>
              <a:t>Project and Location Description</a:t>
            </a:r>
          </a:p>
          <a:p>
            <a:pPr marL="800100" lvl="1" indent="-457200">
              <a:buFont typeface="+mj-lt"/>
              <a:buAutoNum type="arabicPeriod" startAt="13"/>
            </a:pPr>
            <a:endParaRPr lang="en-US" sz="2200" dirty="0"/>
          </a:p>
          <a:p>
            <a:pPr marL="800100" lvl="1" indent="-457200">
              <a:buFont typeface="+mj-lt"/>
              <a:buAutoNum type="arabicPeriod" startAt="13"/>
            </a:pPr>
            <a:r>
              <a:rPr lang="en-US" sz="2200" dirty="0"/>
              <a:t>Click on the </a:t>
            </a:r>
            <a:r>
              <a:rPr lang="en-US" sz="2200" b="1" dirty="0"/>
              <a:t>Continue Application </a:t>
            </a:r>
            <a:r>
              <a:rPr lang="en-US" sz="2200" dirty="0"/>
              <a:t>button</a:t>
            </a:r>
          </a:p>
          <a:p>
            <a:pPr marL="342900" lvl="1" indent="0">
              <a:buNone/>
            </a:pPr>
            <a:endParaRPr lang="en-US" sz="2200" dirty="0"/>
          </a:p>
        </p:txBody>
      </p:sp>
      <p:pic>
        <p:nvPicPr>
          <p:cNvPr id="21" name="Picture 20">
            <a:extLst>
              <a:ext uri="{FF2B5EF4-FFF2-40B4-BE49-F238E27FC236}">
                <a16:creationId xmlns:a16="http://schemas.microsoft.com/office/drawing/2014/main" id="{16F8536E-126F-4036-97A6-F1B629F335EB}"/>
              </a:ext>
            </a:extLst>
          </p:cNvPr>
          <p:cNvPicPr>
            <a:picLocks noChangeAspect="1"/>
          </p:cNvPicPr>
          <p:nvPr/>
        </p:nvPicPr>
        <p:blipFill>
          <a:blip r:embed="rId3"/>
          <a:stretch>
            <a:fillRect/>
          </a:stretch>
        </p:blipFill>
        <p:spPr>
          <a:xfrm>
            <a:off x="4596391" y="542209"/>
            <a:ext cx="7355054" cy="5730575"/>
          </a:xfrm>
          <a:prstGeom prst="rect">
            <a:avLst/>
          </a:prstGeom>
          <a:effectLst>
            <a:outerShdw blurRad="63500" sx="102000" sy="102000" algn="ctr" rotWithShape="0">
              <a:prstClr val="black">
                <a:alpha val="40000"/>
              </a:prstClr>
            </a:outerShdw>
          </a:effectLst>
        </p:spPr>
      </p:pic>
      <p:sp>
        <p:nvSpPr>
          <p:cNvPr id="16" name="Flowchart: Alternate Process 15">
            <a:extLst>
              <a:ext uri="{FF2B5EF4-FFF2-40B4-BE49-F238E27FC236}">
                <a16:creationId xmlns:a16="http://schemas.microsoft.com/office/drawing/2014/main" id="{A43CBC8E-9CC3-4FDC-86D1-BBD2392C6194}"/>
              </a:ext>
            </a:extLst>
          </p:cNvPr>
          <p:cNvSpPr/>
          <p:nvPr/>
        </p:nvSpPr>
        <p:spPr>
          <a:xfrm>
            <a:off x="4713836" y="4476980"/>
            <a:ext cx="3325264" cy="108523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B351254-8924-4468-A43D-6BB0DC27FD1F}"/>
              </a:ext>
            </a:extLst>
          </p:cNvPr>
          <p:cNvSpPr/>
          <p:nvPr/>
        </p:nvSpPr>
        <p:spPr>
          <a:xfrm>
            <a:off x="4713836" y="4120404"/>
            <a:ext cx="1658389" cy="3565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87AB00DC-94BB-4DA3-B194-41EAEAA63C8D}"/>
              </a:ext>
            </a:extLst>
          </p:cNvPr>
          <p:cNvCxnSpPr>
            <a:cxnSpLocks/>
            <a:endCxn id="17" idx="3"/>
          </p:cNvCxnSpPr>
          <p:nvPr/>
        </p:nvCxnSpPr>
        <p:spPr>
          <a:xfrm flipH="1">
            <a:off x="6372225" y="4028686"/>
            <a:ext cx="2481882" cy="27000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9" name="Flowchart: Alternate Process 18">
            <a:extLst>
              <a:ext uri="{FF2B5EF4-FFF2-40B4-BE49-F238E27FC236}">
                <a16:creationId xmlns:a16="http://schemas.microsoft.com/office/drawing/2014/main" id="{F5486994-3A9E-4742-BF4B-2787E1E0C772}"/>
              </a:ext>
            </a:extLst>
          </p:cNvPr>
          <p:cNvSpPr/>
          <p:nvPr/>
        </p:nvSpPr>
        <p:spPr>
          <a:xfrm>
            <a:off x="10700386" y="5949135"/>
            <a:ext cx="1181100" cy="29904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20" name="Straight Arrow Connector 19">
            <a:extLst>
              <a:ext uri="{FF2B5EF4-FFF2-40B4-BE49-F238E27FC236}">
                <a16:creationId xmlns:a16="http://schemas.microsoft.com/office/drawing/2014/main" id="{F031AA23-0965-4F1C-9AE8-A1F690DF73E6}"/>
              </a:ext>
            </a:extLst>
          </p:cNvPr>
          <p:cNvCxnSpPr>
            <a:cxnSpLocks/>
            <a:stCxn id="10" idx="2"/>
            <a:endCxn id="16" idx="3"/>
          </p:cNvCxnSpPr>
          <p:nvPr/>
        </p:nvCxnSpPr>
        <p:spPr>
          <a:xfrm flipH="1">
            <a:off x="8039100" y="4143748"/>
            <a:ext cx="815006" cy="87584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grpSp>
        <p:nvGrpSpPr>
          <p:cNvPr id="7" name="Group 6">
            <a:extLst>
              <a:ext uri="{FF2B5EF4-FFF2-40B4-BE49-F238E27FC236}">
                <a16:creationId xmlns:a16="http://schemas.microsoft.com/office/drawing/2014/main" id="{A31EBC45-86F4-4929-8A70-96F1FCF57874}"/>
              </a:ext>
            </a:extLst>
          </p:cNvPr>
          <p:cNvGrpSpPr/>
          <p:nvPr/>
        </p:nvGrpSpPr>
        <p:grpSpPr>
          <a:xfrm>
            <a:off x="8670535" y="3866749"/>
            <a:ext cx="367142" cy="276999"/>
            <a:chOff x="6875014" y="3638108"/>
            <a:chExt cx="367142" cy="276999"/>
          </a:xfrm>
        </p:grpSpPr>
        <p:sp>
          <p:nvSpPr>
            <p:cNvPr id="8" name="Flowchart: Connector 7">
              <a:extLst>
                <a:ext uri="{FF2B5EF4-FFF2-40B4-BE49-F238E27FC236}">
                  <a16:creationId xmlns:a16="http://schemas.microsoft.com/office/drawing/2014/main" id="{83F2A7EC-ED6C-4DFF-BE54-2E954A0C414B}"/>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3AB85E3-5F34-4E99-8DBD-E43E2FBA5B6F}"/>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13</a:t>
              </a:r>
            </a:p>
          </p:txBody>
        </p:sp>
      </p:grpSp>
      <p:grpSp>
        <p:nvGrpSpPr>
          <p:cNvPr id="12" name="Group 11">
            <a:extLst>
              <a:ext uri="{FF2B5EF4-FFF2-40B4-BE49-F238E27FC236}">
                <a16:creationId xmlns:a16="http://schemas.microsoft.com/office/drawing/2014/main" id="{DBA6A4C3-1A40-4EDE-A101-67B45FF292B7}"/>
              </a:ext>
            </a:extLst>
          </p:cNvPr>
          <p:cNvGrpSpPr/>
          <p:nvPr/>
        </p:nvGrpSpPr>
        <p:grpSpPr>
          <a:xfrm>
            <a:off x="10423235" y="5711075"/>
            <a:ext cx="367142" cy="276999"/>
            <a:chOff x="6875014" y="3638108"/>
            <a:chExt cx="367142" cy="276999"/>
          </a:xfrm>
        </p:grpSpPr>
        <p:sp>
          <p:nvSpPr>
            <p:cNvPr id="13" name="Flowchart: Connector 12">
              <a:extLst>
                <a:ext uri="{FF2B5EF4-FFF2-40B4-BE49-F238E27FC236}">
                  <a16:creationId xmlns:a16="http://schemas.microsoft.com/office/drawing/2014/main" id="{0D8555BE-11FE-4757-96B2-4F78CA5B658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A2B8B8DC-0E7B-46FA-9B89-D5DA0992396F}"/>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14</a:t>
              </a:r>
            </a:p>
          </p:txBody>
        </p:sp>
      </p:grpSp>
      <p:sp>
        <p:nvSpPr>
          <p:cNvPr id="24" name="TextBox 23">
            <a:extLst>
              <a:ext uri="{FF2B5EF4-FFF2-40B4-BE49-F238E27FC236}">
                <a16:creationId xmlns:a16="http://schemas.microsoft.com/office/drawing/2014/main" id="{D6FD33EF-890A-4CFE-A650-D71EE2627F07}"/>
              </a:ext>
            </a:extLst>
          </p:cNvPr>
          <p:cNvSpPr txBox="1"/>
          <p:nvPr/>
        </p:nvSpPr>
        <p:spPr>
          <a:xfrm>
            <a:off x="8862441" y="1295788"/>
            <a:ext cx="3076575" cy="1200329"/>
          </a:xfrm>
          <a:prstGeom prst="rect">
            <a:avLst/>
          </a:prstGeom>
          <a:noFill/>
        </p:spPr>
        <p:txBody>
          <a:bodyPr wrap="square" rtlCol="0">
            <a:spAutoFit/>
          </a:bodyPr>
          <a:lstStyle/>
          <a:p>
            <a:r>
              <a:rPr lang="en-US" dirty="0">
                <a:solidFill>
                  <a:schemeClr val="accent2"/>
                </a:solidFill>
              </a:rPr>
              <a:t>The top section describes what we want in a project and location description with some examples</a:t>
            </a:r>
          </a:p>
        </p:txBody>
      </p:sp>
      <p:cxnSp>
        <p:nvCxnSpPr>
          <p:cNvPr id="25" name="Straight Arrow Connector 24">
            <a:extLst>
              <a:ext uri="{FF2B5EF4-FFF2-40B4-BE49-F238E27FC236}">
                <a16:creationId xmlns:a16="http://schemas.microsoft.com/office/drawing/2014/main" id="{B1781A0A-7EA2-4861-B094-49F31B55E556}"/>
              </a:ext>
            </a:extLst>
          </p:cNvPr>
          <p:cNvCxnSpPr>
            <a:cxnSpLocks/>
            <a:stCxn id="24" idx="1"/>
          </p:cNvCxnSpPr>
          <p:nvPr/>
        </p:nvCxnSpPr>
        <p:spPr>
          <a:xfrm flipH="1">
            <a:off x="7934327" y="1895953"/>
            <a:ext cx="928114" cy="60016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35833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15">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Arc 17">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defTabSz="914400"/>
            <a:r>
              <a:rPr lang="en-US" sz="6000">
                <a:solidFill>
                  <a:srgbClr val="FFFFFF"/>
                </a:solidFill>
              </a:rPr>
              <a:t>Workshop overview</a:t>
            </a:r>
          </a:p>
        </p:txBody>
      </p:sp>
      <p:sp>
        <p:nvSpPr>
          <p:cNvPr id="59" name="Oval 19">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21">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EDC5F4D-08A3-46F5-B1FD-E9BFA727C4F9}"/>
              </a:ext>
            </a:extLst>
          </p:cNvPr>
          <p:cNvGraphicFramePr>
            <a:graphicFrameLocks noGrp="1"/>
          </p:cNvGraphicFramePr>
          <p:nvPr>
            <p:ph idx="1"/>
            <p:extLst>
              <p:ext uri="{D42A27DB-BD31-4B8C-83A1-F6EECF244321}">
                <p14:modId xmlns:p14="http://schemas.microsoft.com/office/powerpoint/2010/main" val="3668220019"/>
              </p:ext>
            </p:extLst>
          </p:nvPr>
        </p:nvGraphicFramePr>
        <p:xfrm>
          <a:off x="5257552" y="138112"/>
          <a:ext cx="6501829" cy="614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7568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08692" y="327912"/>
            <a:ext cx="10601325" cy="1325563"/>
          </a:xfrm>
        </p:spPr>
        <p:txBody>
          <a:bodyPr vert="horz" lIns="91440" tIns="45720" rIns="91440" bIns="45720" rtlCol="0" anchor="ctr">
            <a:normAutofit/>
          </a:bodyPr>
          <a:lstStyle/>
          <a:p>
            <a:pPr defTabSz="914400"/>
            <a:r>
              <a:rPr lang="en-US" dirty="0">
                <a:solidFill>
                  <a:srgbClr val="FFFFFF"/>
                </a:solidFill>
              </a:rPr>
              <a:t>How to apply for a construction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1" y="2273046"/>
            <a:ext cx="4317125" cy="4114800"/>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15"/>
            </a:pPr>
            <a:r>
              <a:rPr lang="en-US" sz="2200" dirty="0"/>
              <a:t>Enter the following </a:t>
            </a:r>
            <a:r>
              <a:rPr lang="en-US" sz="2200" b="1" dirty="0"/>
              <a:t>Related Information</a:t>
            </a:r>
            <a:r>
              <a:rPr lang="en-US" sz="2200" dirty="0"/>
              <a:t>:</a:t>
            </a:r>
          </a:p>
          <a:p>
            <a:pPr marL="1143000" lvl="2" indent="-457200">
              <a:buFont typeface="+mj-lt"/>
              <a:buAutoNum type="alphaLcPeriod"/>
            </a:pPr>
            <a:r>
              <a:rPr lang="en-US" sz="1900" dirty="0"/>
              <a:t>Related permit numbers</a:t>
            </a:r>
          </a:p>
          <a:p>
            <a:pPr marL="1143000" lvl="2" indent="-457200">
              <a:buFont typeface="+mj-lt"/>
              <a:buAutoNum type="alphaLcPeriod"/>
            </a:pPr>
            <a:r>
              <a:rPr lang="en-US" sz="1900" dirty="0"/>
              <a:t>Related project information</a:t>
            </a:r>
          </a:p>
          <a:p>
            <a:pPr marL="1143000" lvl="2" indent="-457200">
              <a:buFont typeface="+mj-lt"/>
              <a:buAutoNum type="alphaLcPeriod"/>
            </a:pPr>
            <a:r>
              <a:rPr lang="en-US" sz="1900" dirty="0"/>
              <a:t>24-Hour contact information (defaults to Applicant)</a:t>
            </a:r>
          </a:p>
          <a:p>
            <a:pPr marL="1143000" lvl="2" indent="-457200">
              <a:buFont typeface="+mj-lt"/>
              <a:buAutoNum type="alphaLcPeriod"/>
            </a:pPr>
            <a:r>
              <a:rPr lang="en-US" sz="1900" dirty="0"/>
              <a:t>Restoration Party (defaults to Owner)</a:t>
            </a:r>
          </a:p>
        </p:txBody>
      </p:sp>
      <p:pic>
        <p:nvPicPr>
          <p:cNvPr id="31" name="Picture 30">
            <a:extLst>
              <a:ext uri="{FF2B5EF4-FFF2-40B4-BE49-F238E27FC236}">
                <a16:creationId xmlns:a16="http://schemas.microsoft.com/office/drawing/2014/main" id="{2DCA6DFC-6364-4B0B-9817-E37CE596A773}"/>
              </a:ext>
            </a:extLst>
          </p:cNvPr>
          <p:cNvPicPr>
            <a:picLocks noChangeAspect="1"/>
          </p:cNvPicPr>
          <p:nvPr/>
        </p:nvPicPr>
        <p:blipFill rotWithShape="1">
          <a:blip r:embed="rId3"/>
          <a:srcRect b="7778"/>
          <a:stretch/>
        </p:blipFill>
        <p:spPr>
          <a:xfrm>
            <a:off x="4582286" y="1318132"/>
            <a:ext cx="7532428" cy="5508632"/>
          </a:xfrm>
          <a:prstGeom prst="rect">
            <a:avLst/>
          </a:prstGeom>
          <a:effectLst>
            <a:outerShdw blurRad="63500" sx="102000" sy="102000" algn="ctr" rotWithShape="0">
              <a:prstClr val="black">
                <a:alpha val="40000"/>
              </a:prstClr>
            </a:outerShdw>
          </a:effectLst>
        </p:spPr>
      </p:pic>
      <p:sp>
        <p:nvSpPr>
          <p:cNvPr id="16" name="Flowchart: Alternate Process 15">
            <a:extLst>
              <a:ext uri="{FF2B5EF4-FFF2-40B4-BE49-F238E27FC236}">
                <a16:creationId xmlns:a16="http://schemas.microsoft.com/office/drawing/2014/main" id="{A43CBC8E-9CC3-4FDC-86D1-BBD2392C6194}"/>
              </a:ext>
            </a:extLst>
          </p:cNvPr>
          <p:cNvSpPr/>
          <p:nvPr/>
        </p:nvSpPr>
        <p:spPr>
          <a:xfrm>
            <a:off x="4670963" y="4342532"/>
            <a:ext cx="6153179" cy="102022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B351254-8924-4468-A43D-6BB0DC27FD1F}"/>
              </a:ext>
            </a:extLst>
          </p:cNvPr>
          <p:cNvSpPr/>
          <p:nvPr/>
        </p:nvSpPr>
        <p:spPr>
          <a:xfrm>
            <a:off x="4675819" y="3279286"/>
            <a:ext cx="5249232" cy="105458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Alternate Process 18">
            <a:extLst>
              <a:ext uri="{FF2B5EF4-FFF2-40B4-BE49-F238E27FC236}">
                <a16:creationId xmlns:a16="http://schemas.microsoft.com/office/drawing/2014/main" id="{F5486994-3A9E-4742-BF4B-2787E1E0C772}"/>
              </a:ext>
            </a:extLst>
          </p:cNvPr>
          <p:cNvSpPr/>
          <p:nvPr/>
        </p:nvSpPr>
        <p:spPr>
          <a:xfrm>
            <a:off x="4675819" y="5722938"/>
            <a:ext cx="1658388" cy="41396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745F080C-E5EE-4226-B714-DBB921FE1EF3}"/>
              </a:ext>
            </a:extLst>
          </p:cNvPr>
          <p:cNvSpPr/>
          <p:nvPr/>
        </p:nvSpPr>
        <p:spPr>
          <a:xfrm>
            <a:off x="4670963" y="5363020"/>
            <a:ext cx="5249230" cy="34607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B975F2A2-C0BF-4666-B58F-90BF94903979}"/>
              </a:ext>
            </a:extLst>
          </p:cNvPr>
          <p:cNvSpPr/>
          <p:nvPr/>
        </p:nvSpPr>
        <p:spPr>
          <a:xfrm>
            <a:off x="9747534" y="360107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24" name="Flowchart: Connector 23">
            <a:extLst>
              <a:ext uri="{FF2B5EF4-FFF2-40B4-BE49-F238E27FC236}">
                <a16:creationId xmlns:a16="http://schemas.microsoft.com/office/drawing/2014/main" id="{4F851C40-9CFF-4214-B0D5-A752EA2FD006}"/>
              </a:ext>
            </a:extLst>
          </p:cNvPr>
          <p:cNvSpPr/>
          <p:nvPr/>
        </p:nvSpPr>
        <p:spPr>
          <a:xfrm>
            <a:off x="10691699" y="466464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26" name="Flowchart: Connector 25">
            <a:extLst>
              <a:ext uri="{FF2B5EF4-FFF2-40B4-BE49-F238E27FC236}">
                <a16:creationId xmlns:a16="http://schemas.microsoft.com/office/drawing/2014/main" id="{AACD716F-6EB3-468B-BA39-ADF21D8F3E17}"/>
              </a:ext>
            </a:extLst>
          </p:cNvPr>
          <p:cNvSpPr/>
          <p:nvPr/>
        </p:nvSpPr>
        <p:spPr>
          <a:xfrm>
            <a:off x="6156690" y="571428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28" name="Flowchart: Connector 27">
            <a:extLst>
              <a:ext uri="{FF2B5EF4-FFF2-40B4-BE49-F238E27FC236}">
                <a16:creationId xmlns:a16="http://schemas.microsoft.com/office/drawing/2014/main" id="{4FC4FBA2-27E6-4E55-8FC9-D9F048957DE1}"/>
              </a:ext>
            </a:extLst>
          </p:cNvPr>
          <p:cNvSpPr/>
          <p:nvPr/>
        </p:nvSpPr>
        <p:spPr>
          <a:xfrm>
            <a:off x="9773687" y="536354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cxnSp>
        <p:nvCxnSpPr>
          <p:cNvPr id="30" name="Straight Arrow Connector 29">
            <a:extLst>
              <a:ext uri="{FF2B5EF4-FFF2-40B4-BE49-F238E27FC236}">
                <a16:creationId xmlns:a16="http://schemas.microsoft.com/office/drawing/2014/main" id="{C9D3B496-8342-4A12-862A-6698C99772CD}"/>
              </a:ext>
            </a:extLst>
          </p:cNvPr>
          <p:cNvCxnSpPr>
            <a:cxnSpLocks/>
            <a:stCxn id="21" idx="1"/>
          </p:cNvCxnSpPr>
          <p:nvPr/>
        </p:nvCxnSpPr>
        <p:spPr>
          <a:xfrm flipH="1" flipV="1">
            <a:off x="6048375" y="4548069"/>
            <a:ext cx="609600" cy="25710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1" name="TextBox 20">
            <a:extLst>
              <a:ext uri="{FF2B5EF4-FFF2-40B4-BE49-F238E27FC236}">
                <a16:creationId xmlns:a16="http://schemas.microsoft.com/office/drawing/2014/main" id="{2F7A4200-9685-490E-9CAB-3ED70B5CD654}"/>
              </a:ext>
            </a:extLst>
          </p:cNvPr>
          <p:cNvSpPr txBox="1"/>
          <p:nvPr/>
        </p:nvSpPr>
        <p:spPr>
          <a:xfrm>
            <a:off x="6657975" y="4512787"/>
            <a:ext cx="1275205" cy="584775"/>
          </a:xfrm>
          <a:prstGeom prst="rect">
            <a:avLst/>
          </a:prstGeom>
          <a:noFill/>
        </p:spPr>
        <p:txBody>
          <a:bodyPr wrap="square" rtlCol="0">
            <a:spAutoFit/>
          </a:bodyPr>
          <a:lstStyle/>
          <a:p>
            <a:r>
              <a:rPr lang="en-US" sz="1600" dirty="0">
                <a:solidFill>
                  <a:schemeClr val="accent2"/>
                </a:solidFill>
              </a:rPr>
              <a:t>Prints on the invoice</a:t>
            </a:r>
          </a:p>
        </p:txBody>
      </p:sp>
    </p:spTree>
    <p:extLst>
      <p:ext uri="{BB962C8B-B14F-4D97-AF65-F5344CB8AC3E}">
        <p14:creationId xmlns:p14="http://schemas.microsoft.com/office/powerpoint/2010/main" val="750585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58" y="21328"/>
            <a:ext cx="6770825" cy="1133001"/>
          </a:xfrm>
        </p:spPr>
        <p:txBody>
          <a:bodyPr>
            <a:normAutofit fontScale="90000"/>
          </a:bodyPr>
          <a:lstStyle/>
          <a:p>
            <a:r>
              <a:rPr lang="en-US" dirty="0">
                <a:solidFill>
                  <a:srgbClr val="002060"/>
                </a:solidFill>
              </a:rPr>
              <a:t>Use fee methodology changes</a:t>
            </a:r>
          </a:p>
        </p:txBody>
      </p:sp>
      <p:sp>
        <p:nvSpPr>
          <p:cNvPr id="6" name="Slide Number Placeholder 1">
            <a:extLst>
              <a:ext uri="{FF2B5EF4-FFF2-40B4-BE49-F238E27FC236}">
                <a16:creationId xmlns:a16="http://schemas.microsoft.com/office/drawing/2014/main" id="{F250CBC5-70A2-49EE-8A29-31C516DE0CD4}"/>
              </a:ext>
            </a:extLst>
          </p:cNvPr>
          <p:cNvSpPr txBox="1">
            <a:spLocks/>
          </p:cNvSpPr>
          <p:nvPr/>
        </p:nvSpPr>
        <p:spPr>
          <a:xfrm>
            <a:off x="8229600" y="6508751"/>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032DFC4-9AFA-43AA-AA83-807BD9605BFA}" type="slidenum">
              <a:rPr kumimoji="0" lang="en-US" sz="1200" b="0" i="0" u="none" strike="noStrike" kern="1200" cap="none" spc="0" normalizeH="0" baseline="0" noProof="0">
                <a:ln>
                  <a:noFill/>
                </a:ln>
                <a:solidFill>
                  <a:srgbClr val="003DA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3DA5"/>
              </a:solidFill>
              <a:effectLst/>
              <a:uLnTx/>
              <a:uFillTx/>
              <a:latin typeface="Calibri"/>
              <a:ea typeface="+mn-ea"/>
              <a:cs typeface="+mn-cs"/>
            </a:endParaRPr>
          </a:p>
        </p:txBody>
      </p:sp>
      <p:sp>
        <p:nvSpPr>
          <p:cNvPr id="3" name="TextBox 2">
            <a:extLst>
              <a:ext uri="{FF2B5EF4-FFF2-40B4-BE49-F238E27FC236}">
                <a16:creationId xmlns:a16="http://schemas.microsoft.com/office/drawing/2014/main" id="{AA1FF6E2-7CE4-490B-BD91-015C58FD9522}"/>
              </a:ext>
            </a:extLst>
          </p:cNvPr>
          <p:cNvSpPr txBox="1"/>
          <p:nvPr/>
        </p:nvSpPr>
        <p:spPr>
          <a:xfrm>
            <a:off x="7155074" y="1230085"/>
            <a:ext cx="5036926" cy="57861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Increased factors for blocked transit, bike, and pedestrian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Increased factor for working in an Urban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Reduced fees for work outside urban zones and on non-arterial streets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3DA5"/>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003DA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3DA5"/>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003DA5"/>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BD452930-9FC4-4638-B56D-4150C8E825C1}"/>
              </a:ext>
            </a:extLst>
          </p:cNvPr>
          <p:cNvGraphicFramePr>
            <a:graphicFrameLocks noGrp="1"/>
          </p:cNvGraphicFramePr>
          <p:nvPr>
            <p:extLst>
              <p:ext uri="{D42A27DB-BD31-4B8C-83A1-F6EECF244321}">
                <p14:modId xmlns:p14="http://schemas.microsoft.com/office/powerpoint/2010/main" val="3954440717"/>
              </p:ext>
            </p:extLst>
          </p:nvPr>
        </p:nvGraphicFramePr>
        <p:xfrm>
          <a:off x="0" y="1230085"/>
          <a:ext cx="6945083" cy="4674688"/>
        </p:xfrm>
        <a:graphic>
          <a:graphicData uri="http://schemas.openxmlformats.org/drawingml/2006/table">
            <a:tbl>
              <a:tblPr firstRow="1" firstCol="1" bandRow="1">
                <a:tableStyleId>{93296810-A885-4BE3-A3E7-6D5BEEA58F35}</a:tableStyleId>
              </a:tblPr>
              <a:tblGrid>
                <a:gridCol w="1814330">
                  <a:extLst>
                    <a:ext uri="{9D8B030D-6E8A-4147-A177-3AD203B41FA5}">
                      <a16:colId xmlns:a16="http://schemas.microsoft.com/office/drawing/2014/main" val="401513469"/>
                    </a:ext>
                  </a:extLst>
                </a:gridCol>
                <a:gridCol w="1708908">
                  <a:extLst>
                    <a:ext uri="{9D8B030D-6E8A-4147-A177-3AD203B41FA5}">
                      <a16:colId xmlns:a16="http://schemas.microsoft.com/office/drawing/2014/main" val="2371629983"/>
                    </a:ext>
                  </a:extLst>
                </a:gridCol>
                <a:gridCol w="1712265">
                  <a:extLst>
                    <a:ext uri="{9D8B030D-6E8A-4147-A177-3AD203B41FA5}">
                      <a16:colId xmlns:a16="http://schemas.microsoft.com/office/drawing/2014/main" val="2033461403"/>
                    </a:ext>
                  </a:extLst>
                </a:gridCol>
                <a:gridCol w="1709580">
                  <a:extLst>
                    <a:ext uri="{9D8B030D-6E8A-4147-A177-3AD203B41FA5}">
                      <a16:colId xmlns:a16="http://schemas.microsoft.com/office/drawing/2014/main" val="3535199421"/>
                    </a:ext>
                  </a:extLst>
                </a:gridCol>
              </a:tblGrid>
              <a:tr h="536359">
                <a:tc gridSpan="4">
                  <a:txBody>
                    <a:bodyPr/>
                    <a:lstStyle/>
                    <a:p>
                      <a:pPr marL="0" marR="0" algn="ctr">
                        <a:spcBef>
                          <a:spcPts val="0"/>
                        </a:spcBef>
                        <a:spcAft>
                          <a:spcPts val="0"/>
                        </a:spcAft>
                      </a:pPr>
                      <a:r>
                        <a:rPr lang="en-US" sz="1800" dirty="0">
                          <a:effectLst/>
                        </a:rPr>
                        <a:t>Use Fee Rate Changes Summary</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1453684"/>
                  </a:ext>
                </a:extLst>
              </a:tr>
              <a:tr h="433923">
                <a:tc gridSpan="4">
                  <a:txBody>
                    <a:bodyPr/>
                    <a:lstStyle/>
                    <a:p>
                      <a:pPr marL="0" marR="0" algn="ctr">
                        <a:spcBef>
                          <a:spcPts val="0"/>
                        </a:spcBef>
                        <a:spcAft>
                          <a:spcPts val="0"/>
                        </a:spcAft>
                      </a:pPr>
                      <a:r>
                        <a:rPr lang="en-US" sz="1800" dirty="0">
                          <a:effectLst/>
                        </a:rPr>
                        <a:t>Mobility/Safety Factors </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3291985"/>
                  </a:ext>
                </a:extLst>
              </a:tr>
              <a:tr h="341448">
                <a:tc>
                  <a:txBody>
                    <a:bodyPr/>
                    <a:lstStyle/>
                    <a:p>
                      <a:pPr marL="0" marR="0" algn="ctr">
                        <a:spcBef>
                          <a:spcPts val="0"/>
                        </a:spcBef>
                        <a:spcAft>
                          <a:spcPts val="0"/>
                        </a:spcAft>
                      </a:pPr>
                      <a:r>
                        <a:rPr lang="en-US" sz="1600">
                          <a:effectLst/>
                        </a:rPr>
                        <a:t>Facility and Use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Current (2019)</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Nov 9</a:t>
                      </a:r>
                      <a:r>
                        <a:rPr lang="en-US" sz="1600" baseline="30000" dirty="0">
                          <a:effectLst/>
                        </a:rPr>
                        <a:t>th</a:t>
                      </a:r>
                      <a:r>
                        <a:rPr lang="en-US" sz="1600" dirty="0">
                          <a:effectLst/>
                        </a:rPr>
                        <a:t>, 2020</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Delta</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945776123"/>
                  </a:ext>
                </a:extLst>
              </a:tr>
              <a:tr h="341448">
                <a:tc>
                  <a:txBody>
                    <a:bodyPr/>
                    <a:lstStyle/>
                    <a:p>
                      <a:pPr marL="0" marR="0" algn="ctr">
                        <a:spcBef>
                          <a:spcPts val="0"/>
                        </a:spcBef>
                        <a:spcAft>
                          <a:spcPts val="0"/>
                        </a:spcAft>
                      </a:pPr>
                      <a:r>
                        <a:rPr lang="en-US" sz="1600">
                          <a:effectLst/>
                        </a:rPr>
                        <a:t>Transit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40440998"/>
                  </a:ext>
                </a:extLst>
              </a:tr>
              <a:tr h="341448">
                <a:tc>
                  <a:txBody>
                    <a:bodyPr/>
                    <a:lstStyle/>
                    <a:p>
                      <a:pPr marL="0" marR="0" algn="ctr">
                        <a:spcBef>
                          <a:spcPts val="0"/>
                        </a:spcBef>
                        <a:spcAft>
                          <a:spcPts val="0"/>
                        </a:spcAft>
                      </a:pPr>
                      <a:r>
                        <a:rPr lang="en-US" sz="1600">
                          <a:effectLst/>
                        </a:rPr>
                        <a:t>Bike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562112779"/>
                  </a:ext>
                </a:extLst>
              </a:tr>
              <a:tr h="341448">
                <a:tc>
                  <a:txBody>
                    <a:bodyPr/>
                    <a:lstStyle/>
                    <a:p>
                      <a:pPr marL="0" marR="0" algn="ctr">
                        <a:spcBef>
                          <a:spcPts val="0"/>
                        </a:spcBef>
                        <a:spcAft>
                          <a:spcPts val="0"/>
                        </a:spcAft>
                      </a:pPr>
                      <a:r>
                        <a:rPr lang="en-US" sz="1600">
                          <a:effectLst/>
                        </a:rPr>
                        <a:t>Pedestrian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129732352"/>
                  </a:ext>
                </a:extLst>
              </a:tr>
              <a:tr h="341448">
                <a:tc>
                  <a:txBody>
                    <a:bodyPr/>
                    <a:lstStyle/>
                    <a:p>
                      <a:pPr marL="0" marR="0" algn="ctr">
                        <a:spcBef>
                          <a:spcPts val="0"/>
                        </a:spcBef>
                        <a:spcAft>
                          <a:spcPts val="0"/>
                        </a:spcAft>
                      </a:pPr>
                      <a:r>
                        <a:rPr lang="en-US" sz="1600" dirty="0">
                          <a:effectLst/>
                        </a:rPr>
                        <a:t>Pedestrian Impacted</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+$0.090</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982226334"/>
                  </a:ext>
                </a:extLst>
              </a:tr>
              <a:tr h="485142">
                <a:tc gridSpan="4">
                  <a:txBody>
                    <a:bodyPr/>
                    <a:lstStyle/>
                    <a:p>
                      <a:pPr marL="0" marR="0" algn="ctr">
                        <a:spcBef>
                          <a:spcPts val="0"/>
                        </a:spcBef>
                        <a:spcAft>
                          <a:spcPts val="0"/>
                        </a:spcAft>
                      </a:pPr>
                      <a:r>
                        <a:rPr lang="en-US" sz="2000" dirty="0">
                          <a:effectLst/>
                        </a:rPr>
                        <a:t>Density Factors</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3680331"/>
                  </a:ext>
                </a:extLst>
              </a:tr>
              <a:tr h="341448">
                <a:tc>
                  <a:txBody>
                    <a:bodyPr/>
                    <a:lstStyle/>
                    <a:p>
                      <a:pPr marL="0" marR="0" algn="ctr">
                        <a:spcBef>
                          <a:spcPts val="0"/>
                        </a:spcBef>
                        <a:spcAft>
                          <a:spcPts val="0"/>
                        </a:spcAft>
                      </a:pPr>
                      <a:r>
                        <a:rPr lang="en-US" sz="1600">
                          <a:effectLst/>
                        </a:rPr>
                        <a:t>Facility and Use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Current (2019)</a:t>
                      </a:r>
                      <a:endParaRPr lang="en-US" sz="2000" b="1">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Nov 9</a:t>
                      </a:r>
                      <a:r>
                        <a:rPr lang="en-US" sz="1600" baseline="30000" dirty="0">
                          <a:effectLst/>
                        </a:rPr>
                        <a:t>th</a:t>
                      </a:r>
                      <a:r>
                        <a:rPr lang="en-US" sz="1600" dirty="0">
                          <a:effectLst/>
                        </a:rPr>
                        <a:t>, 2020</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Delta</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840704267"/>
                  </a:ext>
                </a:extLst>
              </a:tr>
              <a:tr h="341448">
                <a:tc>
                  <a:txBody>
                    <a:bodyPr/>
                    <a:lstStyle/>
                    <a:p>
                      <a:pPr marL="0" marR="0" algn="ctr">
                        <a:spcBef>
                          <a:spcPts val="0"/>
                        </a:spcBef>
                        <a:spcAft>
                          <a:spcPts val="0"/>
                        </a:spcAft>
                      </a:pPr>
                      <a:r>
                        <a:rPr lang="en-US" sz="1600">
                          <a:effectLst/>
                        </a:rPr>
                        <a:t>Urban Center</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+$0.10</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62105365"/>
                  </a:ext>
                </a:extLst>
              </a:tr>
              <a:tr h="341448">
                <a:tc>
                  <a:txBody>
                    <a:bodyPr/>
                    <a:lstStyle/>
                    <a:p>
                      <a:pPr marL="0" marR="0" algn="ctr">
                        <a:spcBef>
                          <a:spcPts val="0"/>
                        </a:spcBef>
                        <a:spcAft>
                          <a:spcPts val="0"/>
                        </a:spcAft>
                      </a:pPr>
                      <a:r>
                        <a:rPr lang="en-US" sz="1600">
                          <a:effectLst/>
                        </a:rPr>
                        <a:t>Urban Village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$0.70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$0.70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101979903"/>
                  </a:ext>
                </a:extLst>
              </a:tr>
              <a:tr h="341448">
                <a:tc>
                  <a:txBody>
                    <a:bodyPr/>
                    <a:lstStyle/>
                    <a:p>
                      <a:pPr marL="0" marR="0" algn="ctr">
                        <a:spcBef>
                          <a:spcPts val="0"/>
                        </a:spcBef>
                        <a:spcAft>
                          <a:spcPts val="0"/>
                        </a:spcAft>
                      </a:pPr>
                      <a:r>
                        <a:rPr lang="en-US" sz="1600" dirty="0">
                          <a:effectLst/>
                        </a:rPr>
                        <a:t>Neither</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$0.40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-$0.20</a:t>
                      </a:r>
                      <a:endParaRPr lang="en-US" sz="16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732007674"/>
                  </a:ext>
                </a:extLst>
              </a:tr>
            </a:tbl>
          </a:graphicData>
        </a:graphic>
      </p:graphicFrame>
    </p:spTree>
    <p:extLst>
      <p:ext uri="{BB962C8B-B14F-4D97-AF65-F5344CB8AC3E}">
        <p14:creationId xmlns:p14="http://schemas.microsoft.com/office/powerpoint/2010/main" val="3599402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4991-2C4D-4841-BA9D-5D9E2D0AF97D}"/>
              </a:ext>
            </a:extLst>
          </p:cNvPr>
          <p:cNvSpPr>
            <a:spLocks noGrp="1"/>
          </p:cNvSpPr>
          <p:nvPr>
            <p:ph type="title"/>
          </p:nvPr>
        </p:nvSpPr>
        <p:spPr>
          <a:xfrm>
            <a:off x="83424" y="277297"/>
            <a:ext cx="3090081" cy="2630265"/>
          </a:xfrm>
        </p:spPr>
        <p:txBody>
          <a:bodyPr anchor="t">
            <a:noAutofit/>
          </a:bodyPr>
          <a:lstStyle/>
          <a:p>
            <a:r>
              <a:rPr lang="en-US" sz="3600" dirty="0"/>
              <a:t>Use fee methodology changes</a:t>
            </a:r>
          </a:p>
        </p:txBody>
      </p:sp>
      <p:sp>
        <p:nvSpPr>
          <p:cNvPr id="8" name="Content Placeholder 2">
            <a:extLst>
              <a:ext uri="{FF2B5EF4-FFF2-40B4-BE49-F238E27FC236}">
                <a16:creationId xmlns:a16="http://schemas.microsoft.com/office/drawing/2014/main" id="{16E70F9E-982B-4A6B-9152-1237B9EBC491}"/>
              </a:ext>
            </a:extLst>
          </p:cNvPr>
          <p:cNvSpPr txBox="1">
            <a:spLocks/>
          </p:cNvSpPr>
          <p:nvPr/>
        </p:nvSpPr>
        <p:spPr>
          <a:xfrm>
            <a:off x="3022728" y="123597"/>
            <a:ext cx="8605126" cy="263026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The calculation has been revised to allow the following impacts to be summed at the frontage level:</a:t>
            </a: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Sidewalk Impact</a:t>
            </a:r>
            <a:r>
              <a:rPr kumimoji="0" lang="en-US" sz="190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 = Concrete sidewalk or asphalt pathway</a:t>
            </a:r>
            <a:endPar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Bike Lane Impact</a:t>
            </a:r>
            <a:r>
              <a:rPr kumimoji="0" lang="en-US" sz="190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 = 24/7 dedicated bike lane</a:t>
            </a:r>
            <a:endPar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Travel Lanes Impact </a:t>
            </a:r>
            <a:r>
              <a:rPr kumimoji="0" lang="en-US" sz="19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 General purpose </a:t>
            </a:r>
            <a:r>
              <a:rPr lang="en-US" sz="1900" dirty="0">
                <a:solidFill>
                  <a:srgbClr val="003DA5">
                    <a:lumMod val="50000"/>
                  </a:srgbClr>
                </a:solidFill>
              </a:rPr>
              <a:t>t</a:t>
            </a:r>
            <a:r>
              <a:rPr kumimoji="0" lang="en-US" sz="19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ravel </a:t>
            </a:r>
            <a:r>
              <a:rPr lang="en-US" sz="1900" dirty="0">
                <a:solidFill>
                  <a:srgbClr val="003DA5">
                    <a:lumMod val="50000"/>
                  </a:srgbClr>
                </a:solidFill>
              </a:rPr>
              <a:t>l</a:t>
            </a:r>
            <a:r>
              <a:rPr kumimoji="0" lang="en-US" sz="1900" b="0" i="0" u="none" strike="noStrike" kern="1200" cap="none" spc="0" normalizeH="0" baseline="0" noProof="0" dirty="0" err="1">
                <a:ln>
                  <a:noFill/>
                </a:ln>
                <a:solidFill>
                  <a:srgbClr val="003DA5">
                    <a:lumMod val="50000"/>
                  </a:srgbClr>
                </a:solidFill>
                <a:effectLst/>
                <a:uLnTx/>
                <a:uFillTx/>
                <a:latin typeface="Calibri" panose="020F0502020204030204" pitchFamily="34" charset="0"/>
                <a:ea typeface="+mn-ea"/>
                <a:cs typeface="+mn-cs"/>
              </a:rPr>
              <a:t>anes</a:t>
            </a:r>
            <a:endParaRPr kumimoji="0" lang="en-US" sz="19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Transit Lane Impact </a:t>
            </a:r>
            <a:r>
              <a:rPr kumimoji="0" lang="en-US" sz="19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 24 hour dedicated bus or other transit lanes</a:t>
            </a: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Parking Lane Impact</a:t>
            </a: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19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Other ROW = </a:t>
            </a:r>
            <a:r>
              <a:rPr kumimoji="0" lang="en-US" sz="190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G</a:t>
            </a:r>
            <a:r>
              <a:rPr kumimoji="0" lang="en-US" sz="19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ravel shoulder, planting strip etc.</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1754B89D-368E-422E-8DAD-FF341A35661D}"/>
              </a:ext>
            </a:extLst>
          </p:cNvPr>
          <p:cNvSpPr txBox="1"/>
          <p:nvPr/>
        </p:nvSpPr>
        <p:spPr>
          <a:xfrm>
            <a:off x="6767173" y="2630264"/>
            <a:ext cx="5280271" cy="3600986"/>
          </a:xfrm>
          <a:prstGeom prst="rect">
            <a:avLst/>
          </a:prstGeom>
          <a:noFill/>
        </p:spPr>
        <p:txBody>
          <a:bodyPr wrap="square" rtlCol="0">
            <a:spAutoFit/>
          </a:bodyPr>
          <a:lstStyle/>
          <a:p>
            <a:pPr fontAlgn="base"/>
            <a:r>
              <a:rPr lang="en-US" u="sng" dirty="0">
                <a:solidFill>
                  <a:schemeClr val="tx1">
                    <a:lumMod val="50000"/>
                  </a:schemeClr>
                </a:solidFill>
              </a:rPr>
              <a:t>Impact Option Definitions:</a:t>
            </a:r>
          </a:p>
          <a:p>
            <a:pPr fontAlgn="base"/>
            <a:r>
              <a:rPr lang="en-US" sz="1600" b="1" dirty="0">
                <a:solidFill>
                  <a:schemeClr val="tx1">
                    <a:lumMod val="50000"/>
                  </a:schemeClr>
                </a:solidFill>
              </a:rPr>
              <a:t>Intermittent closure </a:t>
            </a:r>
            <a:r>
              <a:rPr lang="en-US" sz="1600" dirty="0">
                <a:solidFill>
                  <a:schemeClr val="tx1">
                    <a:lumMod val="50000"/>
                  </a:schemeClr>
                </a:solidFill>
              </a:rPr>
              <a:t>= Short-term (less than 5 mins) closures 3 times or less an hour to stop the traveling public using a flagger or UPO</a:t>
            </a:r>
          </a:p>
          <a:p>
            <a:pPr fontAlgn="base"/>
            <a:r>
              <a:rPr lang="en-US" sz="1600" b="1" dirty="0">
                <a:solidFill>
                  <a:schemeClr val="tx1">
                    <a:lumMod val="50000"/>
                  </a:schemeClr>
                </a:solidFill>
              </a:rPr>
              <a:t>Reduced width </a:t>
            </a:r>
            <a:r>
              <a:rPr lang="en-US" sz="1600" dirty="0">
                <a:solidFill>
                  <a:schemeClr val="tx1">
                    <a:lumMod val="50000"/>
                  </a:schemeClr>
                </a:solidFill>
              </a:rPr>
              <a:t>= For s/w: partial sidewalk closure with at least a 4’ pedestrian pathway per ADA; For GP lane: reduced width travel lane while maintaining vehicular traffic</a:t>
            </a:r>
          </a:p>
          <a:p>
            <a:pPr fontAlgn="base"/>
            <a:r>
              <a:rPr lang="en-US" sz="1600" b="1" dirty="0">
                <a:solidFill>
                  <a:schemeClr val="tx1">
                    <a:lumMod val="50000"/>
                  </a:schemeClr>
                </a:solidFill>
              </a:rPr>
              <a:t>Rerouted</a:t>
            </a:r>
            <a:r>
              <a:rPr lang="en-US" sz="1600" dirty="0">
                <a:solidFill>
                  <a:schemeClr val="tx1">
                    <a:lumMod val="50000"/>
                  </a:schemeClr>
                </a:solidFill>
              </a:rPr>
              <a:t> = The traveling public has been routed to a different part of the street scape</a:t>
            </a:r>
          </a:p>
          <a:p>
            <a:pPr fontAlgn="base"/>
            <a:r>
              <a:rPr lang="en-US" sz="1600" b="1" dirty="0">
                <a:solidFill>
                  <a:schemeClr val="tx1">
                    <a:lumMod val="50000"/>
                  </a:schemeClr>
                </a:solidFill>
              </a:rPr>
              <a:t>Closed</a:t>
            </a:r>
            <a:r>
              <a:rPr lang="en-US" sz="1600" dirty="0">
                <a:solidFill>
                  <a:schemeClr val="tx1">
                    <a:lumMod val="50000"/>
                  </a:schemeClr>
                </a:solidFill>
              </a:rPr>
              <a:t> = Completely closed to the traveling public</a:t>
            </a:r>
          </a:p>
          <a:p>
            <a:pPr fontAlgn="base"/>
            <a:r>
              <a:rPr lang="en-US" sz="1600" b="1" dirty="0">
                <a:solidFill>
                  <a:schemeClr val="tx1">
                    <a:lumMod val="50000"/>
                  </a:schemeClr>
                </a:solidFill>
              </a:rPr>
              <a:t>Some Lanes Closed </a:t>
            </a:r>
            <a:r>
              <a:rPr lang="en-US" sz="1600" dirty="0">
                <a:solidFill>
                  <a:schemeClr val="tx1">
                    <a:lumMod val="50000"/>
                  </a:schemeClr>
                </a:solidFill>
              </a:rPr>
              <a:t>= 1 or more travel lanes closed</a:t>
            </a:r>
          </a:p>
          <a:p>
            <a:pPr fontAlgn="base"/>
            <a:r>
              <a:rPr lang="en-US" sz="1600" b="1" dirty="0">
                <a:solidFill>
                  <a:schemeClr val="tx1">
                    <a:lumMod val="50000"/>
                  </a:schemeClr>
                </a:solidFill>
              </a:rPr>
              <a:t>All Lanes Closed </a:t>
            </a:r>
            <a:r>
              <a:rPr lang="en-US" sz="1600" dirty="0">
                <a:solidFill>
                  <a:schemeClr val="tx1">
                    <a:lumMod val="50000"/>
                  </a:schemeClr>
                </a:solidFill>
              </a:rPr>
              <a:t>= All travel lanes closed; traffic must be rerouted </a:t>
            </a:r>
          </a:p>
          <a:p>
            <a:endParaRPr lang="en-US" dirty="0"/>
          </a:p>
        </p:txBody>
      </p:sp>
      <p:pic>
        <p:nvPicPr>
          <p:cNvPr id="4" name="Picture 3">
            <a:extLst>
              <a:ext uri="{FF2B5EF4-FFF2-40B4-BE49-F238E27FC236}">
                <a16:creationId xmlns:a16="http://schemas.microsoft.com/office/drawing/2014/main" id="{76EA1F5D-5B42-4926-8012-239118973D62}"/>
              </a:ext>
            </a:extLst>
          </p:cNvPr>
          <p:cNvPicPr>
            <a:picLocks noChangeAspect="1"/>
          </p:cNvPicPr>
          <p:nvPr/>
        </p:nvPicPr>
        <p:blipFill rotWithShape="1">
          <a:blip r:embed="rId3"/>
          <a:srcRect l="1062" t="-1362" r="-1" b="25822"/>
          <a:stretch/>
        </p:blipFill>
        <p:spPr>
          <a:xfrm>
            <a:off x="212436" y="2569036"/>
            <a:ext cx="6323395" cy="1985890"/>
          </a:xfrm>
          <a:prstGeom prst="rect">
            <a:avLst/>
          </a:prstGeom>
        </p:spPr>
      </p:pic>
      <p:pic>
        <p:nvPicPr>
          <p:cNvPr id="5" name="Picture 4">
            <a:extLst>
              <a:ext uri="{FF2B5EF4-FFF2-40B4-BE49-F238E27FC236}">
                <a16:creationId xmlns:a16="http://schemas.microsoft.com/office/drawing/2014/main" id="{414C16CA-A5D9-47A1-9919-289DB933437E}"/>
              </a:ext>
            </a:extLst>
          </p:cNvPr>
          <p:cNvPicPr>
            <a:picLocks noChangeAspect="1"/>
          </p:cNvPicPr>
          <p:nvPr/>
        </p:nvPicPr>
        <p:blipFill>
          <a:blip r:embed="rId4"/>
          <a:stretch>
            <a:fillRect/>
          </a:stretch>
        </p:blipFill>
        <p:spPr>
          <a:xfrm>
            <a:off x="144556" y="5098459"/>
            <a:ext cx="6057900" cy="800100"/>
          </a:xfrm>
          <a:prstGeom prst="rect">
            <a:avLst/>
          </a:prstGeom>
        </p:spPr>
      </p:pic>
      <p:pic>
        <p:nvPicPr>
          <p:cNvPr id="18" name="Picture 17">
            <a:extLst>
              <a:ext uri="{FF2B5EF4-FFF2-40B4-BE49-F238E27FC236}">
                <a16:creationId xmlns:a16="http://schemas.microsoft.com/office/drawing/2014/main" id="{700F3D12-02D7-4E6D-B582-42B03EB2F162}"/>
              </a:ext>
            </a:extLst>
          </p:cNvPr>
          <p:cNvPicPr/>
          <p:nvPr/>
        </p:nvPicPr>
        <p:blipFill rotWithShape="1">
          <a:blip r:embed="rId5"/>
          <a:srcRect l="51942" t="21331" r="42558" b="71898"/>
          <a:stretch/>
        </p:blipFill>
        <p:spPr bwMode="auto">
          <a:xfrm>
            <a:off x="904947" y="4180853"/>
            <a:ext cx="1071419" cy="748145"/>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53D640E9-075A-4368-B93E-419FD89C83BE}"/>
              </a:ext>
            </a:extLst>
          </p:cNvPr>
          <p:cNvPicPr/>
          <p:nvPr/>
        </p:nvPicPr>
        <p:blipFill rotWithShape="1">
          <a:blip r:embed="rId6"/>
          <a:srcRect l="57794" t="21013" r="36219" b="72142"/>
          <a:stretch/>
        </p:blipFill>
        <p:spPr bwMode="auto">
          <a:xfrm>
            <a:off x="3131748" y="4163529"/>
            <a:ext cx="1174340" cy="755217"/>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04A63E0E-9D6D-4FDA-A239-E52A087EEE70}"/>
              </a:ext>
            </a:extLst>
          </p:cNvPr>
          <p:cNvPicPr/>
          <p:nvPr/>
        </p:nvPicPr>
        <p:blipFill rotWithShape="1">
          <a:blip r:embed="rId7"/>
          <a:srcRect l="63622" t="19993" r="30449" b="72475"/>
          <a:stretch/>
        </p:blipFill>
        <p:spPr bwMode="auto">
          <a:xfrm>
            <a:off x="5095459" y="4163529"/>
            <a:ext cx="1200150" cy="857250"/>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54E6B33C-67CE-493C-972C-58DA00AD41DE}"/>
              </a:ext>
            </a:extLst>
          </p:cNvPr>
          <p:cNvPicPr/>
          <p:nvPr/>
        </p:nvPicPr>
        <p:blipFill rotWithShape="1">
          <a:blip r:embed="rId6"/>
          <a:srcRect l="57794" t="21013" r="36219" b="72807"/>
          <a:stretch/>
        </p:blipFill>
        <p:spPr bwMode="auto">
          <a:xfrm>
            <a:off x="822714" y="5472532"/>
            <a:ext cx="1174340" cy="681808"/>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7FE405F0-B013-48D2-8FA9-BDAD376CE92E}"/>
              </a:ext>
            </a:extLst>
          </p:cNvPr>
          <p:cNvPicPr/>
          <p:nvPr/>
        </p:nvPicPr>
        <p:blipFill rotWithShape="1">
          <a:blip r:embed="rId8"/>
          <a:srcRect l="75449" t="21077" r="21030" b="74074"/>
          <a:stretch/>
        </p:blipFill>
        <p:spPr bwMode="auto">
          <a:xfrm>
            <a:off x="2819493" y="5462279"/>
            <a:ext cx="708025" cy="548640"/>
          </a:xfrm>
          <a:prstGeom prst="rect">
            <a:avLst/>
          </a:prstGeom>
          <a:ln>
            <a:noFill/>
          </a:ln>
          <a:extLst>
            <a:ext uri="{53640926-AAD7-44D8-BBD7-CCE9431645EC}">
              <a14:shadowObscured xmlns:a14="http://schemas.microsoft.com/office/drawing/2010/main"/>
            </a:ext>
          </a:extLst>
        </p:spPr>
      </p:pic>
      <p:sp>
        <p:nvSpPr>
          <p:cNvPr id="29" name="Flowchart: Connector 28">
            <a:extLst>
              <a:ext uri="{FF2B5EF4-FFF2-40B4-BE49-F238E27FC236}">
                <a16:creationId xmlns:a16="http://schemas.microsoft.com/office/drawing/2014/main" id="{95F35690-06A3-4CCF-9AB5-D997C60BE179}"/>
              </a:ext>
            </a:extLst>
          </p:cNvPr>
          <p:cNvSpPr/>
          <p:nvPr/>
        </p:nvSpPr>
        <p:spPr>
          <a:xfrm>
            <a:off x="739087" y="5007740"/>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30" name="Flowchart: Connector 29">
            <a:extLst>
              <a:ext uri="{FF2B5EF4-FFF2-40B4-BE49-F238E27FC236}">
                <a16:creationId xmlns:a16="http://schemas.microsoft.com/office/drawing/2014/main" id="{1F2688CA-98A4-4980-86A5-D780228F897D}"/>
              </a:ext>
            </a:extLst>
          </p:cNvPr>
          <p:cNvSpPr/>
          <p:nvPr/>
        </p:nvSpPr>
        <p:spPr>
          <a:xfrm>
            <a:off x="2889378" y="5029332"/>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sp>
        <p:nvSpPr>
          <p:cNvPr id="31" name="Flowchart: Connector 30">
            <a:extLst>
              <a:ext uri="{FF2B5EF4-FFF2-40B4-BE49-F238E27FC236}">
                <a16:creationId xmlns:a16="http://schemas.microsoft.com/office/drawing/2014/main" id="{BB6470DB-D741-40B5-934F-9781FA42C9DC}"/>
              </a:ext>
            </a:extLst>
          </p:cNvPr>
          <p:cNvSpPr/>
          <p:nvPr/>
        </p:nvSpPr>
        <p:spPr>
          <a:xfrm>
            <a:off x="5039669" y="5029332"/>
            <a:ext cx="266700" cy="247649"/>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f</a:t>
            </a:r>
          </a:p>
        </p:txBody>
      </p:sp>
      <p:sp>
        <p:nvSpPr>
          <p:cNvPr id="27" name="Flowchart: Connector 26">
            <a:extLst>
              <a:ext uri="{FF2B5EF4-FFF2-40B4-BE49-F238E27FC236}">
                <a16:creationId xmlns:a16="http://schemas.microsoft.com/office/drawing/2014/main" id="{24C78F64-C928-4F2A-BA62-F28354D8DEA3}"/>
              </a:ext>
            </a:extLst>
          </p:cNvPr>
          <p:cNvSpPr/>
          <p:nvPr/>
        </p:nvSpPr>
        <p:spPr>
          <a:xfrm>
            <a:off x="3234637" y="2445211"/>
            <a:ext cx="266700" cy="24764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9077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4991-2C4D-4841-BA9D-5D9E2D0AF97D}"/>
              </a:ext>
            </a:extLst>
          </p:cNvPr>
          <p:cNvSpPr>
            <a:spLocks noGrp="1"/>
          </p:cNvSpPr>
          <p:nvPr>
            <p:ph type="title"/>
          </p:nvPr>
        </p:nvSpPr>
        <p:spPr>
          <a:xfrm>
            <a:off x="337457" y="296075"/>
            <a:ext cx="6520543" cy="942957"/>
          </a:xfrm>
        </p:spPr>
        <p:txBody>
          <a:bodyPr>
            <a:noAutofit/>
          </a:bodyPr>
          <a:lstStyle/>
          <a:p>
            <a:r>
              <a:rPr lang="en-US" sz="4000" dirty="0"/>
              <a:t>Use fee methodology changes</a:t>
            </a:r>
          </a:p>
        </p:txBody>
      </p:sp>
      <p:sp>
        <p:nvSpPr>
          <p:cNvPr id="8" name="Content Placeholder 2">
            <a:extLst>
              <a:ext uri="{FF2B5EF4-FFF2-40B4-BE49-F238E27FC236}">
                <a16:creationId xmlns:a16="http://schemas.microsoft.com/office/drawing/2014/main" id="{16E70F9E-982B-4A6B-9152-1237B9EBC491}"/>
              </a:ext>
            </a:extLst>
          </p:cNvPr>
          <p:cNvSpPr txBox="1">
            <a:spLocks/>
          </p:cNvSpPr>
          <p:nvPr/>
        </p:nvSpPr>
        <p:spPr>
          <a:xfrm>
            <a:off x="337456" y="1911222"/>
            <a:ext cx="6901543" cy="2954692"/>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New section to select when work will be occurring to help manage long or intermittent durations:</a:t>
            </a:r>
          </a:p>
          <a:p>
            <a:pPr marL="857250" marR="0" lvl="1" indent="-457200" algn="l" defTabSz="914400" rtl="0" eaLnBrk="1" fontAlgn="base" latinLnBrk="0" hangingPunct="1">
              <a:lnSpc>
                <a:spcPct val="100000"/>
              </a:lnSpc>
              <a:spcBef>
                <a:spcPts val="300"/>
              </a:spcBef>
              <a:spcAft>
                <a:spcPts val="0"/>
              </a:spcAft>
              <a:buClrTx/>
              <a:buSzTx/>
              <a:buFont typeface="+mj-lt"/>
              <a:buAutoNum type="alphaLcPeriod"/>
              <a:tabLst/>
              <a:defRPr/>
            </a:pPr>
            <a:r>
              <a:rPr kumimoji="0" lang="en-US" sz="24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Work Days:</a:t>
            </a:r>
          </a:p>
          <a:p>
            <a:pPr marL="1257300" marR="0" lvl="2" indent="-45720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Every Day = weekdays and weekends</a:t>
            </a:r>
          </a:p>
          <a:p>
            <a:pPr marL="1257300" marR="0" lvl="2" indent="-45720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Weekdays Only = Monday - Friday</a:t>
            </a:r>
          </a:p>
          <a:p>
            <a:pPr marL="1257300" marR="0" lvl="2" indent="-45720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rPr>
              <a:t>Weekends Only = Saturday and Sunday</a:t>
            </a: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6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003DA5">
                  <a:lumMod val="50000"/>
                </a:srgbClr>
              </a:solidFill>
              <a:effectLst/>
              <a:uLnTx/>
              <a:uFillTx/>
              <a:latin typeface="Calibri" panose="020F0502020204030204" pitchFamily="34" charset="0"/>
              <a:ea typeface="+mn-ea"/>
              <a:cs typeface="+mn-cs"/>
            </a:endParaRPr>
          </a:p>
        </p:txBody>
      </p:sp>
      <p:pic>
        <p:nvPicPr>
          <p:cNvPr id="19" name="Picture 18">
            <a:extLst>
              <a:ext uri="{FF2B5EF4-FFF2-40B4-BE49-F238E27FC236}">
                <a16:creationId xmlns:a16="http://schemas.microsoft.com/office/drawing/2014/main" id="{D8A72967-FB50-4F57-89AF-1F93D9E2077F}"/>
              </a:ext>
            </a:extLst>
          </p:cNvPr>
          <p:cNvPicPr>
            <a:picLocks noChangeAspect="1"/>
          </p:cNvPicPr>
          <p:nvPr/>
        </p:nvPicPr>
        <p:blipFill rotWithShape="1">
          <a:blip r:embed="rId3"/>
          <a:srcRect r="80464"/>
          <a:stretch/>
        </p:blipFill>
        <p:spPr>
          <a:xfrm>
            <a:off x="9187042" y="2193209"/>
            <a:ext cx="1071680" cy="1039848"/>
          </a:xfrm>
          <a:prstGeom prst="rect">
            <a:avLst/>
          </a:prstGeom>
        </p:spPr>
      </p:pic>
      <p:pic>
        <p:nvPicPr>
          <p:cNvPr id="24" name="Picture 23">
            <a:extLst>
              <a:ext uri="{FF2B5EF4-FFF2-40B4-BE49-F238E27FC236}">
                <a16:creationId xmlns:a16="http://schemas.microsoft.com/office/drawing/2014/main" id="{03257625-C449-4C79-9E76-3DBBE33BCA1B}"/>
              </a:ext>
            </a:extLst>
          </p:cNvPr>
          <p:cNvPicPr/>
          <p:nvPr/>
        </p:nvPicPr>
        <p:blipFill rotWithShape="1">
          <a:blip r:embed="rId4"/>
          <a:srcRect l="48558" t="19801" r="45994" b="74359"/>
          <a:stretch/>
        </p:blipFill>
        <p:spPr bwMode="auto">
          <a:xfrm>
            <a:off x="9173595" y="2796291"/>
            <a:ext cx="1093156" cy="713039"/>
          </a:xfrm>
          <a:prstGeom prst="rect">
            <a:avLst/>
          </a:prstGeom>
          <a:ln>
            <a:noFill/>
          </a:ln>
          <a:extLst>
            <a:ext uri="{53640926-AAD7-44D8-BBD7-CCE9431645EC}">
              <a14:shadowObscured xmlns:a14="http://schemas.microsoft.com/office/drawing/2010/main"/>
            </a:ext>
          </a:extLst>
        </p:spPr>
      </p:pic>
      <p:sp>
        <p:nvSpPr>
          <p:cNvPr id="25" name="Flowchart: Connector 24">
            <a:extLst>
              <a:ext uri="{FF2B5EF4-FFF2-40B4-BE49-F238E27FC236}">
                <a16:creationId xmlns:a16="http://schemas.microsoft.com/office/drawing/2014/main" id="{909FF1C3-689B-4501-A562-6FE1321E8543}"/>
              </a:ext>
            </a:extLst>
          </p:cNvPr>
          <p:cNvSpPr/>
          <p:nvPr/>
        </p:nvSpPr>
        <p:spPr>
          <a:xfrm>
            <a:off x="9582792" y="2055270"/>
            <a:ext cx="274761" cy="275877"/>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Tree>
    <p:extLst>
      <p:ext uri="{BB962C8B-B14F-4D97-AF65-F5344CB8AC3E}">
        <p14:creationId xmlns:p14="http://schemas.microsoft.com/office/powerpoint/2010/main" val="809248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E85D-7B86-4863-8F94-3618EAB34782}"/>
              </a:ext>
            </a:extLst>
          </p:cNvPr>
          <p:cNvSpPr>
            <a:spLocks noGrp="1"/>
          </p:cNvSpPr>
          <p:nvPr>
            <p:ph type="title"/>
          </p:nvPr>
        </p:nvSpPr>
        <p:spPr>
          <a:xfrm>
            <a:off x="438150" y="103358"/>
            <a:ext cx="10515600" cy="1325563"/>
          </a:xfrm>
        </p:spPr>
        <p:txBody>
          <a:bodyPr/>
          <a:lstStyle/>
          <a:p>
            <a:r>
              <a:rPr lang="en-US" dirty="0"/>
              <a:t>Use fee methodology changes</a:t>
            </a:r>
          </a:p>
        </p:txBody>
      </p:sp>
      <p:sp>
        <p:nvSpPr>
          <p:cNvPr id="3" name="Content Placeholder 2">
            <a:extLst>
              <a:ext uri="{FF2B5EF4-FFF2-40B4-BE49-F238E27FC236}">
                <a16:creationId xmlns:a16="http://schemas.microsoft.com/office/drawing/2014/main" id="{4F30076D-122F-4245-A157-CC38786973F5}"/>
              </a:ext>
            </a:extLst>
          </p:cNvPr>
          <p:cNvSpPr txBox="1">
            <a:spLocks/>
          </p:cNvSpPr>
          <p:nvPr/>
        </p:nvSpPr>
        <p:spPr>
          <a:xfrm>
            <a:off x="212412" y="1705958"/>
            <a:ext cx="5276850" cy="3707813"/>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base">
              <a:buFont typeface="+mj-lt"/>
              <a:buAutoNum type="arabicPeriod"/>
            </a:pPr>
            <a:r>
              <a:rPr lang="en-US" sz="2000" dirty="0">
                <a:solidFill>
                  <a:schemeClr val="tx1">
                    <a:lumMod val="50000"/>
                  </a:schemeClr>
                </a:solidFill>
              </a:rPr>
              <a:t>Some impact types (transit, bike and pedestrian) have a </a:t>
            </a:r>
            <a:r>
              <a:rPr lang="en-US" sz="2000" b="1" dirty="0">
                <a:solidFill>
                  <a:schemeClr val="tx1">
                    <a:lumMod val="50000"/>
                  </a:schemeClr>
                </a:solidFill>
              </a:rPr>
              <a:t>Mobility and Safety Factor </a:t>
            </a:r>
            <a:r>
              <a:rPr lang="en-US" sz="2000" dirty="0">
                <a:solidFill>
                  <a:schemeClr val="tx1">
                    <a:lumMod val="50000"/>
                  </a:schemeClr>
                </a:solidFill>
              </a:rPr>
              <a:t>added at the use level if that impact type is blocked or impacted:</a:t>
            </a:r>
            <a:endParaRPr lang="en-US" sz="1600" dirty="0">
              <a:solidFill>
                <a:schemeClr val="tx1">
                  <a:lumMod val="50000"/>
                </a:schemeClr>
              </a:solidFill>
            </a:endParaRPr>
          </a:p>
          <a:p>
            <a:pPr marL="857250" lvl="1" indent="-457200" fontAlgn="base">
              <a:buFont typeface="+mj-lt"/>
              <a:buAutoNum type="alphaLcPeriod"/>
            </a:pPr>
            <a:r>
              <a:rPr lang="en-US" sz="1800" b="1" dirty="0">
                <a:solidFill>
                  <a:schemeClr val="tx1">
                    <a:lumMod val="50000"/>
                  </a:schemeClr>
                </a:solidFill>
              </a:rPr>
              <a:t>Blocked</a:t>
            </a:r>
            <a:r>
              <a:rPr lang="en-US" sz="1800" dirty="0">
                <a:solidFill>
                  <a:schemeClr val="tx1">
                    <a:lumMod val="50000"/>
                  </a:schemeClr>
                </a:solidFill>
              </a:rPr>
              <a:t> = Closed</a:t>
            </a:r>
          </a:p>
          <a:p>
            <a:pPr marL="857250" lvl="1" indent="-457200" fontAlgn="base">
              <a:buFont typeface="+mj-lt"/>
              <a:buAutoNum type="alphaLcPeriod"/>
            </a:pPr>
            <a:r>
              <a:rPr lang="en-US" sz="1800" b="1" dirty="0">
                <a:solidFill>
                  <a:schemeClr val="tx1">
                    <a:lumMod val="50000"/>
                  </a:schemeClr>
                </a:solidFill>
              </a:rPr>
              <a:t>Impacted</a:t>
            </a:r>
            <a:r>
              <a:rPr lang="en-US" sz="1800" dirty="0">
                <a:solidFill>
                  <a:schemeClr val="tx1">
                    <a:lumMod val="50000"/>
                  </a:schemeClr>
                </a:solidFill>
              </a:rPr>
              <a:t> = Reduced Width</a:t>
            </a:r>
          </a:p>
          <a:p>
            <a:pPr marL="457200" indent="-457200" fontAlgn="base">
              <a:buFont typeface="+mj-lt"/>
              <a:buAutoNum type="arabicPeriod"/>
            </a:pPr>
            <a:endParaRPr lang="en-US" sz="2000" dirty="0">
              <a:solidFill>
                <a:schemeClr val="tx1">
                  <a:lumMod val="50000"/>
                </a:schemeClr>
              </a:solidFill>
            </a:endParaRPr>
          </a:p>
          <a:p>
            <a:pPr marL="457200" indent="-457200" fontAlgn="base">
              <a:buFont typeface="+mj-lt"/>
              <a:buAutoNum type="arabicPeriod"/>
            </a:pPr>
            <a:r>
              <a:rPr lang="en-US" sz="2000" dirty="0">
                <a:solidFill>
                  <a:schemeClr val="tx1">
                    <a:lumMod val="50000"/>
                  </a:schemeClr>
                </a:solidFill>
              </a:rPr>
              <a:t>Although the new equation allows us to sum all closures at the frontage level, you will want to separate out impacts with factors from impacts without factors</a:t>
            </a:r>
            <a:endParaRPr lang="en-US" dirty="0">
              <a:solidFill>
                <a:schemeClr val="tx1">
                  <a:lumMod val="50000"/>
                </a:schemeClr>
              </a:solidFill>
            </a:endParaRPr>
          </a:p>
        </p:txBody>
      </p:sp>
      <p:graphicFrame>
        <p:nvGraphicFramePr>
          <p:cNvPr id="4" name="Table 3">
            <a:extLst>
              <a:ext uri="{FF2B5EF4-FFF2-40B4-BE49-F238E27FC236}">
                <a16:creationId xmlns:a16="http://schemas.microsoft.com/office/drawing/2014/main" id="{FB673E3E-006C-4404-B679-E085B34C98E1}"/>
              </a:ext>
            </a:extLst>
          </p:cNvPr>
          <p:cNvGraphicFramePr>
            <a:graphicFrameLocks noGrp="1"/>
          </p:cNvGraphicFramePr>
          <p:nvPr>
            <p:extLst>
              <p:ext uri="{D42A27DB-BD31-4B8C-83A1-F6EECF244321}">
                <p14:modId xmlns:p14="http://schemas.microsoft.com/office/powerpoint/2010/main" val="1848091912"/>
              </p:ext>
            </p:extLst>
          </p:nvPr>
        </p:nvGraphicFramePr>
        <p:xfrm>
          <a:off x="6227992" y="1388062"/>
          <a:ext cx="5964008" cy="4543477"/>
        </p:xfrm>
        <a:graphic>
          <a:graphicData uri="http://schemas.openxmlformats.org/drawingml/2006/table">
            <a:tbl>
              <a:tblPr firstRow="1" firstCol="1" bandRow="1">
                <a:tableStyleId>{93296810-A885-4BE3-A3E7-6D5BEEA58F35}</a:tableStyleId>
              </a:tblPr>
              <a:tblGrid>
                <a:gridCol w="1558034">
                  <a:extLst>
                    <a:ext uri="{9D8B030D-6E8A-4147-A177-3AD203B41FA5}">
                      <a16:colId xmlns:a16="http://schemas.microsoft.com/office/drawing/2014/main" val="401513469"/>
                    </a:ext>
                  </a:extLst>
                </a:gridCol>
                <a:gridCol w="1467505">
                  <a:extLst>
                    <a:ext uri="{9D8B030D-6E8A-4147-A177-3AD203B41FA5}">
                      <a16:colId xmlns:a16="http://schemas.microsoft.com/office/drawing/2014/main" val="2371629983"/>
                    </a:ext>
                  </a:extLst>
                </a:gridCol>
                <a:gridCol w="1470387">
                  <a:extLst>
                    <a:ext uri="{9D8B030D-6E8A-4147-A177-3AD203B41FA5}">
                      <a16:colId xmlns:a16="http://schemas.microsoft.com/office/drawing/2014/main" val="2033461403"/>
                    </a:ext>
                  </a:extLst>
                </a:gridCol>
                <a:gridCol w="1468082">
                  <a:extLst>
                    <a:ext uri="{9D8B030D-6E8A-4147-A177-3AD203B41FA5}">
                      <a16:colId xmlns:a16="http://schemas.microsoft.com/office/drawing/2014/main" val="3535199421"/>
                    </a:ext>
                  </a:extLst>
                </a:gridCol>
              </a:tblGrid>
              <a:tr h="497662">
                <a:tc gridSpan="4">
                  <a:txBody>
                    <a:bodyPr/>
                    <a:lstStyle/>
                    <a:p>
                      <a:pPr marL="0" marR="0" algn="ctr">
                        <a:spcBef>
                          <a:spcPts val="0"/>
                        </a:spcBef>
                        <a:spcAft>
                          <a:spcPts val="0"/>
                        </a:spcAft>
                      </a:pPr>
                      <a:r>
                        <a:rPr lang="en-US" sz="1800" dirty="0">
                          <a:effectLst/>
                        </a:rPr>
                        <a:t>Use Fee Rate Changes Summary</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1453684"/>
                  </a:ext>
                </a:extLst>
              </a:tr>
              <a:tr h="402617">
                <a:tc gridSpan="4">
                  <a:txBody>
                    <a:bodyPr/>
                    <a:lstStyle/>
                    <a:p>
                      <a:pPr marL="0" marR="0" algn="ctr">
                        <a:spcBef>
                          <a:spcPts val="0"/>
                        </a:spcBef>
                        <a:spcAft>
                          <a:spcPts val="0"/>
                        </a:spcAft>
                      </a:pPr>
                      <a:r>
                        <a:rPr lang="en-US" sz="1800" dirty="0">
                          <a:effectLst/>
                        </a:rPr>
                        <a:t>Mobility/Safety Factors </a:t>
                      </a:r>
                      <a:endParaRPr lang="en-US" sz="18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3291985"/>
                  </a:ext>
                </a:extLst>
              </a:tr>
              <a:tr h="316814">
                <a:tc>
                  <a:txBody>
                    <a:bodyPr/>
                    <a:lstStyle/>
                    <a:p>
                      <a:pPr marL="0" marR="0" algn="ctr">
                        <a:spcBef>
                          <a:spcPts val="0"/>
                        </a:spcBef>
                        <a:spcAft>
                          <a:spcPts val="0"/>
                        </a:spcAft>
                      </a:pPr>
                      <a:r>
                        <a:rPr lang="en-US" sz="1600">
                          <a:effectLst/>
                        </a:rPr>
                        <a:t>Facility and Use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Current (2019)</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Nov 9</a:t>
                      </a:r>
                      <a:r>
                        <a:rPr lang="en-US" sz="1600" baseline="30000" dirty="0">
                          <a:effectLst/>
                        </a:rPr>
                        <a:t>th</a:t>
                      </a:r>
                      <a:r>
                        <a:rPr lang="en-US" sz="1600" dirty="0">
                          <a:effectLst/>
                        </a:rPr>
                        <a:t>, 2020</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Delta</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945776123"/>
                  </a:ext>
                </a:extLst>
              </a:tr>
              <a:tr h="316814">
                <a:tc>
                  <a:txBody>
                    <a:bodyPr/>
                    <a:lstStyle/>
                    <a:p>
                      <a:pPr marL="0" marR="0" algn="ctr">
                        <a:spcBef>
                          <a:spcPts val="0"/>
                        </a:spcBef>
                        <a:spcAft>
                          <a:spcPts val="0"/>
                        </a:spcAft>
                      </a:pPr>
                      <a:r>
                        <a:rPr lang="en-US" sz="1600">
                          <a:effectLst/>
                        </a:rPr>
                        <a:t>Transit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40440998"/>
                  </a:ext>
                </a:extLst>
              </a:tr>
              <a:tr h="316814">
                <a:tc>
                  <a:txBody>
                    <a:bodyPr/>
                    <a:lstStyle/>
                    <a:p>
                      <a:pPr marL="0" marR="0" algn="ctr">
                        <a:spcBef>
                          <a:spcPts val="0"/>
                        </a:spcBef>
                        <a:spcAft>
                          <a:spcPts val="0"/>
                        </a:spcAft>
                      </a:pPr>
                      <a:r>
                        <a:rPr lang="en-US" sz="1600">
                          <a:effectLst/>
                        </a:rPr>
                        <a:t>Bike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562112779"/>
                  </a:ext>
                </a:extLst>
              </a:tr>
              <a:tr h="316814">
                <a:tc>
                  <a:txBody>
                    <a:bodyPr/>
                    <a:lstStyle/>
                    <a:p>
                      <a:pPr marL="0" marR="0" algn="ctr">
                        <a:spcBef>
                          <a:spcPts val="0"/>
                        </a:spcBef>
                        <a:spcAft>
                          <a:spcPts val="0"/>
                        </a:spcAft>
                      </a:pPr>
                      <a:r>
                        <a:rPr lang="en-US" sz="1600">
                          <a:effectLst/>
                        </a:rPr>
                        <a:t>Pedestrian Blocked</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$0.015</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+$0.185</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129732352"/>
                  </a:ext>
                </a:extLst>
              </a:tr>
              <a:tr h="452495">
                <a:tc>
                  <a:txBody>
                    <a:bodyPr/>
                    <a:lstStyle/>
                    <a:p>
                      <a:pPr marL="0" marR="0" algn="ctr">
                        <a:spcBef>
                          <a:spcPts val="0"/>
                        </a:spcBef>
                        <a:spcAft>
                          <a:spcPts val="0"/>
                        </a:spcAft>
                      </a:pPr>
                      <a:r>
                        <a:rPr lang="en-US" sz="1600" dirty="0">
                          <a:effectLst/>
                        </a:rPr>
                        <a:t>Pedestrian Impacted</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+$0.090</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982226334"/>
                  </a:ext>
                </a:extLst>
              </a:tr>
              <a:tr h="450140">
                <a:tc gridSpan="4">
                  <a:txBody>
                    <a:bodyPr/>
                    <a:lstStyle/>
                    <a:p>
                      <a:pPr marL="0" marR="0" algn="ctr">
                        <a:spcBef>
                          <a:spcPts val="0"/>
                        </a:spcBef>
                        <a:spcAft>
                          <a:spcPts val="0"/>
                        </a:spcAft>
                      </a:pPr>
                      <a:r>
                        <a:rPr lang="en-US" sz="2000" dirty="0">
                          <a:effectLst/>
                        </a:rPr>
                        <a:t>Density Factors</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3680331"/>
                  </a:ext>
                </a:extLst>
              </a:tr>
              <a:tr h="316814">
                <a:tc>
                  <a:txBody>
                    <a:bodyPr/>
                    <a:lstStyle/>
                    <a:p>
                      <a:pPr marL="0" marR="0" algn="ctr">
                        <a:spcBef>
                          <a:spcPts val="0"/>
                        </a:spcBef>
                        <a:spcAft>
                          <a:spcPts val="0"/>
                        </a:spcAft>
                      </a:pPr>
                      <a:r>
                        <a:rPr lang="en-US" sz="1600">
                          <a:effectLst/>
                        </a:rPr>
                        <a:t>Facility and Use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Current (2019)</a:t>
                      </a:r>
                      <a:endParaRPr lang="en-US" sz="2000" b="1">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Nov 9</a:t>
                      </a:r>
                      <a:r>
                        <a:rPr lang="en-US" sz="1600" baseline="30000" dirty="0">
                          <a:effectLst/>
                        </a:rPr>
                        <a:t>th</a:t>
                      </a:r>
                      <a:r>
                        <a:rPr lang="en-US" sz="1600" dirty="0">
                          <a:effectLst/>
                        </a:rPr>
                        <a:t>, 2020</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Delta</a:t>
                      </a:r>
                      <a:endParaRPr lang="en-US" sz="2000" b="1"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840704267"/>
                  </a:ext>
                </a:extLst>
              </a:tr>
              <a:tr h="316814">
                <a:tc>
                  <a:txBody>
                    <a:bodyPr/>
                    <a:lstStyle/>
                    <a:p>
                      <a:pPr marL="0" marR="0" algn="ctr">
                        <a:spcBef>
                          <a:spcPts val="0"/>
                        </a:spcBef>
                        <a:spcAft>
                          <a:spcPts val="0"/>
                        </a:spcAft>
                      </a:pPr>
                      <a:r>
                        <a:rPr lang="en-US" sz="1600">
                          <a:effectLst/>
                        </a:rPr>
                        <a:t>Urban Center</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$1.00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$1.10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+$0.10</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62105365"/>
                  </a:ext>
                </a:extLst>
              </a:tr>
              <a:tr h="316814">
                <a:tc>
                  <a:txBody>
                    <a:bodyPr/>
                    <a:lstStyle/>
                    <a:p>
                      <a:pPr marL="0" marR="0" algn="ctr">
                        <a:spcBef>
                          <a:spcPts val="0"/>
                        </a:spcBef>
                        <a:spcAft>
                          <a:spcPts val="0"/>
                        </a:spcAft>
                      </a:pPr>
                      <a:r>
                        <a:rPr lang="en-US" sz="1600">
                          <a:effectLst/>
                        </a:rPr>
                        <a:t>Urban Village</a:t>
                      </a:r>
                      <a:endParaRPr lang="en-US" sz="20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$0.70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$0.70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a:t>
                      </a:r>
                      <a:endParaRPr lang="en-US" sz="160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101979903"/>
                  </a:ext>
                </a:extLst>
              </a:tr>
              <a:tr h="316814">
                <a:tc>
                  <a:txBody>
                    <a:bodyPr/>
                    <a:lstStyle/>
                    <a:p>
                      <a:pPr marL="0" marR="0" algn="ctr">
                        <a:spcBef>
                          <a:spcPts val="0"/>
                        </a:spcBef>
                        <a:spcAft>
                          <a:spcPts val="0"/>
                        </a:spcAft>
                      </a:pPr>
                      <a:r>
                        <a:rPr lang="en-US" sz="1600" dirty="0">
                          <a:effectLst/>
                        </a:rPr>
                        <a:t>Neither</a:t>
                      </a:r>
                      <a:endParaRPr lang="en-US" sz="2000" dirty="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$0.40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$0.20</a:t>
                      </a:r>
                      <a:endParaRPr lang="en-US" sz="1600">
                        <a:effectLst/>
                        <a:latin typeface="Calibri" panose="020F0502020204030204" pitchFamily="34"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-$0.20</a:t>
                      </a:r>
                      <a:endParaRPr lang="en-US" sz="1600" dirty="0">
                        <a:effectLst/>
                        <a:latin typeface="Calibri" panose="020F050202020403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732007674"/>
                  </a:ext>
                </a:extLst>
              </a:tr>
            </a:tbl>
          </a:graphicData>
        </a:graphic>
      </p:graphicFrame>
      <p:sp>
        <p:nvSpPr>
          <p:cNvPr id="5" name="Left Brace 4">
            <a:extLst>
              <a:ext uri="{FF2B5EF4-FFF2-40B4-BE49-F238E27FC236}">
                <a16:creationId xmlns:a16="http://schemas.microsoft.com/office/drawing/2014/main" id="{2768B662-5848-4B9F-9678-B2661F5E1B1C}"/>
              </a:ext>
            </a:extLst>
          </p:cNvPr>
          <p:cNvSpPr/>
          <p:nvPr/>
        </p:nvSpPr>
        <p:spPr>
          <a:xfrm>
            <a:off x="5909886" y="2589079"/>
            <a:ext cx="285311" cy="1631865"/>
          </a:xfrm>
          <a:prstGeom prst="leftBrace">
            <a:avLst/>
          </a:prstGeom>
          <a:ln>
            <a:solidFill>
              <a:schemeClr val="accent5"/>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6" name="Flowchart: Connector 5">
            <a:extLst>
              <a:ext uri="{FF2B5EF4-FFF2-40B4-BE49-F238E27FC236}">
                <a16:creationId xmlns:a16="http://schemas.microsoft.com/office/drawing/2014/main" id="{25D4A3DD-2E9D-450C-A19D-FE2975610F1F}"/>
              </a:ext>
            </a:extLst>
          </p:cNvPr>
          <p:cNvSpPr/>
          <p:nvPr/>
        </p:nvSpPr>
        <p:spPr>
          <a:xfrm>
            <a:off x="5522057" y="3250157"/>
            <a:ext cx="355034" cy="309708"/>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Tree>
    <p:extLst>
      <p:ext uri="{BB962C8B-B14F-4D97-AF65-F5344CB8AC3E}">
        <p14:creationId xmlns:p14="http://schemas.microsoft.com/office/powerpoint/2010/main" val="1615127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a:extLst>
              <a:ext uri="{FF2B5EF4-FFF2-40B4-BE49-F238E27FC236}">
                <a16:creationId xmlns:a16="http://schemas.microsoft.com/office/drawing/2014/main" id="{0E363F16-E561-42A5-868F-5B3BAA93F5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1" t="4308" r="1701" b="1786"/>
          <a:stretch/>
        </p:blipFill>
        <p:spPr bwMode="auto">
          <a:xfrm>
            <a:off x="2619948" y="2751184"/>
            <a:ext cx="7114561" cy="30175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63ABDA-70D9-4D9C-9767-FF23C838D84A}"/>
              </a:ext>
            </a:extLst>
          </p:cNvPr>
          <p:cNvSpPr>
            <a:spLocks noGrp="1"/>
          </p:cNvSpPr>
          <p:nvPr>
            <p:ph type="title"/>
          </p:nvPr>
        </p:nvSpPr>
        <p:spPr>
          <a:xfrm>
            <a:off x="244007" y="154239"/>
            <a:ext cx="10515600" cy="1325563"/>
          </a:xfrm>
        </p:spPr>
        <p:txBody>
          <a:bodyPr/>
          <a:lstStyle/>
          <a:p>
            <a:r>
              <a:rPr lang="en-US" dirty="0"/>
              <a:t>Use fee methodology changes</a:t>
            </a:r>
          </a:p>
        </p:txBody>
      </p:sp>
      <p:sp>
        <p:nvSpPr>
          <p:cNvPr id="3" name="Content Placeholder 2">
            <a:extLst>
              <a:ext uri="{FF2B5EF4-FFF2-40B4-BE49-F238E27FC236}">
                <a16:creationId xmlns:a16="http://schemas.microsoft.com/office/drawing/2014/main" id="{30ABBF0C-FCA9-42B4-AD8A-2D2AEC01488B}"/>
              </a:ext>
            </a:extLst>
          </p:cNvPr>
          <p:cNvSpPr txBox="1">
            <a:spLocks/>
          </p:cNvSpPr>
          <p:nvPr/>
        </p:nvSpPr>
        <p:spPr>
          <a:xfrm>
            <a:off x="215432" y="1552746"/>
            <a:ext cx="9023818" cy="1628604"/>
          </a:xfrm>
          <a:prstGeom prst="rect">
            <a:avLst/>
          </a:prstGeom>
        </p:spPr>
        <p:txBody>
          <a:bodyPr vert="horz" lIns="91440" tIns="45720" rIns="91440" bIns="45720" rtlCol="0">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US" sz="2000" b="1" dirty="0">
                <a:solidFill>
                  <a:schemeClr val="tx1">
                    <a:lumMod val="50000"/>
                  </a:schemeClr>
                </a:solidFill>
              </a:rPr>
              <a:t>Example 1: </a:t>
            </a:r>
            <a:r>
              <a:rPr lang="en-US" sz="2000" dirty="0">
                <a:solidFill>
                  <a:schemeClr val="tx1">
                    <a:lumMod val="50000"/>
                  </a:schemeClr>
                </a:solidFill>
              </a:rPr>
              <a:t>Construction project on a non-arterial for 10 days</a:t>
            </a:r>
          </a:p>
          <a:p>
            <a:pPr fontAlgn="base"/>
            <a:r>
              <a:rPr lang="en-US" sz="2000" dirty="0">
                <a:solidFill>
                  <a:schemeClr val="tx1">
                    <a:lumMod val="50000"/>
                  </a:schemeClr>
                </a:solidFill>
              </a:rPr>
              <a:t>Since non-arterial streets do not incur use fees for the first 30 days, you can sum up all closures under one line</a:t>
            </a:r>
          </a:p>
          <a:p>
            <a:pPr fontAlgn="base"/>
            <a:endParaRPr lang="en-US" sz="2000" dirty="0">
              <a:solidFill>
                <a:schemeClr val="tx1">
                  <a:lumMod val="50000"/>
                </a:schemeClr>
              </a:solidFill>
            </a:endParaRPr>
          </a:p>
          <a:p>
            <a:pPr marL="0" indent="0" fontAlgn="base">
              <a:buNone/>
            </a:pPr>
            <a:endParaRPr lang="en-US" sz="2000" dirty="0">
              <a:solidFill>
                <a:schemeClr val="tx1">
                  <a:lumMod val="50000"/>
                </a:schemeClr>
              </a:solidFill>
            </a:endParaRPr>
          </a:p>
          <a:p>
            <a:pPr marL="0" indent="0" fontAlgn="base">
              <a:buFont typeface="Arial" panose="020B0604020202020204" pitchFamily="34" charset="0"/>
              <a:buNone/>
            </a:pPr>
            <a:endParaRPr lang="en-US" dirty="0">
              <a:solidFill>
                <a:schemeClr val="tx1">
                  <a:lumMod val="50000"/>
                </a:schemeClr>
              </a:solidFill>
            </a:endParaRPr>
          </a:p>
          <a:p>
            <a:pPr marL="0" indent="0">
              <a:buNone/>
            </a:pPr>
            <a:endParaRPr lang="en-US" dirty="0">
              <a:solidFill>
                <a:schemeClr val="tx1">
                  <a:lumMod val="50000"/>
                </a:schemeClr>
              </a:solidFill>
            </a:endParaRPr>
          </a:p>
        </p:txBody>
      </p:sp>
      <p:sp>
        <p:nvSpPr>
          <p:cNvPr id="7" name="AutoShape 5">
            <a:extLst>
              <a:ext uri="{FF2B5EF4-FFF2-40B4-BE49-F238E27FC236}">
                <a16:creationId xmlns:a16="http://schemas.microsoft.com/office/drawing/2014/main" id="{B6DFBC36-789E-4DB1-817C-E1907F6E9824}"/>
              </a:ext>
            </a:extLst>
          </p:cNvPr>
          <p:cNvSpPr>
            <a:spLocks noChangeArrowheads="1"/>
          </p:cNvSpPr>
          <p:nvPr/>
        </p:nvSpPr>
        <p:spPr bwMode="auto">
          <a:xfrm>
            <a:off x="2660489" y="4657222"/>
            <a:ext cx="1523584" cy="247649"/>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AutoShape 5">
            <a:extLst>
              <a:ext uri="{FF2B5EF4-FFF2-40B4-BE49-F238E27FC236}">
                <a16:creationId xmlns:a16="http://schemas.microsoft.com/office/drawing/2014/main" id="{FACF9AC0-8453-4EB4-9F87-E78B9E9A0617}"/>
              </a:ext>
            </a:extLst>
          </p:cNvPr>
          <p:cNvSpPr>
            <a:spLocks noChangeArrowheads="1"/>
          </p:cNvSpPr>
          <p:nvPr/>
        </p:nvSpPr>
        <p:spPr bwMode="auto">
          <a:xfrm>
            <a:off x="5041433" y="5425573"/>
            <a:ext cx="777476" cy="247649"/>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5901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ABDA-70D9-4D9C-9767-FF23C838D84A}"/>
              </a:ext>
            </a:extLst>
          </p:cNvPr>
          <p:cNvSpPr>
            <a:spLocks noGrp="1"/>
          </p:cNvSpPr>
          <p:nvPr>
            <p:ph type="title"/>
          </p:nvPr>
        </p:nvSpPr>
        <p:spPr>
          <a:xfrm>
            <a:off x="244007" y="154239"/>
            <a:ext cx="10515600" cy="1325563"/>
          </a:xfrm>
        </p:spPr>
        <p:txBody>
          <a:bodyPr/>
          <a:lstStyle/>
          <a:p>
            <a:r>
              <a:rPr lang="en-US" dirty="0"/>
              <a:t>Use fee methodology changes</a:t>
            </a:r>
          </a:p>
        </p:txBody>
      </p:sp>
      <p:sp>
        <p:nvSpPr>
          <p:cNvPr id="3" name="Content Placeholder 2">
            <a:extLst>
              <a:ext uri="{FF2B5EF4-FFF2-40B4-BE49-F238E27FC236}">
                <a16:creationId xmlns:a16="http://schemas.microsoft.com/office/drawing/2014/main" id="{30ABBF0C-FCA9-42B4-AD8A-2D2AEC01488B}"/>
              </a:ext>
            </a:extLst>
          </p:cNvPr>
          <p:cNvSpPr txBox="1">
            <a:spLocks/>
          </p:cNvSpPr>
          <p:nvPr/>
        </p:nvSpPr>
        <p:spPr>
          <a:xfrm>
            <a:off x="215431" y="1219200"/>
            <a:ext cx="11732562" cy="1789761"/>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None/>
            </a:pPr>
            <a:r>
              <a:rPr lang="en-US" sz="2000" b="1" dirty="0">
                <a:solidFill>
                  <a:schemeClr val="tx1">
                    <a:lumMod val="50000"/>
                  </a:schemeClr>
                </a:solidFill>
              </a:rPr>
              <a:t>Example 2: </a:t>
            </a:r>
            <a:r>
              <a:rPr lang="en-US" sz="2000" dirty="0">
                <a:solidFill>
                  <a:schemeClr val="tx1">
                    <a:lumMod val="50000"/>
                  </a:schemeClr>
                </a:solidFill>
              </a:rPr>
              <a:t>Construction project on an arterial for 60 days</a:t>
            </a:r>
          </a:p>
          <a:p>
            <a:pPr fontAlgn="base"/>
            <a:r>
              <a:rPr lang="en-US" sz="2000" dirty="0">
                <a:solidFill>
                  <a:schemeClr val="tx1">
                    <a:lumMod val="50000"/>
                  </a:schemeClr>
                </a:solidFill>
              </a:rPr>
              <a:t>Since arterial streets incur use fees on day one, separate lines with:</a:t>
            </a:r>
          </a:p>
          <a:p>
            <a:pPr marL="857250" lvl="1" indent="-457200" fontAlgn="base">
              <a:buFont typeface="+mj-lt"/>
              <a:buAutoNum type="alphaLcPeriod"/>
            </a:pPr>
            <a:r>
              <a:rPr lang="en-US" sz="1800" dirty="0">
                <a:solidFill>
                  <a:schemeClr val="tx1">
                    <a:lumMod val="50000"/>
                  </a:schemeClr>
                </a:solidFill>
              </a:rPr>
              <a:t>One line that has impacts </a:t>
            </a:r>
            <a:r>
              <a:rPr lang="en-US" sz="1800" b="1" dirty="0">
                <a:solidFill>
                  <a:schemeClr val="tx1">
                    <a:lumMod val="50000"/>
                  </a:schemeClr>
                </a:solidFill>
              </a:rPr>
              <a:t>with Mobility and Safety Factors</a:t>
            </a:r>
            <a:r>
              <a:rPr lang="en-US" sz="1800" dirty="0">
                <a:solidFill>
                  <a:schemeClr val="tx1">
                    <a:lumMod val="50000"/>
                  </a:schemeClr>
                </a:solidFill>
              </a:rPr>
              <a:t> (sidewalk, bike lane and transit lane)</a:t>
            </a:r>
          </a:p>
          <a:p>
            <a:pPr marL="400050" lvl="1" indent="0" fontAlgn="base">
              <a:buNone/>
            </a:pPr>
            <a:r>
              <a:rPr lang="en-US" sz="1800" b="1" i="1" dirty="0">
                <a:solidFill>
                  <a:srgbClr val="FF0000"/>
                </a:solidFill>
              </a:rPr>
              <a:t>Tip: </a:t>
            </a:r>
            <a:r>
              <a:rPr lang="en-US" sz="1800" i="1" dirty="0">
                <a:solidFill>
                  <a:srgbClr val="FF0000"/>
                </a:solidFill>
              </a:rPr>
              <a:t>The combination of Sidewalk + Reduced Width has a lower factor, that combination should always be a separate use row.</a:t>
            </a:r>
          </a:p>
          <a:p>
            <a:pPr marL="857250" lvl="1" indent="-457200" fontAlgn="base">
              <a:buFont typeface="+mj-lt"/>
              <a:buAutoNum type="alphaLcPeriod" startAt="2"/>
            </a:pPr>
            <a:r>
              <a:rPr lang="en-US" sz="1800" dirty="0">
                <a:solidFill>
                  <a:schemeClr val="tx1">
                    <a:lumMod val="50000"/>
                  </a:schemeClr>
                </a:solidFill>
              </a:rPr>
              <a:t>One line that has impacts </a:t>
            </a:r>
            <a:r>
              <a:rPr lang="en-US" sz="1800" b="1" dirty="0">
                <a:solidFill>
                  <a:schemeClr val="tx1">
                    <a:lumMod val="50000"/>
                  </a:schemeClr>
                </a:solidFill>
              </a:rPr>
              <a:t>with no Mobility and Safety Factors </a:t>
            </a:r>
            <a:r>
              <a:rPr lang="en-US" sz="1800" dirty="0">
                <a:solidFill>
                  <a:schemeClr val="tx1">
                    <a:lumMod val="50000"/>
                  </a:schemeClr>
                </a:solidFill>
              </a:rPr>
              <a:t>(GP lanes, parking lane and other ROW impact)</a:t>
            </a:r>
            <a:endParaRPr lang="en-US" sz="1800" b="1" dirty="0">
              <a:solidFill>
                <a:schemeClr val="tx1">
                  <a:lumMod val="50000"/>
                </a:schemeClr>
              </a:solidFill>
            </a:endParaRPr>
          </a:p>
          <a:p>
            <a:pPr fontAlgn="base"/>
            <a:endParaRPr lang="en-US" sz="2000" dirty="0">
              <a:solidFill>
                <a:schemeClr val="tx1">
                  <a:lumMod val="50000"/>
                </a:schemeClr>
              </a:solidFill>
            </a:endParaRPr>
          </a:p>
          <a:p>
            <a:pPr marL="0" indent="0" fontAlgn="base">
              <a:buNone/>
            </a:pPr>
            <a:endParaRPr lang="en-US" sz="2000" dirty="0">
              <a:solidFill>
                <a:schemeClr val="tx1">
                  <a:lumMod val="50000"/>
                </a:schemeClr>
              </a:solidFill>
            </a:endParaRPr>
          </a:p>
          <a:p>
            <a:pPr marL="0" indent="0" fontAlgn="base">
              <a:buFont typeface="Arial" panose="020B0604020202020204" pitchFamily="34" charset="0"/>
              <a:buNone/>
            </a:pPr>
            <a:endParaRPr lang="en-US" dirty="0">
              <a:solidFill>
                <a:schemeClr val="tx1">
                  <a:lumMod val="50000"/>
                </a:schemeClr>
              </a:solidFill>
            </a:endParaRPr>
          </a:p>
          <a:p>
            <a:pPr marL="0" indent="0">
              <a:buNone/>
            </a:pPr>
            <a:endParaRPr lang="en-US" dirty="0">
              <a:solidFill>
                <a:schemeClr val="tx1">
                  <a:lumMod val="50000"/>
                </a:schemeClr>
              </a:solidFill>
            </a:endParaRPr>
          </a:p>
        </p:txBody>
      </p:sp>
      <p:pic>
        <p:nvPicPr>
          <p:cNvPr id="4098" name="Picture 10">
            <a:extLst>
              <a:ext uri="{FF2B5EF4-FFF2-40B4-BE49-F238E27FC236}">
                <a16:creationId xmlns:a16="http://schemas.microsoft.com/office/drawing/2014/main" id="{8810EE97-AD23-467E-9A1D-C822C4C665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0" t="1859" r="382" b="3624"/>
          <a:stretch/>
        </p:blipFill>
        <p:spPr bwMode="auto">
          <a:xfrm>
            <a:off x="5912953" y="3131910"/>
            <a:ext cx="6035040" cy="2447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AutoShape 5">
            <a:extLst>
              <a:ext uri="{FF2B5EF4-FFF2-40B4-BE49-F238E27FC236}">
                <a16:creationId xmlns:a16="http://schemas.microsoft.com/office/drawing/2014/main" id="{35756C45-89E9-4F84-BA48-A26945AE19A6}"/>
              </a:ext>
            </a:extLst>
          </p:cNvPr>
          <p:cNvSpPr>
            <a:spLocks noChangeArrowheads="1"/>
          </p:cNvSpPr>
          <p:nvPr/>
        </p:nvSpPr>
        <p:spPr bwMode="auto">
          <a:xfrm>
            <a:off x="8017163" y="5208929"/>
            <a:ext cx="663907" cy="266699"/>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AutoShape 5">
            <a:extLst>
              <a:ext uri="{FF2B5EF4-FFF2-40B4-BE49-F238E27FC236}">
                <a16:creationId xmlns:a16="http://schemas.microsoft.com/office/drawing/2014/main" id="{788F08B7-409A-4BDB-8D70-DB55B3FA7E0E}"/>
              </a:ext>
            </a:extLst>
          </p:cNvPr>
          <p:cNvSpPr>
            <a:spLocks noChangeArrowheads="1"/>
          </p:cNvSpPr>
          <p:nvPr/>
        </p:nvSpPr>
        <p:spPr bwMode="auto">
          <a:xfrm>
            <a:off x="10043899" y="4534136"/>
            <a:ext cx="1326066" cy="260455"/>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Flowchart: Connector 16">
            <a:extLst>
              <a:ext uri="{FF2B5EF4-FFF2-40B4-BE49-F238E27FC236}">
                <a16:creationId xmlns:a16="http://schemas.microsoft.com/office/drawing/2014/main" id="{DFF75A4A-C389-46E6-8189-C8964F2032B8}"/>
              </a:ext>
            </a:extLst>
          </p:cNvPr>
          <p:cNvSpPr/>
          <p:nvPr/>
        </p:nvSpPr>
        <p:spPr>
          <a:xfrm>
            <a:off x="8936079" y="2909561"/>
            <a:ext cx="365760" cy="365760"/>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a:rPr>
              <a:t>b</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099" name="Picture 8">
            <a:extLst>
              <a:ext uri="{FF2B5EF4-FFF2-40B4-BE49-F238E27FC236}">
                <a16:creationId xmlns:a16="http://schemas.microsoft.com/office/drawing/2014/main" id="{D5E0BB5E-8E51-4E97-91A3-914D5AE9BC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9"/>
          <a:stretch/>
        </p:blipFill>
        <p:spPr bwMode="auto">
          <a:xfrm>
            <a:off x="195912" y="3150146"/>
            <a:ext cx="5536235" cy="24688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Flowchart: Connector 14">
            <a:extLst>
              <a:ext uri="{FF2B5EF4-FFF2-40B4-BE49-F238E27FC236}">
                <a16:creationId xmlns:a16="http://schemas.microsoft.com/office/drawing/2014/main" id="{E5BA036D-43E1-4209-ABA5-4F530E14E899}"/>
              </a:ext>
            </a:extLst>
          </p:cNvPr>
          <p:cNvSpPr/>
          <p:nvPr/>
        </p:nvSpPr>
        <p:spPr>
          <a:xfrm>
            <a:off x="2598269" y="2896674"/>
            <a:ext cx="365760" cy="365760"/>
          </a:xfrm>
          <a:prstGeom prst="flowChartConnector">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3" name="AutoShape 5">
            <a:extLst>
              <a:ext uri="{FF2B5EF4-FFF2-40B4-BE49-F238E27FC236}">
                <a16:creationId xmlns:a16="http://schemas.microsoft.com/office/drawing/2014/main" id="{18939951-9C5E-4A41-9AC0-281AA27BE46C}"/>
              </a:ext>
            </a:extLst>
          </p:cNvPr>
          <p:cNvSpPr>
            <a:spLocks noChangeArrowheads="1"/>
          </p:cNvSpPr>
          <p:nvPr/>
        </p:nvSpPr>
        <p:spPr bwMode="auto">
          <a:xfrm>
            <a:off x="215431" y="5208929"/>
            <a:ext cx="1299333" cy="260455"/>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AutoShape 5">
            <a:extLst>
              <a:ext uri="{FF2B5EF4-FFF2-40B4-BE49-F238E27FC236}">
                <a16:creationId xmlns:a16="http://schemas.microsoft.com/office/drawing/2014/main" id="{E0733217-0077-49E5-AB91-D2E075BBEF8A}"/>
              </a:ext>
            </a:extLst>
          </p:cNvPr>
          <p:cNvSpPr>
            <a:spLocks noChangeArrowheads="1"/>
          </p:cNvSpPr>
          <p:nvPr/>
        </p:nvSpPr>
        <p:spPr bwMode="auto">
          <a:xfrm>
            <a:off x="215431" y="4534136"/>
            <a:ext cx="1299333" cy="260455"/>
          </a:xfrm>
          <a:prstGeom prst="rect">
            <a:avLst/>
          </a:prstGeom>
          <a:noFill/>
          <a:ln w="25400" algn="ctr">
            <a:solidFill>
              <a:schemeClr val="accent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231059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rgbClr val="FFFFFF"/>
                </a:solidFill>
              </a:rPr>
              <a:t>How to apply for a construction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0" y="2273046"/>
            <a:ext cx="5234599" cy="3756279"/>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17"/>
            </a:pPr>
            <a:r>
              <a:rPr lang="en-US" sz="2200" dirty="0"/>
              <a:t>Enter at least one-use type row:</a:t>
            </a:r>
          </a:p>
          <a:p>
            <a:pPr marL="1143000" lvl="2" indent="-457200">
              <a:buFont typeface="+mj-lt"/>
              <a:buAutoNum type="alphaLcPeriod"/>
            </a:pPr>
            <a:r>
              <a:rPr lang="en-US" sz="1900" dirty="0"/>
              <a:t>From the </a:t>
            </a:r>
            <a:r>
              <a:rPr lang="en-US" sz="1900" b="1" dirty="0"/>
              <a:t>Use Type </a:t>
            </a:r>
            <a:r>
              <a:rPr lang="en-US" sz="1900" dirty="0"/>
              <a:t>drop-down menu, select the appropriate use type</a:t>
            </a:r>
          </a:p>
          <a:p>
            <a:pPr marL="1143000" lvl="2" indent="-457200">
              <a:buFont typeface="+mj-lt"/>
              <a:buAutoNum type="alphaLcPeriod"/>
            </a:pPr>
            <a:r>
              <a:rPr lang="en-US" sz="1900" dirty="0"/>
              <a:t>Enter </a:t>
            </a:r>
            <a:r>
              <a:rPr lang="en-US" sz="1900" b="1" dirty="0"/>
              <a:t>Side of Street</a:t>
            </a:r>
          </a:p>
          <a:p>
            <a:pPr marL="685800" lvl="2" indent="0">
              <a:buNone/>
            </a:pPr>
            <a:r>
              <a:rPr lang="en-US" sz="1900" b="1" i="1" dirty="0">
                <a:solidFill>
                  <a:srgbClr val="FF0000"/>
                </a:solidFill>
              </a:rPr>
              <a:t>Tip: </a:t>
            </a:r>
            <a:r>
              <a:rPr lang="en-US" sz="1900" i="1" dirty="0">
                <a:solidFill>
                  <a:srgbClr val="FF0000"/>
                </a:solidFill>
              </a:rPr>
              <a:t>For road closures, select Both Sides.</a:t>
            </a:r>
          </a:p>
          <a:p>
            <a:pPr marL="1143000" lvl="2" indent="-457200">
              <a:buFont typeface="+mj-lt"/>
              <a:buAutoNum type="alphaLcPeriod" startAt="3"/>
            </a:pPr>
            <a:r>
              <a:rPr lang="en-US" sz="1900" dirty="0"/>
              <a:t>Enter </a:t>
            </a:r>
            <a:r>
              <a:rPr lang="en-US" sz="1900" b="1" dirty="0"/>
              <a:t>Use Area</a:t>
            </a:r>
          </a:p>
          <a:p>
            <a:pPr marL="1143000" lvl="2" indent="-457200">
              <a:buFont typeface="+mj-lt"/>
              <a:buAutoNum type="alphaLcPeriod" startAt="3"/>
            </a:pPr>
            <a:r>
              <a:rPr lang="en-US" sz="1900" dirty="0"/>
              <a:t>Note what mobility type is impacted</a:t>
            </a:r>
          </a:p>
          <a:p>
            <a:pPr marL="1143000" lvl="2" indent="-457200">
              <a:buFont typeface="+mj-lt"/>
              <a:buAutoNum type="alphaLcPeriod" startAt="3"/>
            </a:pPr>
            <a:r>
              <a:rPr lang="en-US" sz="1900" dirty="0"/>
              <a:t>Enter </a:t>
            </a:r>
            <a:r>
              <a:rPr lang="en-US" sz="1900" b="1" dirty="0"/>
              <a:t>Use Start Date</a:t>
            </a:r>
          </a:p>
          <a:p>
            <a:pPr marL="1143000" lvl="2" indent="-457200">
              <a:buFont typeface="+mj-lt"/>
              <a:buAutoNum type="alphaLcPeriod" startAt="3"/>
            </a:pPr>
            <a:r>
              <a:rPr lang="en-US" sz="1900" dirty="0"/>
              <a:t>Enter </a:t>
            </a:r>
            <a:r>
              <a:rPr lang="en-US" sz="1900" b="1" dirty="0"/>
              <a:t>Duration</a:t>
            </a:r>
          </a:p>
          <a:p>
            <a:pPr marL="1143000" lvl="2" indent="-457200">
              <a:buFont typeface="+mj-lt"/>
              <a:buAutoNum type="alphaLcPeriod" startAt="3"/>
            </a:pPr>
            <a:r>
              <a:rPr lang="en-US" sz="1900" dirty="0"/>
              <a:t>From the </a:t>
            </a:r>
            <a:r>
              <a:rPr lang="en-US" sz="1900" b="1" dirty="0"/>
              <a:t>Work Days </a:t>
            </a:r>
            <a:r>
              <a:rPr lang="en-US" sz="1900" dirty="0"/>
              <a:t>drop-down menu, indicate when work will occur</a:t>
            </a:r>
          </a:p>
          <a:p>
            <a:pPr marL="1143000" lvl="2" indent="-457200">
              <a:buFont typeface="+mj-lt"/>
              <a:buAutoNum type="alphaLcPeriod" startAt="3"/>
            </a:pPr>
            <a:endParaRPr lang="en-US" sz="1900" dirty="0"/>
          </a:p>
          <a:p>
            <a:pPr marL="800100" lvl="1" indent="-457200">
              <a:buFont typeface="+mj-lt"/>
              <a:buAutoNum type="arabicPeriod" startAt="17"/>
            </a:pPr>
            <a:r>
              <a:rPr lang="en-US" sz="2200" dirty="0"/>
              <a:t>Click on the </a:t>
            </a:r>
            <a:r>
              <a:rPr lang="en-US" sz="2200" b="1" dirty="0"/>
              <a:t>Submit </a:t>
            </a:r>
            <a:r>
              <a:rPr lang="en-US" sz="2200" dirty="0"/>
              <a:t>button</a:t>
            </a:r>
          </a:p>
          <a:p>
            <a:pPr marL="342900" lvl="1" indent="0">
              <a:buNone/>
            </a:pPr>
            <a:endParaRPr lang="en-US" sz="2200" dirty="0"/>
          </a:p>
        </p:txBody>
      </p:sp>
      <p:pic>
        <p:nvPicPr>
          <p:cNvPr id="33" name="Picture 32">
            <a:extLst>
              <a:ext uri="{FF2B5EF4-FFF2-40B4-BE49-F238E27FC236}">
                <a16:creationId xmlns:a16="http://schemas.microsoft.com/office/drawing/2014/main" id="{775829C1-BA74-446F-84C5-C18840929AB1}"/>
              </a:ext>
            </a:extLst>
          </p:cNvPr>
          <p:cNvPicPr>
            <a:picLocks noChangeAspect="1"/>
          </p:cNvPicPr>
          <p:nvPr/>
        </p:nvPicPr>
        <p:blipFill>
          <a:blip r:embed="rId3"/>
          <a:stretch>
            <a:fillRect/>
          </a:stretch>
        </p:blipFill>
        <p:spPr>
          <a:xfrm>
            <a:off x="6008475" y="1734295"/>
            <a:ext cx="5619750" cy="4467225"/>
          </a:xfrm>
          <a:prstGeom prst="rect">
            <a:avLst/>
          </a:prstGeom>
          <a:effectLst>
            <a:outerShdw blurRad="63500" sx="102000" sy="102000" algn="ctr" rotWithShape="0">
              <a:prstClr val="black">
                <a:alpha val="40000"/>
              </a:prstClr>
            </a:outerShdw>
          </a:effectLst>
        </p:spPr>
      </p:pic>
      <p:sp>
        <p:nvSpPr>
          <p:cNvPr id="19" name="Flowchart: Alternate Process 18">
            <a:extLst>
              <a:ext uri="{FF2B5EF4-FFF2-40B4-BE49-F238E27FC236}">
                <a16:creationId xmlns:a16="http://schemas.microsoft.com/office/drawing/2014/main" id="{F5486994-3A9E-4742-BF4B-2787E1E0C772}"/>
              </a:ext>
            </a:extLst>
          </p:cNvPr>
          <p:cNvSpPr/>
          <p:nvPr/>
        </p:nvSpPr>
        <p:spPr>
          <a:xfrm>
            <a:off x="6039079" y="2489153"/>
            <a:ext cx="2246595"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B975F2A2-C0BF-4666-B58F-90BF94903979}"/>
              </a:ext>
            </a:extLst>
          </p:cNvPr>
          <p:cNvSpPr/>
          <p:nvPr/>
        </p:nvSpPr>
        <p:spPr>
          <a:xfrm>
            <a:off x="5815584" y="258038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13" name="Flowchart: Alternate Process 12">
            <a:extLst>
              <a:ext uri="{FF2B5EF4-FFF2-40B4-BE49-F238E27FC236}">
                <a16:creationId xmlns:a16="http://schemas.microsoft.com/office/drawing/2014/main" id="{A9F8EDB8-B7A3-4FD3-9C66-04D0E04F36A2}"/>
              </a:ext>
            </a:extLst>
          </p:cNvPr>
          <p:cNvSpPr/>
          <p:nvPr/>
        </p:nvSpPr>
        <p:spPr>
          <a:xfrm>
            <a:off x="8285675" y="2489153"/>
            <a:ext cx="953576"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4" name="Flowchart: Alternate Process 13">
            <a:extLst>
              <a:ext uri="{FF2B5EF4-FFF2-40B4-BE49-F238E27FC236}">
                <a16:creationId xmlns:a16="http://schemas.microsoft.com/office/drawing/2014/main" id="{D9B2C95D-4841-4972-8177-74454F7A8FCA}"/>
              </a:ext>
            </a:extLst>
          </p:cNvPr>
          <p:cNvSpPr/>
          <p:nvPr/>
        </p:nvSpPr>
        <p:spPr>
          <a:xfrm>
            <a:off x="6039080" y="3075553"/>
            <a:ext cx="5228995" cy="119094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5" name="Flowchart: Alternate Process 14">
            <a:extLst>
              <a:ext uri="{FF2B5EF4-FFF2-40B4-BE49-F238E27FC236}">
                <a16:creationId xmlns:a16="http://schemas.microsoft.com/office/drawing/2014/main" id="{7CB54A65-604E-487B-8254-555CD3A36B8D}"/>
              </a:ext>
            </a:extLst>
          </p:cNvPr>
          <p:cNvSpPr/>
          <p:nvPr/>
        </p:nvSpPr>
        <p:spPr>
          <a:xfrm>
            <a:off x="9783562" y="2489153"/>
            <a:ext cx="1622904"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C1679A7E-DDE7-4572-9114-F98DE70E9F2D}"/>
              </a:ext>
            </a:extLst>
          </p:cNvPr>
          <p:cNvSpPr/>
          <p:nvPr/>
        </p:nvSpPr>
        <p:spPr>
          <a:xfrm>
            <a:off x="11224490" y="255983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18" name="Flowchart: Connector 17">
            <a:extLst>
              <a:ext uri="{FF2B5EF4-FFF2-40B4-BE49-F238E27FC236}">
                <a16:creationId xmlns:a16="http://schemas.microsoft.com/office/drawing/2014/main" id="{F3A8E762-5AF0-47CE-93C8-129E70372DCF}"/>
              </a:ext>
            </a:extLst>
          </p:cNvPr>
          <p:cNvSpPr/>
          <p:nvPr/>
        </p:nvSpPr>
        <p:spPr>
          <a:xfrm>
            <a:off x="9061733" y="256064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24" name="Flowchart: Connector 23">
            <a:extLst>
              <a:ext uri="{FF2B5EF4-FFF2-40B4-BE49-F238E27FC236}">
                <a16:creationId xmlns:a16="http://schemas.microsoft.com/office/drawing/2014/main" id="{2A993CB3-92FE-438A-8283-7FF531276C64}"/>
              </a:ext>
            </a:extLst>
          </p:cNvPr>
          <p:cNvSpPr/>
          <p:nvPr/>
        </p:nvSpPr>
        <p:spPr>
          <a:xfrm>
            <a:off x="5833711" y="35058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25" name="Flowchart: Alternate Process 24">
            <a:extLst>
              <a:ext uri="{FF2B5EF4-FFF2-40B4-BE49-F238E27FC236}">
                <a16:creationId xmlns:a16="http://schemas.microsoft.com/office/drawing/2014/main" id="{E78521ED-2F94-472E-8D34-94B22C7813F2}"/>
              </a:ext>
            </a:extLst>
          </p:cNvPr>
          <p:cNvSpPr/>
          <p:nvPr/>
        </p:nvSpPr>
        <p:spPr>
          <a:xfrm>
            <a:off x="6008475" y="4294607"/>
            <a:ext cx="1916983"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6" name="Flowchart: Alternate Process 25">
            <a:extLst>
              <a:ext uri="{FF2B5EF4-FFF2-40B4-BE49-F238E27FC236}">
                <a16:creationId xmlns:a16="http://schemas.microsoft.com/office/drawing/2014/main" id="{7B65F383-3839-41C9-A2E2-858EAD0A20B8}"/>
              </a:ext>
            </a:extLst>
          </p:cNvPr>
          <p:cNvSpPr/>
          <p:nvPr/>
        </p:nvSpPr>
        <p:spPr>
          <a:xfrm>
            <a:off x="8128003" y="4285277"/>
            <a:ext cx="1734279"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7" name="Flowchart: Alternate Process 26">
            <a:extLst>
              <a:ext uri="{FF2B5EF4-FFF2-40B4-BE49-F238E27FC236}">
                <a16:creationId xmlns:a16="http://schemas.microsoft.com/office/drawing/2014/main" id="{5403CD06-D609-49CE-8F33-51BF37AD16EB}"/>
              </a:ext>
            </a:extLst>
          </p:cNvPr>
          <p:cNvSpPr/>
          <p:nvPr/>
        </p:nvSpPr>
        <p:spPr>
          <a:xfrm>
            <a:off x="9862283" y="4266494"/>
            <a:ext cx="1198338" cy="49217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84952A9E-109B-4EA5-AD8D-9DAF55FD01CA}"/>
              </a:ext>
            </a:extLst>
          </p:cNvPr>
          <p:cNvSpPr/>
          <p:nvPr/>
        </p:nvSpPr>
        <p:spPr>
          <a:xfrm>
            <a:off x="5801984" y="437521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a:t>
            </a:r>
          </a:p>
        </p:txBody>
      </p:sp>
      <p:sp>
        <p:nvSpPr>
          <p:cNvPr id="28" name="Flowchart: Connector 27">
            <a:extLst>
              <a:ext uri="{FF2B5EF4-FFF2-40B4-BE49-F238E27FC236}">
                <a16:creationId xmlns:a16="http://schemas.microsoft.com/office/drawing/2014/main" id="{958C9F82-9230-42B5-ADF7-0B7B88795FFC}"/>
              </a:ext>
            </a:extLst>
          </p:cNvPr>
          <p:cNvSpPr/>
          <p:nvPr/>
        </p:nvSpPr>
        <p:spPr>
          <a:xfrm>
            <a:off x="7988588" y="436072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a:t>
            </a:r>
          </a:p>
        </p:txBody>
      </p:sp>
      <p:sp>
        <p:nvSpPr>
          <p:cNvPr id="31" name="Flowchart: Connector 30">
            <a:extLst>
              <a:ext uri="{FF2B5EF4-FFF2-40B4-BE49-F238E27FC236}">
                <a16:creationId xmlns:a16="http://schemas.microsoft.com/office/drawing/2014/main" id="{560230C1-F87B-4E4F-A064-F0DDD54D6148}"/>
              </a:ext>
            </a:extLst>
          </p:cNvPr>
          <p:cNvSpPr/>
          <p:nvPr/>
        </p:nvSpPr>
        <p:spPr>
          <a:xfrm>
            <a:off x="10880351" y="432470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g</a:t>
            </a:r>
          </a:p>
        </p:txBody>
      </p:sp>
      <p:sp>
        <p:nvSpPr>
          <p:cNvPr id="32" name="Flowchart: Alternate Process 31">
            <a:extLst>
              <a:ext uri="{FF2B5EF4-FFF2-40B4-BE49-F238E27FC236}">
                <a16:creationId xmlns:a16="http://schemas.microsoft.com/office/drawing/2014/main" id="{368324E0-13B6-40C4-A46A-7F8FEC7654C4}"/>
              </a:ext>
            </a:extLst>
          </p:cNvPr>
          <p:cNvSpPr/>
          <p:nvPr/>
        </p:nvSpPr>
        <p:spPr>
          <a:xfrm>
            <a:off x="6117675" y="5611239"/>
            <a:ext cx="708787" cy="31034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7BE748E0-40DF-4D33-885D-9498838C5BDF}"/>
              </a:ext>
            </a:extLst>
          </p:cNvPr>
          <p:cNvGrpSpPr/>
          <p:nvPr/>
        </p:nvGrpSpPr>
        <p:grpSpPr>
          <a:xfrm>
            <a:off x="5855508" y="5415573"/>
            <a:ext cx="367142" cy="276999"/>
            <a:chOff x="6875014" y="3638108"/>
            <a:chExt cx="367142" cy="276999"/>
          </a:xfrm>
        </p:grpSpPr>
        <p:sp>
          <p:nvSpPr>
            <p:cNvPr id="29" name="Flowchart: Connector 28">
              <a:extLst>
                <a:ext uri="{FF2B5EF4-FFF2-40B4-BE49-F238E27FC236}">
                  <a16:creationId xmlns:a16="http://schemas.microsoft.com/office/drawing/2014/main" id="{682FFB53-C007-4AC9-B797-7C5355A7633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8BF848D4-9CB0-4B3C-9C9B-1CC5AD7A983C}"/>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18</a:t>
              </a:r>
              <a:endParaRPr kumimoji="0" lang="en-US" sz="1200" b="1" i="0" u="none" strike="noStrike" kern="0" cap="none" spc="0" normalizeH="0" baseline="0" noProof="0" dirty="0">
                <a:ln>
                  <a:noFill/>
                </a:ln>
                <a:solidFill>
                  <a:prstClr val="white"/>
                </a:solidFill>
                <a:effectLst/>
                <a:uLnTx/>
                <a:uFillTx/>
              </a:endParaRPr>
            </a:p>
          </p:txBody>
        </p:sp>
      </p:grpSp>
    </p:spTree>
    <p:extLst>
      <p:ext uri="{BB962C8B-B14F-4D97-AF65-F5344CB8AC3E}">
        <p14:creationId xmlns:p14="http://schemas.microsoft.com/office/powerpoint/2010/main" val="1334332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657225" y="543987"/>
            <a:ext cx="10515600" cy="1325563"/>
          </a:xfrm>
        </p:spPr>
        <p:txBody>
          <a:bodyPr vert="horz" lIns="91440" tIns="45720" rIns="91440" bIns="45720" rtlCol="0" anchor="ctr">
            <a:normAutofit fontScale="90000"/>
          </a:bodyPr>
          <a:lstStyle/>
          <a:p>
            <a:pPr defTabSz="914400"/>
            <a:r>
              <a:rPr lang="en-US" dirty="0">
                <a:solidFill>
                  <a:srgbClr val="FFFFFF"/>
                </a:solidFill>
              </a:rPr>
              <a:t>How to apply </a:t>
            </a:r>
            <a:br>
              <a:rPr lang="en-US" dirty="0">
                <a:solidFill>
                  <a:srgbClr val="FFFFFF"/>
                </a:solidFill>
              </a:rPr>
            </a:br>
            <a:r>
              <a:rPr lang="en-US" dirty="0">
                <a:solidFill>
                  <a:srgbClr val="FFFFFF"/>
                </a:solidFill>
              </a:rPr>
              <a:t>for a construction </a:t>
            </a:r>
            <a:br>
              <a:rPr lang="en-US" dirty="0">
                <a:solidFill>
                  <a:srgbClr val="FFFFFF"/>
                </a:solidFill>
              </a:rPr>
            </a:br>
            <a:r>
              <a:rPr lang="en-US" dirty="0">
                <a:solidFill>
                  <a:srgbClr val="FFFFFF"/>
                </a:solidFill>
              </a:rPr>
              <a:t>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1" y="2273046"/>
            <a:ext cx="4090604" cy="375627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19"/>
            </a:pPr>
            <a:r>
              <a:rPr lang="en-US" sz="2200" dirty="0"/>
              <a:t>To add another use type row, click the </a:t>
            </a:r>
            <a:r>
              <a:rPr lang="en-US" sz="2200" b="1" dirty="0"/>
              <a:t>Add a Row </a:t>
            </a:r>
            <a:r>
              <a:rPr lang="en-US" sz="2200" dirty="0"/>
              <a:t>button</a:t>
            </a:r>
            <a:endParaRPr lang="en-US" sz="1900" dirty="0"/>
          </a:p>
          <a:p>
            <a:pPr marL="1143000" lvl="2" indent="-457200">
              <a:buFont typeface="+mj-lt"/>
              <a:buAutoNum type="alphaLcPeriod" startAt="3"/>
            </a:pPr>
            <a:endParaRPr lang="en-US" sz="1900" dirty="0"/>
          </a:p>
          <a:p>
            <a:pPr marL="800100" lvl="1" indent="-457200">
              <a:buFont typeface="+mj-lt"/>
              <a:buAutoNum type="arabicPeriod" startAt="19"/>
            </a:pPr>
            <a:r>
              <a:rPr lang="en-US" sz="2200" dirty="0"/>
              <a:t>Once all use types rows are entered, click on the </a:t>
            </a:r>
            <a:r>
              <a:rPr lang="en-US" sz="2200" b="1" dirty="0"/>
              <a:t>Continue Application </a:t>
            </a:r>
            <a:r>
              <a:rPr lang="en-US" sz="2200" dirty="0"/>
              <a:t>button</a:t>
            </a:r>
          </a:p>
          <a:p>
            <a:pPr marL="342900" lvl="1" indent="0">
              <a:buNone/>
            </a:pPr>
            <a:endParaRPr lang="en-US" sz="2200" dirty="0"/>
          </a:p>
        </p:txBody>
      </p:sp>
      <p:pic>
        <p:nvPicPr>
          <p:cNvPr id="14" name="Picture 13">
            <a:extLst>
              <a:ext uri="{FF2B5EF4-FFF2-40B4-BE49-F238E27FC236}">
                <a16:creationId xmlns:a16="http://schemas.microsoft.com/office/drawing/2014/main" id="{8A617C43-EC3A-4C60-9857-CD829B358BD3}"/>
              </a:ext>
            </a:extLst>
          </p:cNvPr>
          <p:cNvPicPr>
            <a:picLocks noChangeAspect="1"/>
          </p:cNvPicPr>
          <p:nvPr/>
        </p:nvPicPr>
        <p:blipFill>
          <a:blip r:embed="rId3"/>
          <a:stretch>
            <a:fillRect/>
          </a:stretch>
        </p:blipFill>
        <p:spPr>
          <a:xfrm>
            <a:off x="4632619" y="787510"/>
            <a:ext cx="7498080" cy="5526503"/>
          </a:xfrm>
          <a:prstGeom prst="rect">
            <a:avLst/>
          </a:prstGeom>
          <a:effectLst>
            <a:outerShdw blurRad="63500" sx="102000" sy="102000" algn="ctr" rotWithShape="0">
              <a:prstClr val="black">
                <a:alpha val="40000"/>
              </a:prstClr>
            </a:outerShdw>
          </a:effectLst>
        </p:spPr>
      </p:pic>
      <p:sp>
        <p:nvSpPr>
          <p:cNvPr id="32" name="Flowchart: Alternate Process 31">
            <a:extLst>
              <a:ext uri="{FF2B5EF4-FFF2-40B4-BE49-F238E27FC236}">
                <a16:creationId xmlns:a16="http://schemas.microsoft.com/office/drawing/2014/main" id="{368324E0-13B6-40C4-A46A-7F8FEC7654C4}"/>
              </a:ext>
            </a:extLst>
          </p:cNvPr>
          <p:cNvSpPr/>
          <p:nvPr/>
        </p:nvSpPr>
        <p:spPr>
          <a:xfrm>
            <a:off x="4784008" y="5417227"/>
            <a:ext cx="708787" cy="22157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7BE748E0-40DF-4D33-885D-9498838C5BDF}"/>
              </a:ext>
            </a:extLst>
          </p:cNvPr>
          <p:cNvGrpSpPr/>
          <p:nvPr/>
        </p:nvGrpSpPr>
        <p:grpSpPr>
          <a:xfrm>
            <a:off x="4504330" y="5245770"/>
            <a:ext cx="367142" cy="276999"/>
            <a:chOff x="6875014" y="3638108"/>
            <a:chExt cx="367142" cy="276999"/>
          </a:xfrm>
        </p:grpSpPr>
        <p:sp>
          <p:nvSpPr>
            <p:cNvPr id="29" name="Flowchart: Connector 28">
              <a:extLst>
                <a:ext uri="{FF2B5EF4-FFF2-40B4-BE49-F238E27FC236}">
                  <a16:creationId xmlns:a16="http://schemas.microsoft.com/office/drawing/2014/main" id="{682FFB53-C007-4AC9-B797-7C5355A76330}"/>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8BF848D4-9CB0-4B3C-9C9B-1CC5AD7A983C}"/>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19</a:t>
              </a:r>
              <a:endParaRPr kumimoji="0" lang="en-US" sz="1200" b="1" i="0" u="none" strike="noStrike" kern="0" cap="none" spc="0" normalizeH="0" baseline="0" noProof="0" dirty="0">
                <a:ln>
                  <a:noFill/>
                </a:ln>
                <a:solidFill>
                  <a:prstClr val="white"/>
                </a:solidFill>
                <a:effectLst/>
                <a:uLnTx/>
                <a:uFillTx/>
              </a:endParaRPr>
            </a:p>
          </p:txBody>
        </p:sp>
      </p:grpSp>
      <p:sp>
        <p:nvSpPr>
          <p:cNvPr id="34" name="Flowchart: Alternate Process 33">
            <a:extLst>
              <a:ext uri="{FF2B5EF4-FFF2-40B4-BE49-F238E27FC236}">
                <a16:creationId xmlns:a16="http://schemas.microsoft.com/office/drawing/2014/main" id="{37717E3D-325B-40A1-883B-84C8AA720809}"/>
              </a:ext>
            </a:extLst>
          </p:cNvPr>
          <p:cNvSpPr/>
          <p:nvPr/>
        </p:nvSpPr>
        <p:spPr>
          <a:xfrm>
            <a:off x="10875857" y="6001212"/>
            <a:ext cx="1135168" cy="27699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35" name="Group 34">
            <a:extLst>
              <a:ext uri="{FF2B5EF4-FFF2-40B4-BE49-F238E27FC236}">
                <a16:creationId xmlns:a16="http://schemas.microsoft.com/office/drawing/2014/main" id="{05010D95-797F-41C0-94A1-26D4C28802EC}"/>
              </a:ext>
            </a:extLst>
          </p:cNvPr>
          <p:cNvGrpSpPr/>
          <p:nvPr/>
        </p:nvGrpSpPr>
        <p:grpSpPr>
          <a:xfrm>
            <a:off x="10596179" y="5819726"/>
            <a:ext cx="367142" cy="276999"/>
            <a:chOff x="6875014" y="3638108"/>
            <a:chExt cx="367142" cy="276999"/>
          </a:xfrm>
        </p:grpSpPr>
        <p:sp>
          <p:nvSpPr>
            <p:cNvPr id="36" name="Flowchart: Connector 35">
              <a:extLst>
                <a:ext uri="{FF2B5EF4-FFF2-40B4-BE49-F238E27FC236}">
                  <a16:creationId xmlns:a16="http://schemas.microsoft.com/office/drawing/2014/main" id="{A154DCDA-6EA8-4FF5-8FFD-FA1E5F9CFF0E}"/>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EFC1D0F3-FF96-474A-B9C6-638CC525811E}"/>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20</a:t>
              </a:r>
              <a:endParaRPr kumimoji="0" lang="en-US" sz="1200" b="1" i="0" u="none" strike="noStrike" kern="0" cap="none" spc="0" normalizeH="0" baseline="0" noProof="0" dirty="0">
                <a:ln>
                  <a:noFill/>
                </a:ln>
                <a:solidFill>
                  <a:prstClr val="white"/>
                </a:solidFill>
                <a:effectLst/>
                <a:uLnTx/>
                <a:uFillTx/>
              </a:endParaRPr>
            </a:p>
          </p:txBody>
        </p:sp>
      </p:grpSp>
    </p:spTree>
    <p:extLst>
      <p:ext uri="{BB962C8B-B14F-4D97-AF65-F5344CB8AC3E}">
        <p14:creationId xmlns:p14="http://schemas.microsoft.com/office/powerpoint/2010/main" val="3393589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657556" y="564790"/>
            <a:ext cx="10515600" cy="1325563"/>
          </a:xfrm>
        </p:spPr>
        <p:txBody>
          <a:bodyPr vert="horz" lIns="91440" tIns="45720" rIns="91440" bIns="45720" rtlCol="0" anchor="ctr">
            <a:normAutofit/>
          </a:bodyPr>
          <a:lstStyle/>
          <a:p>
            <a:pPr defTabSz="914400"/>
            <a:r>
              <a:rPr lang="en-US" dirty="0">
                <a:solidFill>
                  <a:srgbClr val="FFFFFF"/>
                </a:solidFill>
              </a:rPr>
              <a:t>How to apply for a </a:t>
            </a:r>
            <a:br>
              <a:rPr lang="en-US" dirty="0">
                <a:solidFill>
                  <a:srgbClr val="FFFFFF"/>
                </a:solidFill>
              </a:rPr>
            </a:br>
            <a:r>
              <a:rPr lang="en-US" dirty="0">
                <a:solidFill>
                  <a:srgbClr val="FFFFFF"/>
                </a:solidFill>
              </a:rPr>
              <a:t>construction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13723" y="2273044"/>
            <a:ext cx="5079069" cy="3756279"/>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21"/>
            </a:pPr>
            <a:r>
              <a:rPr lang="en-US" sz="2200" dirty="0"/>
              <a:t>Upload all required documents:</a:t>
            </a:r>
          </a:p>
          <a:p>
            <a:pPr marL="1143000" lvl="2" indent="-457200">
              <a:buFont typeface="+mj-lt"/>
              <a:buAutoNum type="alphaLcPeriod"/>
            </a:pPr>
            <a:r>
              <a:rPr lang="en-US" sz="1900" dirty="0"/>
              <a:t>Click the </a:t>
            </a:r>
            <a:r>
              <a:rPr lang="en-US" sz="1900" b="1" dirty="0"/>
              <a:t>Select</a:t>
            </a:r>
            <a:r>
              <a:rPr lang="en-US" sz="1900" dirty="0"/>
              <a:t> button</a:t>
            </a:r>
          </a:p>
          <a:p>
            <a:pPr marL="1143000" lvl="2" indent="-457200">
              <a:buFont typeface="+mj-lt"/>
              <a:buAutoNum type="alphaLcPeriod"/>
            </a:pPr>
            <a:r>
              <a:rPr lang="en-US" sz="1900" dirty="0"/>
              <a:t>Choose the desired document from your computer</a:t>
            </a:r>
          </a:p>
          <a:p>
            <a:pPr marL="1143000" lvl="2" indent="-457200">
              <a:buFont typeface="+mj-lt"/>
              <a:buAutoNum type="alphaLcPeriod"/>
            </a:pPr>
            <a:r>
              <a:rPr lang="en-US" sz="1900" dirty="0"/>
              <a:t>From the </a:t>
            </a:r>
            <a:r>
              <a:rPr lang="en-US" sz="1900" b="1" dirty="0"/>
              <a:t>Document Type </a:t>
            </a:r>
            <a:r>
              <a:rPr lang="en-US" sz="1900" dirty="0"/>
              <a:t>drop-down menu, select the type of document you are uploading</a:t>
            </a:r>
          </a:p>
          <a:p>
            <a:pPr marL="685800" lvl="2" indent="0">
              <a:buNone/>
            </a:pPr>
            <a:r>
              <a:rPr lang="en-US" sz="1900" b="1" i="1" dirty="0">
                <a:solidFill>
                  <a:srgbClr val="FF0000"/>
                </a:solidFill>
              </a:rPr>
              <a:t>Tip: </a:t>
            </a:r>
            <a:r>
              <a:rPr lang="en-US" sz="1900" i="1" dirty="0">
                <a:solidFill>
                  <a:srgbClr val="FF0000"/>
                </a:solidFill>
              </a:rPr>
              <a:t>For us to perform efficient plan review, only upload PDF documents.</a:t>
            </a:r>
          </a:p>
          <a:p>
            <a:pPr marL="1143000" lvl="2" indent="-457200">
              <a:buFont typeface="+mj-lt"/>
              <a:buAutoNum type="alphaLcPeriod" startAt="4"/>
            </a:pPr>
            <a:r>
              <a:rPr lang="en-US" sz="1900" dirty="0"/>
              <a:t>Add a description (optional)</a:t>
            </a:r>
          </a:p>
          <a:p>
            <a:pPr marL="1143000" lvl="2" indent="-457200">
              <a:buFont typeface="+mj-lt"/>
              <a:buAutoNum type="alphaLcPeriod" startAt="4"/>
            </a:pPr>
            <a:r>
              <a:rPr lang="en-US" sz="1900" dirty="0"/>
              <a:t>Click the </a:t>
            </a:r>
            <a:r>
              <a:rPr lang="en-US" sz="1900" b="1" dirty="0"/>
              <a:t>Save</a:t>
            </a:r>
            <a:r>
              <a:rPr lang="en-US" sz="1900" dirty="0"/>
              <a:t> button</a:t>
            </a:r>
          </a:p>
          <a:p>
            <a:pPr marL="1143000" lvl="2" indent="-457200">
              <a:buFont typeface="+mj-lt"/>
              <a:buAutoNum type="alphaLcPeriod" startAt="4"/>
            </a:pPr>
            <a:r>
              <a:rPr lang="en-US" sz="1900" dirty="0"/>
              <a:t>To upload another document, click the</a:t>
            </a:r>
            <a:r>
              <a:rPr lang="en-US" sz="1900" b="1" dirty="0"/>
              <a:t> Select </a:t>
            </a:r>
            <a:r>
              <a:rPr lang="en-US" sz="1900" dirty="0"/>
              <a:t>button</a:t>
            </a:r>
          </a:p>
          <a:p>
            <a:pPr marL="342900" lvl="1" indent="0">
              <a:buNone/>
            </a:pPr>
            <a:endParaRPr lang="en-US" sz="2200" dirty="0"/>
          </a:p>
        </p:txBody>
      </p:sp>
      <p:pic>
        <p:nvPicPr>
          <p:cNvPr id="17" name="Picture 16">
            <a:extLst>
              <a:ext uri="{FF2B5EF4-FFF2-40B4-BE49-F238E27FC236}">
                <a16:creationId xmlns:a16="http://schemas.microsoft.com/office/drawing/2014/main" id="{C5B86FC3-BAEC-408F-98DC-12AF1607AFE4}"/>
              </a:ext>
            </a:extLst>
          </p:cNvPr>
          <p:cNvPicPr>
            <a:picLocks noChangeAspect="1"/>
          </p:cNvPicPr>
          <p:nvPr/>
        </p:nvPicPr>
        <p:blipFill rotWithShape="1">
          <a:blip r:embed="rId3"/>
          <a:srcRect t="35615" r="38382"/>
          <a:stretch/>
        </p:blipFill>
        <p:spPr>
          <a:xfrm>
            <a:off x="5429930" y="3046258"/>
            <a:ext cx="5199420" cy="3061429"/>
          </a:xfrm>
          <a:prstGeom prst="rect">
            <a:avLst/>
          </a:prstGeom>
          <a:ln>
            <a:noFill/>
          </a:ln>
          <a:effectLst>
            <a:outerShdw blurRad="292100" dist="139700" dir="2700000" algn="tl" rotWithShape="0">
              <a:srgbClr val="333333">
                <a:alpha val="65000"/>
              </a:srgbClr>
            </a:outerShdw>
          </a:effectLst>
        </p:spPr>
      </p:pic>
      <p:sp>
        <p:nvSpPr>
          <p:cNvPr id="18" name="Flowchart: Alternate Process 17">
            <a:extLst>
              <a:ext uri="{FF2B5EF4-FFF2-40B4-BE49-F238E27FC236}">
                <a16:creationId xmlns:a16="http://schemas.microsoft.com/office/drawing/2014/main" id="{04FB7ADF-3630-42BE-A1F8-6AEA9DBA1DE2}"/>
              </a:ext>
            </a:extLst>
          </p:cNvPr>
          <p:cNvSpPr/>
          <p:nvPr/>
        </p:nvSpPr>
        <p:spPr>
          <a:xfrm>
            <a:off x="5664726" y="3547519"/>
            <a:ext cx="1364173" cy="38874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7E864422-B676-4D4C-9CFA-482DAC5CE629}"/>
              </a:ext>
            </a:extLst>
          </p:cNvPr>
          <p:cNvSpPr/>
          <p:nvPr/>
        </p:nvSpPr>
        <p:spPr>
          <a:xfrm>
            <a:off x="5344334" y="339266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20" name="Flowchart: Alternate Process 19">
            <a:extLst>
              <a:ext uri="{FF2B5EF4-FFF2-40B4-BE49-F238E27FC236}">
                <a16:creationId xmlns:a16="http://schemas.microsoft.com/office/drawing/2014/main" id="{1E1BD85F-2502-4C7E-8455-B2789AFB03B8}"/>
              </a:ext>
            </a:extLst>
          </p:cNvPr>
          <p:cNvSpPr/>
          <p:nvPr/>
        </p:nvSpPr>
        <p:spPr>
          <a:xfrm>
            <a:off x="5680488" y="3918887"/>
            <a:ext cx="4710737" cy="11646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F17AA48B-9FFA-411C-BD03-88B5F1467686}"/>
              </a:ext>
            </a:extLst>
          </p:cNvPr>
          <p:cNvSpPr/>
          <p:nvPr/>
        </p:nvSpPr>
        <p:spPr>
          <a:xfrm>
            <a:off x="5342405" y="43348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23" name="Flowchart: Alternate Process 22">
            <a:extLst>
              <a:ext uri="{FF2B5EF4-FFF2-40B4-BE49-F238E27FC236}">
                <a16:creationId xmlns:a16="http://schemas.microsoft.com/office/drawing/2014/main" id="{B89DCB6B-135B-4056-8A1B-C246A065E9AF}"/>
              </a:ext>
            </a:extLst>
          </p:cNvPr>
          <p:cNvSpPr/>
          <p:nvPr/>
        </p:nvSpPr>
        <p:spPr>
          <a:xfrm>
            <a:off x="5658514" y="5092533"/>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4" name="Flowchart: Connector 23">
            <a:extLst>
              <a:ext uri="{FF2B5EF4-FFF2-40B4-BE49-F238E27FC236}">
                <a16:creationId xmlns:a16="http://schemas.microsoft.com/office/drawing/2014/main" id="{7F69BD67-7EDD-40B2-AD46-4A43CD81A238}"/>
              </a:ext>
            </a:extLst>
          </p:cNvPr>
          <p:cNvSpPr/>
          <p:nvPr/>
        </p:nvSpPr>
        <p:spPr>
          <a:xfrm>
            <a:off x="5317573" y="506643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a:t>
            </a:r>
          </a:p>
        </p:txBody>
      </p:sp>
      <p:sp>
        <p:nvSpPr>
          <p:cNvPr id="25" name="Flowchart: Alternate Process 24">
            <a:extLst>
              <a:ext uri="{FF2B5EF4-FFF2-40B4-BE49-F238E27FC236}">
                <a16:creationId xmlns:a16="http://schemas.microsoft.com/office/drawing/2014/main" id="{B37D6AA2-BF2A-47DC-A511-623E6EDEBA98}"/>
              </a:ext>
            </a:extLst>
          </p:cNvPr>
          <p:cNvSpPr/>
          <p:nvPr/>
        </p:nvSpPr>
        <p:spPr>
          <a:xfrm>
            <a:off x="6172199" y="5083512"/>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6" name="Flowchart: Connector 25">
            <a:extLst>
              <a:ext uri="{FF2B5EF4-FFF2-40B4-BE49-F238E27FC236}">
                <a16:creationId xmlns:a16="http://schemas.microsoft.com/office/drawing/2014/main" id="{3F43FA4D-CB2E-4035-BE98-441DFC9D2919}"/>
              </a:ext>
            </a:extLst>
          </p:cNvPr>
          <p:cNvSpPr/>
          <p:nvPr/>
        </p:nvSpPr>
        <p:spPr>
          <a:xfrm>
            <a:off x="6284556" y="530002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f</a:t>
            </a:r>
          </a:p>
        </p:txBody>
      </p:sp>
      <p:pic>
        <p:nvPicPr>
          <p:cNvPr id="21" name="Picture 20">
            <a:extLst>
              <a:ext uri="{FF2B5EF4-FFF2-40B4-BE49-F238E27FC236}">
                <a16:creationId xmlns:a16="http://schemas.microsoft.com/office/drawing/2014/main" id="{1626A01F-3E60-4EF4-B43E-A99673EE81FD}"/>
              </a:ext>
            </a:extLst>
          </p:cNvPr>
          <p:cNvPicPr>
            <a:picLocks noChangeAspect="1"/>
          </p:cNvPicPr>
          <p:nvPr/>
        </p:nvPicPr>
        <p:blipFill rotWithShape="1">
          <a:blip r:embed="rId4"/>
          <a:srcRect l="1141" r="19509"/>
          <a:stretch/>
        </p:blipFill>
        <p:spPr>
          <a:xfrm>
            <a:off x="5429930" y="875939"/>
            <a:ext cx="6726724" cy="1943100"/>
          </a:xfrm>
          <a:prstGeom prst="rect">
            <a:avLst/>
          </a:prstGeom>
          <a:ln>
            <a:noFill/>
          </a:ln>
          <a:effectLst>
            <a:outerShdw blurRad="292100" dist="139700" dir="2700000" algn="tl" rotWithShape="0">
              <a:srgbClr val="333333">
                <a:alpha val="65000"/>
              </a:srgbClr>
            </a:outerShdw>
          </a:effectLst>
        </p:spPr>
      </p:pic>
      <p:sp>
        <p:nvSpPr>
          <p:cNvPr id="32" name="Flowchart: Alternate Process 31">
            <a:extLst>
              <a:ext uri="{FF2B5EF4-FFF2-40B4-BE49-F238E27FC236}">
                <a16:creationId xmlns:a16="http://schemas.microsoft.com/office/drawing/2014/main" id="{368324E0-13B6-40C4-A46A-7F8FEC7654C4}"/>
              </a:ext>
            </a:extLst>
          </p:cNvPr>
          <p:cNvSpPr/>
          <p:nvPr/>
        </p:nvSpPr>
        <p:spPr>
          <a:xfrm>
            <a:off x="5554698" y="2429221"/>
            <a:ext cx="541301" cy="2803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BE9A1B4D-A2C5-4F5E-82BE-E2A360387237}"/>
              </a:ext>
            </a:extLst>
          </p:cNvPr>
          <p:cNvSpPr/>
          <p:nvPr/>
        </p:nvSpPr>
        <p:spPr>
          <a:xfrm>
            <a:off x="5234306" y="227436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27" name="Rectangle 26">
            <a:extLst>
              <a:ext uri="{FF2B5EF4-FFF2-40B4-BE49-F238E27FC236}">
                <a16:creationId xmlns:a16="http://schemas.microsoft.com/office/drawing/2014/main" id="{12BD3D5E-0F3C-480E-9114-768E4A6CD017}"/>
              </a:ext>
            </a:extLst>
          </p:cNvPr>
          <p:cNvSpPr/>
          <p:nvPr/>
        </p:nvSpPr>
        <p:spPr>
          <a:xfrm>
            <a:off x="5731173" y="4118384"/>
            <a:ext cx="1909421" cy="21651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2635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E33479-F3CC-46C2-AB23-F3394B1FAEDA}"/>
              </a:ext>
            </a:extLst>
          </p:cNvPr>
          <p:cNvSpPr>
            <a:spLocks noGrp="1"/>
          </p:cNvSpPr>
          <p:nvPr>
            <p:ph type="title"/>
          </p:nvPr>
        </p:nvSpPr>
        <p:spPr>
          <a:xfrm>
            <a:off x="762000" y="559678"/>
            <a:ext cx="3567915" cy="4952492"/>
          </a:xfrm>
        </p:spPr>
        <p:txBody>
          <a:bodyPr>
            <a:normAutofit/>
          </a:bodyPr>
          <a:lstStyle/>
          <a:p>
            <a:r>
              <a:rPr lang="en-US">
                <a:solidFill>
                  <a:schemeClr val="bg1"/>
                </a:solidFill>
              </a:rPr>
              <a:t>Permitting system replacement goals</a:t>
            </a:r>
          </a:p>
        </p:txBody>
      </p:sp>
      <p:cxnSp>
        <p:nvCxnSpPr>
          <p:cNvPr id="11" name="Straight Connector 10">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0644636-615A-4043-9F77-A8ADC6810BA9}"/>
              </a:ext>
            </a:extLst>
          </p:cNvPr>
          <p:cNvGraphicFramePr>
            <a:graphicFrameLocks noGrp="1"/>
          </p:cNvGraphicFramePr>
          <p:nvPr>
            <p:ph idx="1"/>
            <p:extLst>
              <p:ext uri="{D42A27DB-BD31-4B8C-83A1-F6EECF244321}">
                <p14:modId xmlns:p14="http://schemas.microsoft.com/office/powerpoint/2010/main" val="1062582375"/>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955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657225" y="511448"/>
            <a:ext cx="10515600" cy="1325563"/>
          </a:xfrm>
        </p:spPr>
        <p:txBody>
          <a:bodyPr vert="horz" lIns="91440" tIns="45720" rIns="91440" bIns="45720" rtlCol="0" anchor="ctr">
            <a:normAutofit fontScale="90000"/>
          </a:bodyPr>
          <a:lstStyle/>
          <a:p>
            <a:pPr defTabSz="914400"/>
            <a:r>
              <a:rPr lang="en-US" dirty="0">
                <a:solidFill>
                  <a:srgbClr val="FFFFFF"/>
                </a:solidFill>
              </a:rPr>
              <a:t>How to apply for </a:t>
            </a:r>
            <a:br>
              <a:rPr lang="en-US" dirty="0">
                <a:solidFill>
                  <a:srgbClr val="FFFFFF"/>
                </a:solidFill>
              </a:rPr>
            </a:br>
            <a:r>
              <a:rPr lang="en-US" dirty="0">
                <a:solidFill>
                  <a:srgbClr val="FFFFFF"/>
                </a:solidFill>
              </a:rPr>
              <a:t>a construction </a:t>
            </a:r>
            <a:br>
              <a:rPr lang="en-US" dirty="0">
                <a:solidFill>
                  <a:srgbClr val="FFFFFF"/>
                </a:solidFill>
              </a:rPr>
            </a:br>
            <a:r>
              <a:rPr lang="en-US" dirty="0">
                <a:solidFill>
                  <a:srgbClr val="FFFFFF"/>
                </a:solidFill>
              </a:rPr>
              <a:t>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1" y="2273046"/>
            <a:ext cx="4358300" cy="375627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22"/>
            </a:pPr>
            <a:r>
              <a:rPr lang="en-US" sz="2200" dirty="0"/>
              <a:t>Once all required and desired documents are uploaded, click the </a:t>
            </a:r>
            <a:r>
              <a:rPr lang="en-US" sz="2200" b="1" dirty="0"/>
              <a:t>Continue Application </a:t>
            </a:r>
            <a:r>
              <a:rPr lang="en-US" sz="2200" dirty="0"/>
              <a:t>button</a:t>
            </a:r>
            <a:endParaRPr lang="en-US" sz="1900" dirty="0"/>
          </a:p>
          <a:p>
            <a:pPr marL="342900" lvl="1" indent="0">
              <a:buNone/>
            </a:pPr>
            <a:endParaRPr lang="en-US" sz="2200" dirty="0"/>
          </a:p>
        </p:txBody>
      </p:sp>
      <p:pic>
        <p:nvPicPr>
          <p:cNvPr id="12" name="Picture 11">
            <a:extLst>
              <a:ext uri="{FF2B5EF4-FFF2-40B4-BE49-F238E27FC236}">
                <a16:creationId xmlns:a16="http://schemas.microsoft.com/office/drawing/2014/main" id="{E971B71C-EA71-4B8E-BDE6-4900E8352668}"/>
              </a:ext>
            </a:extLst>
          </p:cNvPr>
          <p:cNvPicPr>
            <a:picLocks noChangeAspect="1"/>
          </p:cNvPicPr>
          <p:nvPr/>
        </p:nvPicPr>
        <p:blipFill rotWithShape="1">
          <a:blip r:embed="rId3"/>
          <a:srcRect r="12958" b="41111"/>
          <a:stretch/>
        </p:blipFill>
        <p:spPr>
          <a:xfrm>
            <a:off x="4528187" y="137579"/>
            <a:ext cx="7632963" cy="4702226"/>
          </a:xfrm>
          <a:prstGeom prst="rect">
            <a:avLst/>
          </a:prstGeom>
          <a:effectLst>
            <a:outerShdw blurRad="63500" sx="102000" sy="102000" algn="ctr" rotWithShape="0">
              <a:prstClr val="black">
                <a:alpha val="40000"/>
              </a:prstClr>
            </a:outerShdw>
          </a:effectLst>
        </p:spPr>
      </p:pic>
      <p:sp>
        <p:nvSpPr>
          <p:cNvPr id="15" name="TextBox 14">
            <a:extLst>
              <a:ext uri="{FF2B5EF4-FFF2-40B4-BE49-F238E27FC236}">
                <a16:creationId xmlns:a16="http://schemas.microsoft.com/office/drawing/2014/main" id="{4D5A87E5-6BB5-4FFA-A218-FA7AC31E51B2}"/>
              </a:ext>
            </a:extLst>
          </p:cNvPr>
          <p:cNvSpPr txBox="1"/>
          <p:nvPr/>
        </p:nvSpPr>
        <p:spPr>
          <a:xfrm>
            <a:off x="8606761" y="541685"/>
            <a:ext cx="366297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50000"/>
                  </a:schemeClr>
                </a:solidFill>
                <a:effectLst/>
                <a:uLnTx/>
                <a:uFillTx/>
                <a:latin typeface="Calibri"/>
                <a:ea typeface="+mn-ea"/>
                <a:cs typeface="+mn-cs"/>
              </a:rPr>
              <a:t>If you click Continue Application before all </a:t>
            </a:r>
            <a:r>
              <a:rPr lang="en-US" b="1" dirty="0">
                <a:solidFill>
                  <a:schemeClr val="tx1">
                    <a:lumMod val="50000"/>
                  </a:schemeClr>
                </a:solidFill>
                <a:latin typeface="Calibri"/>
              </a:rPr>
              <a:t>required documents are uploaded, t</a:t>
            </a:r>
            <a:r>
              <a:rPr kumimoji="0" lang="en-US" b="1" i="0" u="none" strike="noStrike" kern="1200" cap="none" spc="0" normalizeH="0" baseline="0" noProof="0" dirty="0">
                <a:ln>
                  <a:noFill/>
                </a:ln>
                <a:solidFill>
                  <a:schemeClr val="tx1">
                    <a:lumMod val="50000"/>
                  </a:schemeClr>
                </a:solidFill>
                <a:effectLst/>
                <a:uLnTx/>
                <a:uFillTx/>
                <a:latin typeface="Calibri"/>
                <a:ea typeface="+mn-ea"/>
                <a:cs typeface="+mn-cs"/>
              </a:rPr>
              <a:t>his banner will turn red alerting you what documents are still required to upload. </a:t>
            </a:r>
          </a:p>
        </p:txBody>
      </p:sp>
      <p:cxnSp>
        <p:nvCxnSpPr>
          <p:cNvPr id="22" name="Straight Arrow Connector 21">
            <a:extLst>
              <a:ext uri="{FF2B5EF4-FFF2-40B4-BE49-F238E27FC236}">
                <a16:creationId xmlns:a16="http://schemas.microsoft.com/office/drawing/2014/main" id="{E55678CE-21EB-4BAB-A050-8F9C4AFB6F5E}"/>
              </a:ext>
            </a:extLst>
          </p:cNvPr>
          <p:cNvCxnSpPr>
            <a:cxnSpLocks/>
          </p:cNvCxnSpPr>
          <p:nvPr/>
        </p:nvCxnSpPr>
        <p:spPr>
          <a:xfrm flipH="1" flipV="1">
            <a:off x="7749968" y="837226"/>
            <a:ext cx="856793" cy="53437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6" name="Picture 5">
            <a:extLst>
              <a:ext uri="{FF2B5EF4-FFF2-40B4-BE49-F238E27FC236}">
                <a16:creationId xmlns:a16="http://schemas.microsoft.com/office/drawing/2014/main" id="{68E6EEB2-661D-4036-B07D-CAF88BA4B4A8}"/>
              </a:ext>
            </a:extLst>
          </p:cNvPr>
          <p:cNvPicPr>
            <a:picLocks noChangeAspect="1"/>
          </p:cNvPicPr>
          <p:nvPr/>
        </p:nvPicPr>
        <p:blipFill rotWithShape="1">
          <a:blip r:embed="rId4"/>
          <a:srcRect t="4093"/>
          <a:stretch/>
        </p:blipFill>
        <p:spPr>
          <a:xfrm>
            <a:off x="4528186" y="4279628"/>
            <a:ext cx="7632964" cy="2468880"/>
          </a:xfrm>
          <a:prstGeom prst="rect">
            <a:avLst/>
          </a:prstGeom>
          <a:ln>
            <a:noFill/>
          </a:ln>
          <a:effectLst>
            <a:outerShdw blurRad="292100" dist="139700" dir="2700000" algn="tl" rotWithShape="0">
              <a:srgbClr val="333333">
                <a:alpha val="65000"/>
              </a:srgbClr>
            </a:outerShdw>
          </a:effectLst>
        </p:spPr>
      </p:pic>
      <p:sp>
        <p:nvSpPr>
          <p:cNvPr id="34" name="Flowchart: Alternate Process 33">
            <a:extLst>
              <a:ext uri="{FF2B5EF4-FFF2-40B4-BE49-F238E27FC236}">
                <a16:creationId xmlns:a16="http://schemas.microsoft.com/office/drawing/2014/main" id="{37717E3D-325B-40A1-883B-84C8AA720809}"/>
              </a:ext>
            </a:extLst>
          </p:cNvPr>
          <p:cNvSpPr/>
          <p:nvPr/>
        </p:nvSpPr>
        <p:spPr>
          <a:xfrm>
            <a:off x="10930956" y="6481426"/>
            <a:ext cx="1230194" cy="23899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35" name="Group 34">
            <a:extLst>
              <a:ext uri="{FF2B5EF4-FFF2-40B4-BE49-F238E27FC236}">
                <a16:creationId xmlns:a16="http://schemas.microsoft.com/office/drawing/2014/main" id="{05010D95-797F-41C0-94A1-26D4C28802EC}"/>
              </a:ext>
            </a:extLst>
          </p:cNvPr>
          <p:cNvGrpSpPr/>
          <p:nvPr/>
        </p:nvGrpSpPr>
        <p:grpSpPr>
          <a:xfrm>
            <a:off x="10651278" y="6271827"/>
            <a:ext cx="367142" cy="276999"/>
            <a:chOff x="6875014" y="3638108"/>
            <a:chExt cx="367142" cy="276999"/>
          </a:xfrm>
        </p:grpSpPr>
        <p:sp>
          <p:nvSpPr>
            <p:cNvPr id="36" name="Flowchart: Connector 35">
              <a:extLst>
                <a:ext uri="{FF2B5EF4-FFF2-40B4-BE49-F238E27FC236}">
                  <a16:creationId xmlns:a16="http://schemas.microsoft.com/office/drawing/2014/main" id="{A154DCDA-6EA8-4FF5-8FFD-FA1E5F9CFF0E}"/>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EFC1D0F3-FF96-474A-B9C6-638CC525811E}"/>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22</a:t>
              </a:r>
              <a:endParaRPr kumimoji="0" lang="en-US" sz="1200" b="1" i="0" u="none" strike="noStrike" kern="0" cap="none" spc="0" normalizeH="0" baseline="0" noProof="0" dirty="0">
                <a:ln>
                  <a:noFill/>
                </a:ln>
                <a:solidFill>
                  <a:prstClr val="white"/>
                </a:solidFill>
                <a:effectLst/>
                <a:uLnTx/>
                <a:uFillTx/>
              </a:endParaRPr>
            </a:p>
          </p:txBody>
        </p:sp>
      </p:grpSp>
    </p:spTree>
    <p:extLst>
      <p:ext uri="{BB962C8B-B14F-4D97-AF65-F5344CB8AC3E}">
        <p14:creationId xmlns:p14="http://schemas.microsoft.com/office/powerpoint/2010/main" val="191673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685800" y="507007"/>
            <a:ext cx="5238750" cy="1325563"/>
          </a:xfrm>
        </p:spPr>
        <p:txBody>
          <a:bodyPr vert="horz" lIns="91440" tIns="45720" rIns="91440" bIns="45720" rtlCol="0" anchor="ctr">
            <a:normAutofit fontScale="90000"/>
          </a:bodyPr>
          <a:lstStyle/>
          <a:p>
            <a:pPr defTabSz="914400"/>
            <a:r>
              <a:rPr lang="en-US" dirty="0">
                <a:solidFill>
                  <a:srgbClr val="FFFFFF"/>
                </a:solidFill>
              </a:rPr>
              <a:t>How to apply </a:t>
            </a:r>
            <a:br>
              <a:rPr lang="en-US" dirty="0">
                <a:solidFill>
                  <a:srgbClr val="FFFFFF"/>
                </a:solidFill>
              </a:rPr>
            </a:br>
            <a:r>
              <a:rPr lang="en-US" dirty="0">
                <a:solidFill>
                  <a:srgbClr val="FFFFFF"/>
                </a:solidFill>
              </a:rPr>
              <a:t>for a construction permit</a:t>
            </a:r>
          </a:p>
        </p:txBody>
      </p:sp>
      <p:sp>
        <p:nvSpPr>
          <p:cNvPr id="11" name="TextBox 10">
            <a:extLst>
              <a:ext uri="{FF2B5EF4-FFF2-40B4-BE49-F238E27FC236}">
                <a16:creationId xmlns:a16="http://schemas.microsoft.com/office/drawing/2014/main" id="{C1C9CB0C-939B-4263-B7A8-077640E37927}"/>
              </a:ext>
            </a:extLst>
          </p:cNvPr>
          <p:cNvSpPr txBox="1"/>
          <p:nvPr/>
        </p:nvSpPr>
        <p:spPr>
          <a:xfrm>
            <a:off x="548639" y="4338173"/>
            <a:ext cx="3076575" cy="923330"/>
          </a:xfrm>
          <a:prstGeom prst="rect">
            <a:avLst/>
          </a:prstGeom>
          <a:noFill/>
        </p:spPr>
        <p:txBody>
          <a:bodyPr wrap="square" rtlCol="0">
            <a:spAutoFit/>
          </a:bodyPr>
          <a:lstStyle/>
          <a:p>
            <a:r>
              <a:rPr lang="en-US" dirty="0">
                <a:solidFill>
                  <a:schemeClr val="accent2"/>
                </a:solidFill>
              </a:rPr>
              <a:t>For the </a:t>
            </a:r>
            <a:r>
              <a:rPr lang="en-US" b="1" dirty="0">
                <a:solidFill>
                  <a:schemeClr val="accent2"/>
                </a:solidFill>
              </a:rPr>
              <a:t>Heavy Crane </a:t>
            </a:r>
            <a:r>
              <a:rPr lang="en-US" dirty="0">
                <a:solidFill>
                  <a:schemeClr val="accent2"/>
                </a:solidFill>
              </a:rPr>
              <a:t>application, the Certificate of Insurance (</a:t>
            </a:r>
            <a:r>
              <a:rPr lang="en-US" dirty="0" err="1">
                <a:solidFill>
                  <a:schemeClr val="accent2"/>
                </a:solidFill>
              </a:rPr>
              <a:t>CoI</a:t>
            </a:r>
            <a:r>
              <a:rPr lang="en-US" dirty="0">
                <a:solidFill>
                  <a:schemeClr val="accent2"/>
                </a:solidFill>
              </a:rPr>
              <a:t>) is also required</a:t>
            </a:r>
            <a:endParaRPr lang="en-US" b="1" dirty="0">
              <a:solidFill>
                <a:schemeClr val="accent2"/>
              </a:solidFill>
            </a:endParaRPr>
          </a:p>
        </p:txBody>
      </p:sp>
      <p:pic>
        <p:nvPicPr>
          <p:cNvPr id="8" name="Picture 7">
            <a:extLst>
              <a:ext uri="{FF2B5EF4-FFF2-40B4-BE49-F238E27FC236}">
                <a16:creationId xmlns:a16="http://schemas.microsoft.com/office/drawing/2014/main" id="{5A3D57B3-0FA2-4BB3-89A0-7707D1CBD258}"/>
              </a:ext>
            </a:extLst>
          </p:cNvPr>
          <p:cNvPicPr>
            <a:picLocks noChangeAspect="1"/>
          </p:cNvPicPr>
          <p:nvPr/>
        </p:nvPicPr>
        <p:blipFill>
          <a:blip r:embed="rId3"/>
          <a:stretch>
            <a:fillRect/>
          </a:stretch>
        </p:blipFill>
        <p:spPr>
          <a:xfrm>
            <a:off x="4686300" y="851398"/>
            <a:ext cx="7315200" cy="5388386"/>
          </a:xfrm>
          <a:prstGeom prst="rect">
            <a:avLst/>
          </a:prstGeom>
          <a:effectLst>
            <a:outerShdw blurRad="63500" sx="102000" sy="102000" algn="ctr" rotWithShape="0">
              <a:prstClr val="black">
                <a:alpha val="40000"/>
              </a:prstClr>
            </a:outerShdw>
          </a:effectLst>
        </p:spPr>
      </p:pic>
      <p:cxnSp>
        <p:nvCxnSpPr>
          <p:cNvPr id="12" name="Straight Arrow Connector 11">
            <a:extLst>
              <a:ext uri="{FF2B5EF4-FFF2-40B4-BE49-F238E27FC236}">
                <a16:creationId xmlns:a16="http://schemas.microsoft.com/office/drawing/2014/main" id="{16D3510E-B235-49E8-A09A-A54EA55AC70F}"/>
              </a:ext>
            </a:extLst>
          </p:cNvPr>
          <p:cNvCxnSpPr>
            <a:cxnSpLocks/>
          </p:cNvCxnSpPr>
          <p:nvPr/>
        </p:nvCxnSpPr>
        <p:spPr>
          <a:xfrm flipV="1">
            <a:off x="3727670" y="4799838"/>
            <a:ext cx="1135413" cy="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676096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13083" y="59487"/>
            <a:ext cx="10515600" cy="1325563"/>
          </a:xfrm>
        </p:spPr>
        <p:txBody>
          <a:bodyPr vert="horz" lIns="91440" tIns="45720" rIns="91440" bIns="45720" rtlCol="0" anchor="ctr">
            <a:normAutofit/>
          </a:bodyPr>
          <a:lstStyle/>
          <a:p>
            <a:pPr defTabSz="914400"/>
            <a:r>
              <a:rPr lang="en-US" dirty="0">
                <a:solidFill>
                  <a:srgbClr val="FFFFFF"/>
                </a:solidFill>
              </a:rPr>
              <a:t>How to apply for a construction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0" y="2148524"/>
            <a:ext cx="4052633" cy="3880801"/>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23"/>
            </a:pPr>
            <a:r>
              <a:rPr lang="en-US" sz="2200" dirty="0"/>
              <a:t>Go through all application pages to ensure information is accurate (use the </a:t>
            </a:r>
            <a:r>
              <a:rPr lang="en-US" sz="2200" b="1" dirty="0"/>
              <a:t>Edit</a:t>
            </a:r>
            <a:r>
              <a:rPr lang="en-US" sz="2200" dirty="0"/>
              <a:t> button to make changes)</a:t>
            </a:r>
          </a:p>
          <a:p>
            <a:pPr marL="800100" lvl="1" indent="-457200">
              <a:buFont typeface="+mj-lt"/>
              <a:buAutoNum type="arabicPeriod" startAt="23"/>
            </a:pPr>
            <a:r>
              <a:rPr lang="en-US" sz="2200" dirty="0"/>
              <a:t>Once the application is ready to submit:</a:t>
            </a:r>
          </a:p>
          <a:p>
            <a:pPr marL="1143000" lvl="2" indent="-457200">
              <a:buFont typeface="+mj-lt"/>
              <a:buAutoNum type="alphaLcPeriod"/>
            </a:pPr>
            <a:r>
              <a:rPr lang="en-US" sz="2000" dirty="0"/>
              <a:t>Check the terms of agreement box</a:t>
            </a:r>
          </a:p>
          <a:p>
            <a:pPr marL="1143000" lvl="2" indent="-457200">
              <a:buFont typeface="+mj-lt"/>
              <a:buAutoNum type="alphaLcPeriod"/>
            </a:pPr>
            <a:r>
              <a:rPr lang="en-US" sz="2000" dirty="0"/>
              <a:t>Click the </a:t>
            </a:r>
            <a:r>
              <a:rPr lang="en-US" sz="2000" b="1" dirty="0"/>
              <a:t>Continue Application </a:t>
            </a:r>
            <a:r>
              <a:rPr lang="en-US" sz="2000" dirty="0"/>
              <a:t>button</a:t>
            </a:r>
          </a:p>
          <a:p>
            <a:pPr marL="342900" lvl="1" indent="0">
              <a:buNone/>
            </a:pPr>
            <a:endParaRPr lang="en-US" sz="2200" dirty="0"/>
          </a:p>
        </p:txBody>
      </p:sp>
      <p:pic>
        <p:nvPicPr>
          <p:cNvPr id="15" name="Picture 14">
            <a:extLst>
              <a:ext uri="{FF2B5EF4-FFF2-40B4-BE49-F238E27FC236}">
                <a16:creationId xmlns:a16="http://schemas.microsoft.com/office/drawing/2014/main" id="{6A52D118-B9D1-4CD1-A00C-FB8CD5A72D61}"/>
              </a:ext>
            </a:extLst>
          </p:cNvPr>
          <p:cNvPicPr>
            <a:picLocks noChangeAspect="1"/>
          </p:cNvPicPr>
          <p:nvPr/>
        </p:nvPicPr>
        <p:blipFill rotWithShape="1">
          <a:blip r:embed="rId3"/>
          <a:srcRect b="7208"/>
          <a:stretch/>
        </p:blipFill>
        <p:spPr>
          <a:xfrm>
            <a:off x="4004491" y="980487"/>
            <a:ext cx="6019800" cy="5877513"/>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E55B83C8-439C-45EF-84E4-F496FCAAAAB4}"/>
              </a:ext>
            </a:extLst>
          </p:cNvPr>
          <p:cNvPicPr>
            <a:picLocks noChangeAspect="1"/>
          </p:cNvPicPr>
          <p:nvPr/>
        </p:nvPicPr>
        <p:blipFill rotWithShape="1">
          <a:blip r:embed="rId4"/>
          <a:srcRect r="26855"/>
          <a:stretch/>
        </p:blipFill>
        <p:spPr>
          <a:xfrm>
            <a:off x="5238171" y="1660241"/>
            <a:ext cx="5579538" cy="5197759"/>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AF53200D-CF0B-450F-AD25-FC581B1C1C84}"/>
              </a:ext>
            </a:extLst>
          </p:cNvPr>
          <p:cNvPicPr>
            <a:picLocks noChangeAspect="1"/>
          </p:cNvPicPr>
          <p:nvPr/>
        </p:nvPicPr>
        <p:blipFill rotWithShape="1">
          <a:blip r:embed="rId5"/>
          <a:srcRect l="-1" r="1302" b="925"/>
          <a:stretch/>
        </p:blipFill>
        <p:spPr>
          <a:xfrm>
            <a:off x="5882640" y="2199697"/>
            <a:ext cx="6309360" cy="4384668"/>
          </a:xfrm>
          <a:prstGeom prst="rect">
            <a:avLst/>
          </a:prstGeom>
          <a:effectLst>
            <a:outerShdw blurRad="63500" sx="102000" sy="102000" algn="ctr" rotWithShape="0">
              <a:prstClr val="black">
                <a:alpha val="40000"/>
              </a:prstClr>
            </a:outerShdw>
          </a:effectLst>
        </p:spPr>
      </p:pic>
      <p:sp>
        <p:nvSpPr>
          <p:cNvPr id="12" name="Slide Number Placeholder 3">
            <a:extLst>
              <a:ext uri="{FF2B5EF4-FFF2-40B4-BE49-F238E27FC236}">
                <a16:creationId xmlns:a16="http://schemas.microsoft.com/office/drawing/2014/main" id="{8D8195E2-60E1-4283-AE02-FE4CFEFCAFF0}"/>
              </a:ext>
            </a:extLst>
          </p:cNvPr>
          <p:cNvSpPr txBox="1">
            <a:spLocks/>
          </p:cNvSpPr>
          <p:nvPr/>
        </p:nvSpPr>
        <p:spPr>
          <a:xfrm>
            <a:off x="8001000" y="642192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42</a:t>
            </a:fld>
            <a:endParaRPr lang="en-US" dirty="0"/>
          </a:p>
        </p:txBody>
      </p:sp>
      <p:sp>
        <p:nvSpPr>
          <p:cNvPr id="34" name="Flowchart: Alternate Process 33">
            <a:extLst>
              <a:ext uri="{FF2B5EF4-FFF2-40B4-BE49-F238E27FC236}">
                <a16:creationId xmlns:a16="http://schemas.microsoft.com/office/drawing/2014/main" id="{37717E3D-325B-40A1-883B-84C8AA720809}"/>
              </a:ext>
            </a:extLst>
          </p:cNvPr>
          <p:cNvSpPr/>
          <p:nvPr/>
        </p:nvSpPr>
        <p:spPr>
          <a:xfrm>
            <a:off x="5882640" y="6029325"/>
            <a:ext cx="1990129" cy="24888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Alternate Process 18">
            <a:extLst>
              <a:ext uri="{FF2B5EF4-FFF2-40B4-BE49-F238E27FC236}">
                <a16:creationId xmlns:a16="http://schemas.microsoft.com/office/drawing/2014/main" id="{C0881B90-45D4-4ACC-9F90-B8D039CD7D62}"/>
              </a:ext>
            </a:extLst>
          </p:cNvPr>
          <p:cNvSpPr/>
          <p:nvPr/>
        </p:nvSpPr>
        <p:spPr>
          <a:xfrm>
            <a:off x="11182936" y="6319796"/>
            <a:ext cx="1009064" cy="24094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0" name="Flowchart: Connector 19">
            <a:extLst>
              <a:ext uri="{FF2B5EF4-FFF2-40B4-BE49-F238E27FC236}">
                <a16:creationId xmlns:a16="http://schemas.microsoft.com/office/drawing/2014/main" id="{DAAACB3F-9990-4599-B6CC-8BEC55A3E05E}"/>
              </a:ext>
            </a:extLst>
          </p:cNvPr>
          <p:cNvSpPr/>
          <p:nvPr/>
        </p:nvSpPr>
        <p:spPr>
          <a:xfrm>
            <a:off x="5628924" y="576553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21" name="Flowchart: Connector 20">
            <a:extLst>
              <a:ext uri="{FF2B5EF4-FFF2-40B4-BE49-F238E27FC236}">
                <a16:creationId xmlns:a16="http://schemas.microsoft.com/office/drawing/2014/main" id="{7F8EDD2D-7D11-4ECA-92F6-730F81E86B9A}"/>
              </a:ext>
            </a:extLst>
          </p:cNvPr>
          <p:cNvSpPr/>
          <p:nvPr/>
        </p:nvSpPr>
        <p:spPr>
          <a:xfrm>
            <a:off x="10938882" y="606422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Tree>
    <p:extLst>
      <p:ext uri="{BB962C8B-B14F-4D97-AF65-F5344CB8AC3E}">
        <p14:creationId xmlns:p14="http://schemas.microsoft.com/office/powerpoint/2010/main" val="1327138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38200" y="345282"/>
            <a:ext cx="10515600" cy="1325563"/>
          </a:xfrm>
        </p:spPr>
        <p:txBody>
          <a:bodyPr vert="horz" lIns="91440" tIns="45720" rIns="91440" bIns="45720" rtlCol="0" anchor="ctr">
            <a:normAutofit/>
          </a:bodyPr>
          <a:lstStyle/>
          <a:p>
            <a:pPr defTabSz="914400"/>
            <a:r>
              <a:rPr lang="en-US" dirty="0">
                <a:solidFill>
                  <a:srgbClr val="FFFFFF"/>
                </a:solidFill>
              </a:rPr>
              <a:t>How to apply for a construction 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0" y="2148524"/>
            <a:ext cx="4220568" cy="3880801"/>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600" b="1" dirty="0">
                <a:solidFill>
                  <a:schemeClr val="tx2">
                    <a:lumMod val="50000"/>
                  </a:schemeClr>
                </a:solidFill>
              </a:rPr>
              <a:t>How to apply for a construction permit</a:t>
            </a:r>
          </a:p>
          <a:p>
            <a:pPr marL="800100" lvl="1" indent="-457200">
              <a:buFont typeface="+mj-lt"/>
              <a:buAutoNum type="arabicPeriod" startAt="25"/>
            </a:pPr>
            <a:r>
              <a:rPr lang="en-US" sz="2200" dirty="0"/>
              <a:t>Once the application is submitted, you will receive a Thank You confirmation with your </a:t>
            </a:r>
            <a:r>
              <a:rPr lang="en-US" sz="2200" b="1" dirty="0"/>
              <a:t>Record Number </a:t>
            </a:r>
            <a:r>
              <a:rPr lang="en-US" sz="2200" dirty="0"/>
              <a:t>noted</a:t>
            </a:r>
          </a:p>
          <a:p>
            <a:pPr marL="800100" lvl="1" indent="-457200">
              <a:buFont typeface="+mj-lt"/>
              <a:buAutoNum type="arabicPeriod" startAt="25"/>
            </a:pPr>
            <a:endParaRPr lang="en-US" sz="2200" dirty="0"/>
          </a:p>
          <a:p>
            <a:pPr marL="800100" lvl="1" indent="-457200">
              <a:buFont typeface="+mj-lt"/>
              <a:buAutoNum type="arabicPeriod" startAt="25"/>
            </a:pPr>
            <a:r>
              <a:rPr lang="en-US" sz="2200" dirty="0"/>
              <a:t>You can open the permit by clicking on the blue hyperlink permit number</a:t>
            </a:r>
          </a:p>
          <a:p>
            <a:pPr marL="342900" lvl="1" indent="0">
              <a:buNone/>
            </a:pPr>
            <a:endParaRPr lang="en-US" sz="2200" dirty="0"/>
          </a:p>
        </p:txBody>
      </p:sp>
      <p:pic>
        <p:nvPicPr>
          <p:cNvPr id="14" name="Picture 13">
            <a:extLst>
              <a:ext uri="{FF2B5EF4-FFF2-40B4-BE49-F238E27FC236}">
                <a16:creationId xmlns:a16="http://schemas.microsoft.com/office/drawing/2014/main" id="{CDCDAB58-AD82-4929-9CBD-8AAE841168DE}"/>
              </a:ext>
            </a:extLst>
          </p:cNvPr>
          <p:cNvPicPr>
            <a:picLocks noChangeAspect="1"/>
          </p:cNvPicPr>
          <p:nvPr/>
        </p:nvPicPr>
        <p:blipFill rotWithShape="1">
          <a:blip r:embed="rId3"/>
          <a:srcRect r="27820"/>
          <a:stretch/>
        </p:blipFill>
        <p:spPr>
          <a:xfrm>
            <a:off x="4868756" y="1528604"/>
            <a:ext cx="6849897" cy="5120640"/>
          </a:xfrm>
          <a:prstGeom prst="rect">
            <a:avLst/>
          </a:prstGeom>
          <a:effectLst>
            <a:outerShdw blurRad="63500" sx="102000" sy="102000" algn="ctr" rotWithShape="0">
              <a:prstClr val="black">
                <a:alpha val="40000"/>
              </a:prstClr>
            </a:outerShdw>
          </a:effectLst>
        </p:spPr>
      </p:pic>
      <p:sp>
        <p:nvSpPr>
          <p:cNvPr id="12" name="Slide Number Placeholder 3">
            <a:extLst>
              <a:ext uri="{FF2B5EF4-FFF2-40B4-BE49-F238E27FC236}">
                <a16:creationId xmlns:a16="http://schemas.microsoft.com/office/drawing/2014/main" id="{8D8195E2-60E1-4283-AE02-FE4CFEFCAFF0}"/>
              </a:ext>
            </a:extLst>
          </p:cNvPr>
          <p:cNvSpPr txBox="1">
            <a:spLocks/>
          </p:cNvSpPr>
          <p:nvPr/>
        </p:nvSpPr>
        <p:spPr>
          <a:xfrm>
            <a:off x="8001000" y="642192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43</a:t>
            </a:fld>
            <a:endParaRPr lang="en-US" dirty="0"/>
          </a:p>
        </p:txBody>
      </p:sp>
      <p:sp>
        <p:nvSpPr>
          <p:cNvPr id="19" name="Flowchart: Alternate Process 18">
            <a:extLst>
              <a:ext uri="{FF2B5EF4-FFF2-40B4-BE49-F238E27FC236}">
                <a16:creationId xmlns:a16="http://schemas.microsoft.com/office/drawing/2014/main" id="{C0881B90-45D4-4ACC-9F90-B8D039CD7D62}"/>
              </a:ext>
            </a:extLst>
          </p:cNvPr>
          <p:cNvSpPr/>
          <p:nvPr/>
        </p:nvSpPr>
        <p:spPr>
          <a:xfrm>
            <a:off x="5280056" y="5101136"/>
            <a:ext cx="1701770" cy="45652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16" name="Group 15">
            <a:extLst>
              <a:ext uri="{FF2B5EF4-FFF2-40B4-BE49-F238E27FC236}">
                <a16:creationId xmlns:a16="http://schemas.microsoft.com/office/drawing/2014/main" id="{7C2AB0BB-72B8-4D0F-BD45-5C2AD6CD72D6}"/>
              </a:ext>
            </a:extLst>
          </p:cNvPr>
          <p:cNvGrpSpPr/>
          <p:nvPr/>
        </p:nvGrpSpPr>
        <p:grpSpPr>
          <a:xfrm>
            <a:off x="5096484" y="4863076"/>
            <a:ext cx="367142" cy="276999"/>
            <a:chOff x="6875014" y="3638108"/>
            <a:chExt cx="367142" cy="276999"/>
          </a:xfrm>
        </p:grpSpPr>
        <p:sp>
          <p:nvSpPr>
            <p:cNvPr id="18" name="Flowchart: Connector 17">
              <a:extLst>
                <a:ext uri="{FF2B5EF4-FFF2-40B4-BE49-F238E27FC236}">
                  <a16:creationId xmlns:a16="http://schemas.microsoft.com/office/drawing/2014/main" id="{579DC7E4-806F-4D50-BC5F-98D52A199598}"/>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ABC7266C-D7B7-47C8-8A17-DBC5796C24CF}"/>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25</a:t>
              </a:r>
              <a:endParaRPr kumimoji="0" lang="en-US" sz="1200" b="1" i="0" u="none" strike="noStrike" kern="0" cap="none" spc="0" normalizeH="0" baseline="0" noProof="0" dirty="0">
                <a:ln>
                  <a:noFill/>
                </a:ln>
                <a:solidFill>
                  <a:prstClr val="white"/>
                </a:solidFill>
                <a:effectLst/>
                <a:uLnTx/>
                <a:uFillTx/>
              </a:endParaRPr>
            </a:p>
          </p:txBody>
        </p:sp>
      </p:grpSp>
      <p:sp>
        <p:nvSpPr>
          <p:cNvPr id="11" name="TextBox 10">
            <a:extLst>
              <a:ext uri="{FF2B5EF4-FFF2-40B4-BE49-F238E27FC236}">
                <a16:creationId xmlns:a16="http://schemas.microsoft.com/office/drawing/2014/main" id="{EEDE94C6-3C39-4C81-AD6D-EC63FC754A60}"/>
              </a:ext>
            </a:extLst>
          </p:cNvPr>
          <p:cNvSpPr txBox="1"/>
          <p:nvPr/>
        </p:nvSpPr>
        <p:spPr>
          <a:xfrm>
            <a:off x="8499330" y="4358641"/>
            <a:ext cx="3151360" cy="830997"/>
          </a:xfrm>
          <a:prstGeom prst="rect">
            <a:avLst/>
          </a:prstGeom>
          <a:noFill/>
        </p:spPr>
        <p:txBody>
          <a:bodyPr wrap="square" rtlCol="0">
            <a:spAutoFit/>
          </a:bodyPr>
          <a:lstStyle/>
          <a:p>
            <a:r>
              <a:rPr lang="en-US" sz="1600" dirty="0">
                <a:solidFill>
                  <a:schemeClr val="accent2"/>
                </a:solidFill>
              </a:rPr>
              <a:t>If there are additional documents required later in the permit process, it will show in this box. </a:t>
            </a:r>
            <a:endParaRPr lang="en-US" sz="1600" b="1" dirty="0">
              <a:solidFill>
                <a:schemeClr val="accent2"/>
              </a:solidFill>
            </a:endParaRPr>
          </a:p>
        </p:txBody>
      </p:sp>
      <p:cxnSp>
        <p:nvCxnSpPr>
          <p:cNvPr id="13" name="Straight Arrow Connector 12">
            <a:extLst>
              <a:ext uri="{FF2B5EF4-FFF2-40B4-BE49-F238E27FC236}">
                <a16:creationId xmlns:a16="http://schemas.microsoft.com/office/drawing/2014/main" id="{54CC924D-973D-4F1B-A934-CFDF22DDA22E}"/>
              </a:ext>
            </a:extLst>
          </p:cNvPr>
          <p:cNvCxnSpPr>
            <a:cxnSpLocks/>
          </p:cNvCxnSpPr>
          <p:nvPr/>
        </p:nvCxnSpPr>
        <p:spPr>
          <a:xfrm flipH="1">
            <a:off x="8293704" y="5034731"/>
            <a:ext cx="268462" cy="52292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50501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A332-8009-47DF-B5C6-F5B0D3E9E5A6}"/>
              </a:ext>
            </a:extLst>
          </p:cNvPr>
          <p:cNvSpPr>
            <a:spLocks noGrp="1"/>
          </p:cNvSpPr>
          <p:nvPr>
            <p:ph type="title"/>
          </p:nvPr>
        </p:nvSpPr>
        <p:spPr>
          <a:xfrm>
            <a:off x="332408" y="182938"/>
            <a:ext cx="7474172" cy="1325563"/>
          </a:xfrm>
        </p:spPr>
        <p:txBody>
          <a:bodyPr vert="horz" lIns="91440" tIns="45720" rIns="91440" bIns="45720" rtlCol="0" anchor="ctr">
            <a:normAutofit/>
          </a:bodyPr>
          <a:lstStyle/>
          <a:p>
            <a:pPr defTabSz="914400"/>
            <a:r>
              <a:rPr lang="en-US" kern="1200" dirty="0">
                <a:latin typeface="+mj-lt"/>
                <a:ea typeface="+mj-ea"/>
                <a:cs typeface="+mj-cs"/>
              </a:rPr>
              <a:t>Pre-review meetings</a:t>
            </a:r>
          </a:p>
        </p:txBody>
      </p:sp>
      <p:sp>
        <p:nvSpPr>
          <p:cNvPr id="4" name="Content Placeholder 2">
            <a:extLst>
              <a:ext uri="{FF2B5EF4-FFF2-40B4-BE49-F238E27FC236}">
                <a16:creationId xmlns:a16="http://schemas.microsoft.com/office/drawing/2014/main" id="{9BB30000-7553-4409-993C-7614FA7AFA1D}"/>
              </a:ext>
            </a:extLst>
          </p:cNvPr>
          <p:cNvSpPr txBox="1">
            <a:spLocks/>
          </p:cNvSpPr>
          <p:nvPr/>
        </p:nvSpPr>
        <p:spPr>
          <a:xfrm>
            <a:off x="693084" y="1430448"/>
            <a:ext cx="7905971" cy="4205975"/>
          </a:xfrm>
          <a:prstGeom prst="rect">
            <a:avLst/>
          </a:prstGeom>
        </p:spPr>
        <p:txBody>
          <a:bodyPr vert="horz" lIns="91440" tIns="45720" rIns="91440" bIns="45720" rtlCol="0" anchor="ct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dirty="0"/>
              <a:t>ROWM Design Guidance meetings have been renamed to Pre-review meetings</a:t>
            </a:r>
          </a:p>
          <a:p>
            <a:pPr indent="-228600" defTabSz="914400"/>
            <a:endParaRPr lang="en-US" dirty="0"/>
          </a:p>
          <a:p>
            <a:pPr marL="0" indent="0" defTabSz="914400">
              <a:buNone/>
            </a:pPr>
            <a:r>
              <a:rPr lang="en-US" dirty="0"/>
              <a:t>We have also revised the thresholds on when a Pre-review meeting is required to:</a:t>
            </a:r>
          </a:p>
          <a:p>
            <a:pPr lvl="1" indent="-228600" defTabSz="914400"/>
            <a:r>
              <a:rPr lang="en-US" sz="1800" dirty="0"/>
              <a:t>If the project exceeds 6 months in duration AND:</a:t>
            </a:r>
          </a:p>
          <a:p>
            <a:pPr lvl="2" indent="-228600" defTabSz="914400"/>
            <a:r>
              <a:rPr lang="en-US" dirty="0"/>
              <a:t>There is an existing or upcoming construction project on the same corridor within a one-block radius with impacts to the traveling public</a:t>
            </a:r>
          </a:p>
          <a:p>
            <a:pPr lvl="2" indent="-228600" defTabSz="914400"/>
            <a:r>
              <a:rPr lang="en-US" dirty="0"/>
              <a:t>The project proposes to close pedestrian mobility for 6 months or longer without a 24/7 ped reroute </a:t>
            </a:r>
            <a:r>
              <a:rPr lang="en-US" i="1" dirty="0"/>
              <a:t>(not required on non-arterial streets outside Urban Centers, Urban Villages and Hub areas) </a:t>
            </a:r>
          </a:p>
          <a:p>
            <a:pPr lvl="2" indent="-228600" defTabSz="914400"/>
            <a:r>
              <a:rPr lang="en-US" dirty="0"/>
              <a:t>The project proposes to close a dedicated bus or other transit lane</a:t>
            </a:r>
          </a:p>
          <a:p>
            <a:pPr lvl="2" indent="-228600" defTabSz="914400"/>
            <a:r>
              <a:rPr lang="en-US" dirty="0"/>
              <a:t>The project proposes to reduce a major arterial by 50% or more (e.g. 4 lanes become 2)</a:t>
            </a:r>
          </a:p>
          <a:p>
            <a:pPr marL="0" indent="0" defTabSz="914400">
              <a:buNone/>
            </a:pPr>
            <a:r>
              <a:rPr lang="en-US" sz="1900" i="1" dirty="0"/>
              <a:t>Note: Street Use may require a Pre-review meeting outside these thresholds if the impacts of the project warrants a meeting.</a:t>
            </a:r>
          </a:p>
          <a:p>
            <a:pPr lvl="2" indent="-228600" defTabSz="914400"/>
            <a:endParaRPr lang="en-US" dirty="0"/>
          </a:p>
          <a:p>
            <a:pPr marL="342900" lvl="1" indent="-228600" defTabSz="914400"/>
            <a:endParaRPr lang="en-US" sz="1800" dirty="0"/>
          </a:p>
        </p:txBody>
      </p:sp>
      <p:sp>
        <p:nvSpPr>
          <p:cNvPr id="10"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eeting">
            <a:extLst>
              <a:ext uri="{FF2B5EF4-FFF2-40B4-BE49-F238E27FC236}">
                <a16:creationId xmlns:a16="http://schemas.microsoft.com/office/drawing/2014/main" id="{315C18DA-BF15-4532-AFD2-4AF066A581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951240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859F-EE7A-456B-9DA9-392AF3BC1133}"/>
              </a:ext>
            </a:extLst>
          </p:cNvPr>
          <p:cNvSpPr>
            <a:spLocks noGrp="1"/>
          </p:cNvSpPr>
          <p:nvPr>
            <p:ph type="title"/>
          </p:nvPr>
        </p:nvSpPr>
        <p:spPr>
          <a:xfrm>
            <a:off x="440602" y="9903"/>
            <a:ext cx="10515600" cy="1325563"/>
          </a:xfrm>
        </p:spPr>
        <p:txBody>
          <a:bodyPr/>
          <a:lstStyle/>
          <a:p>
            <a:r>
              <a:rPr lang="en-US" dirty="0"/>
              <a:t>Pre-review meetings</a:t>
            </a:r>
          </a:p>
        </p:txBody>
      </p:sp>
      <p:pic>
        <p:nvPicPr>
          <p:cNvPr id="4" name="Picture 3">
            <a:extLst>
              <a:ext uri="{FF2B5EF4-FFF2-40B4-BE49-F238E27FC236}">
                <a16:creationId xmlns:a16="http://schemas.microsoft.com/office/drawing/2014/main" id="{CE270151-ED3D-4820-8DD4-F624BBF2C3A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64721" y="91440"/>
            <a:ext cx="5029200" cy="6675120"/>
          </a:xfrm>
          <a:prstGeom prst="rect">
            <a:avLst/>
          </a:prstGeom>
          <a:noFill/>
          <a:ln>
            <a:noFill/>
          </a:ln>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915A8639-EE5F-4CE3-A6D2-BAEE239BF0B2}"/>
              </a:ext>
            </a:extLst>
          </p:cNvPr>
          <p:cNvPicPr>
            <a:picLocks noChangeAspect="1"/>
          </p:cNvPicPr>
          <p:nvPr/>
        </p:nvPicPr>
        <p:blipFill rotWithShape="1">
          <a:blip r:embed="rId3"/>
          <a:srcRect r="8990" b="15459"/>
          <a:stretch/>
        </p:blipFill>
        <p:spPr>
          <a:xfrm>
            <a:off x="1271168" y="4191665"/>
            <a:ext cx="3966339" cy="1778007"/>
          </a:xfrm>
          <a:prstGeom prst="rect">
            <a:avLst/>
          </a:prstGeom>
        </p:spPr>
      </p:pic>
      <p:pic>
        <p:nvPicPr>
          <p:cNvPr id="6" name="Picture 5">
            <a:extLst>
              <a:ext uri="{FF2B5EF4-FFF2-40B4-BE49-F238E27FC236}">
                <a16:creationId xmlns:a16="http://schemas.microsoft.com/office/drawing/2014/main" id="{F2A382C9-6829-4FF8-A69D-48CC77F5561F}"/>
              </a:ext>
            </a:extLst>
          </p:cNvPr>
          <p:cNvPicPr>
            <a:picLocks noChangeAspect="1"/>
          </p:cNvPicPr>
          <p:nvPr/>
        </p:nvPicPr>
        <p:blipFill>
          <a:blip r:embed="rId4"/>
          <a:stretch>
            <a:fillRect/>
          </a:stretch>
        </p:blipFill>
        <p:spPr>
          <a:xfrm>
            <a:off x="8807796" y="3109912"/>
            <a:ext cx="3286125" cy="638175"/>
          </a:xfrm>
          <a:prstGeom prst="rect">
            <a:avLst/>
          </a:prstGeom>
        </p:spPr>
      </p:pic>
      <p:sp>
        <p:nvSpPr>
          <p:cNvPr id="8" name="Flowchart: Alternate Process 7">
            <a:extLst>
              <a:ext uri="{FF2B5EF4-FFF2-40B4-BE49-F238E27FC236}">
                <a16:creationId xmlns:a16="http://schemas.microsoft.com/office/drawing/2014/main" id="{237B511E-642B-4B61-A9A9-52B63D067780}"/>
              </a:ext>
            </a:extLst>
          </p:cNvPr>
          <p:cNvSpPr/>
          <p:nvPr/>
        </p:nvSpPr>
        <p:spPr>
          <a:xfrm>
            <a:off x="7720493" y="3773814"/>
            <a:ext cx="3286125" cy="102452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78D0EE21-63B9-4C37-B7DF-701C8A8108C1}"/>
              </a:ext>
            </a:extLst>
          </p:cNvPr>
          <p:cNvSpPr/>
          <p:nvPr/>
        </p:nvSpPr>
        <p:spPr>
          <a:xfrm>
            <a:off x="8807796" y="3213980"/>
            <a:ext cx="2798748" cy="43915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CA041B1E-0751-4785-A454-5AC48F90AF31}"/>
              </a:ext>
            </a:extLst>
          </p:cNvPr>
          <p:cNvSpPr/>
          <p:nvPr/>
        </p:nvSpPr>
        <p:spPr>
          <a:xfrm>
            <a:off x="8527947" y="303339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9" name="Flowchart: Connector 8">
            <a:extLst>
              <a:ext uri="{FF2B5EF4-FFF2-40B4-BE49-F238E27FC236}">
                <a16:creationId xmlns:a16="http://schemas.microsoft.com/office/drawing/2014/main" id="{985FBA23-F74E-472A-97E1-9AFFFD3A1507}"/>
              </a:ext>
            </a:extLst>
          </p:cNvPr>
          <p:cNvSpPr/>
          <p:nvPr/>
        </p:nvSpPr>
        <p:spPr>
          <a:xfrm>
            <a:off x="6860056" y="392731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cxnSp>
        <p:nvCxnSpPr>
          <p:cNvPr id="12" name="Straight Arrow Connector 11">
            <a:extLst>
              <a:ext uri="{FF2B5EF4-FFF2-40B4-BE49-F238E27FC236}">
                <a16:creationId xmlns:a16="http://schemas.microsoft.com/office/drawing/2014/main" id="{866D3B50-EAE0-4687-A497-75CC1DB62A47}"/>
              </a:ext>
            </a:extLst>
          </p:cNvPr>
          <p:cNvCxnSpPr>
            <a:cxnSpLocks/>
            <a:stCxn id="9" idx="5"/>
          </p:cNvCxnSpPr>
          <p:nvPr/>
        </p:nvCxnSpPr>
        <p:spPr>
          <a:xfrm flipV="1">
            <a:off x="7163096" y="4082167"/>
            <a:ext cx="707766" cy="10949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D650FE2F-6307-420C-8BE8-E2C8EF5DE935}"/>
              </a:ext>
            </a:extLst>
          </p:cNvPr>
          <p:cNvCxnSpPr>
            <a:cxnSpLocks/>
            <a:stCxn id="9" idx="5"/>
          </p:cNvCxnSpPr>
          <p:nvPr/>
        </p:nvCxnSpPr>
        <p:spPr>
          <a:xfrm>
            <a:off x="7163096" y="4191665"/>
            <a:ext cx="707766" cy="43070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 name="Rectangle 2">
            <a:extLst>
              <a:ext uri="{FF2B5EF4-FFF2-40B4-BE49-F238E27FC236}">
                <a16:creationId xmlns:a16="http://schemas.microsoft.com/office/drawing/2014/main" id="{C2C49FCE-8579-410C-9407-50723D9C677D}"/>
              </a:ext>
            </a:extLst>
          </p:cNvPr>
          <p:cNvSpPr/>
          <p:nvPr/>
        </p:nvSpPr>
        <p:spPr>
          <a:xfrm>
            <a:off x="436170" y="1166886"/>
            <a:ext cx="6096000" cy="3192156"/>
          </a:xfrm>
          <a:prstGeom prst="rect">
            <a:avLst/>
          </a:prstGeom>
        </p:spPr>
        <p:txBody>
          <a:bodyPr>
            <a:spAutoFit/>
          </a:bodyPr>
          <a:lstStyle/>
          <a:p>
            <a:pPr marL="91440">
              <a:lnSpc>
                <a:spcPct val="90000"/>
              </a:lnSpc>
              <a:spcBef>
                <a:spcPts val="375"/>
              </a:spcBef>
              <a:defRPr/>
            </a:pPr>
            <a:r>
              <a:rPr lang="en-US" sz="1900" dirty="0">
                <a:solidFill>
                  <a:srgbClr val="003DA5">
                    <a:lumMod val="50000"/>
                  </a:srgbClr>
                </a:solidFill>
              </a:rPr>
              <a:t>The Street Use Primary Reviewer will determine if a Pre-review meeting is required in the Screening task</a:t>
            </a:r>
          </a:p>
          <a:p>
            <a:pPr marL="91440">
              <a:lnSpc>
                <a:spcPct val="90000"/>
              </a:lnSpc>
              <a:spcBef>
                <a:spcPts val="375"/>
              </a:spcBef>
              <a:defRPr/>
            </a:pPr>
            <a:endParaRPr lang="en-US" sz="1900" dirty="0">
              <a:solidFill>
                <a:srgbClr val="003DA5">
                  <a:lumMod val="50000"/>
                </a:srgbClr>
              </a:solidFill>
            </a:endParaRPr>
          </a:p>
          <a:p>
            <a:pPr marL="548640" indent="-457200">
              <a:lnSpc>
                <a:spcPct val="90000"/>
              </a:lnSpc>
              <a:spcBef>
                <a:spcPts val="375"/>
              </a:spcBef>
              <a:buFont typeface="+mj-lt"/>
              <a:buAutoNum type="alphaLcPeriod"/>
              <a:defRPr/>
            </a:pPr>
            <a:r>
              <a:rPr lang="en-US" sz="1900" dirty="0">
                <a:solidFill>
                  <a:srgbClr val="003DA5">
                    <a:lumMod val="50000"/>
                  </a:srgbClr>
                </a:solidFill>
              </a:rPr>
              <a:t>If a Pre-review meeting is required, the record status will change from </a:t>
            </a:r>
            <a:r>
              <a:rPr lang="en-US" sz="1900" b="1" dirty="0">
                <a:solidFill>
                  <a:srgbClr val="003DA5">
                    <a:lumMod val="50000"/>
                  </a:srgbClr>
                </a:solidFill>
              </a:rPr>
              <a:t>In Process </a:t>
            </a:r>
            <a:r>
              <a:rPr lang="en-US" sz="1900" dirty="0">
                <a:solidFill>
                  <a:srgbClr val="003DA5">
                    <a:lumMod val="50000"/>
                  </a:srgbClr>
                </a:solidFill>
              </a:rPr>
              <a:t>to </a:t>
            </a:r>
            <a:r>
              <a:rPr lang="en-US" sz="1900" b="1" dirty="0">
                <a:solidFill>
                  <a:srgbClr val="003DA5">
                    <a:lumMod val="50000"/>
                  </a:srgbClr>
                </a:solidFill>
              </a:rPr>
              <a:t>Pre-Review Meeting Required</a:t>
            </a:r>
            <a:endParaRPr lang="en-US" sz="1900" dirty="0">
              <a:solidFill>
                <a:srgbClr val="003DA5">
                  <a:lumMod val="50000"/>
                </a:srgbClr>
              </a:solidFill>
            </a:endParaRPr>
          </a:p>
          <a:p>
            <a:pPr marL="548640" indent="-457200">
              <a:lnSpc>
                <a:spcPct val="90000"/>
              </a:lnSpc>
              <a:spcBef>
                <a:spcPts val="375"/>
              </a:spcBef>
              <a:buFont typeface="+mj-lt"/>
              <a:buAutoNum type="alphaLcPeriod"/>
              <a:defRPr/>
            </a:pPr>
            <a:r>
              <a:rPr lang="en-US" sz="1900" dirty="0">
                <a:solidFill>
                  <a:srgbClr val="003DA5">
                    <a:lumMod val="50000"/>
                  </a:srgbClr>
                </a:solidFill>
              </a:rPr>
              <a:t>When the Pre-review meeting is scheduled, the record status will change from </a:t>
            </a:r>
            <a:r>
              <a:rPr lang="en-US" sz="1900" b="1" dirty="0">
                <a:solidFill>
                  <a:srgbClr val="003DA5">
                    <a:lumMod val="50000"/>
                  </a:srgbClr>
                </a:solidFill>
              </a:rPr>
              <a:t>Pre-Review Meeting Required </a:t>
            </a:r>
            <a:r>
              <a:rPr lang="en-US" sz="1900" dirty="0">
                <a:solidFill>
                  <a:srgbClr val="003DA5">
                    <a:lumMod val="50000"/>
                  </a:srgbClr>
                </a:solidFill>
              </a:rPr>
              <a:t>to </a:t>
            </a:r>
            <a:r>
              <a:rPr lang="en-US" sz="1900" b="1" dirty="0">
                <a:solidFill>
                  <a:srgbClr val="003DA5">
                    <a:lumMod val="50000"/>
                  </a:srgbClr>
                </a:solidFill>
              </a:rPr>
              <a:t>Meeting Scheduled</a:t>
            </a:r>
          </a:p>
          <a:p>
            <a:pPr marL="548640" indent="-457200">
              <a:lnSpc>
                <a:spcPct val="90000"/>
              </a:lnSpc>
              <a:spcBef>
                <a:spcPts val="375"/>
              </a:spcBef>
              <a:buFont typeface="+mj-lt"/>
              <a:buAutoNum type="alphaLcPeriod"/>
              <a:defRPr/>
            </a:pPr>
            <a:r>
              <a:rPr lang="en-US" sz="1900" dirty="0">
                <a:solidFill>
                  <a:srgbClr val="003DA5">
                    <a:lumMod val="50000"/>
                  </a:srgbClr>
                </a:solidFill>
              </a:rPr>
              <a:t>The date of meeting will be noted in the application details in the Dates section</a:t>
            </a:r>
          </a:p>
        </p:txBody>
      </p:sp>
      <p:pic>
        <p:nvPicPr>
          <p:cNvPr id="1026" name="Picture 2">
            <a:extLst>
              <a:ext uri="{FF2B5EF4-FFF2-40B4-BE49-F238E27FC236}">
                <a16:creationId xmlns:a16="http://schemas.microsoft.com/office/drawing/2014/main" id="{C90DA586-A45D-4929-BE0D-C4721E7BF2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7088"/>
          <a:stretch/>
        </p:blipFill>
        <p:spPr bwMode="auto">
          <a:xfrm>
            <a:off x="4712565" y="5847651"/>
            <a:ext cx="6734175" cy="68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E9FBDD01-E4BA-45C1-AFC1-9B81EBB00718}"/>
              </a:ext>
            </a:extLst>
          </p:cNvPr>
          <p:cNvCxnSpPr>
            <a:cxnSpLocks/>
            <a:stCxn id="16" idx="5"/>
          </p:cNvCxnSpPr>
          <p:nvPr/>
        </p:nvCxnSpPr>
        <p:spPr>
          <a:xfrm>
            <a:off x="7080018" y="5989982"/>
            <a:ext cx="790844" cy="24048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8" name="Flowchart: Alternate Process 17">
            <a:extLst>
              <a:ext uri="{FF2B5EF4-FFF2-40B4-BE49-F238E27FC236}">
                <a16:creationId xmlns:a16="http://schemas.microsoft.com/office/drawing/2014/main" id="{26F6CDA2-4B98-4CAC-929A-305C94DCDFCC}"/>
              </a:ext>
            </a:extLst>
          </p:cNvPr>
          <p:cNvSpPr/>
          <p:nvPr/>
        </p:nvSpPr>
        <p:spPr>
          <a:xfrm>
            <a:off x="4712565" y="5813235"/>
            <a:ext cx="3966338" cy="72186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87AB1405-A82D-4B73-996D-19ADE0F7047A}"/>
              </a:ext>
            </a:extLst>
          </p:cNvPr>
          <p:cNvSpPr/>
          <p:nvPr/>
        </p:nvSpPr>
        <p:spPr>
          <a:xfrm>
            <a:off x="6776978" y="572563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Tree>
    <p:extLst>
      <p:ext uri="{BB962C8B-B14F-4D97-AF65-F5344CB8AC3E}">
        <p14:creationId xmlns:p14="http://schemas.microsoft.com/office/powerpoint/2010/main" val="2569758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950976" y="700186"/>
            <a:ext cx="5374494" cy="1188720"/>
          </a:xfrm>
        </p:spPr>
        <p:txBody>
          <a:bodyPr vert="horz" lIns="91440" tIns="45720" rIns="91440" bIns="45720" rtlCol="0" anchor="ctr">
            <a:normAutofit/>
          </a:bodyPr>
          <a:lstStyle/>
          <a:p>
            <a:pPr defTabSz="914400"/>
            <a:r>
              <a:rPr lang="en-US" sz="4000" dirty="0">
                <a:solidFill>
                  <a:schemeClr val="bg1"/>
                </a:solidFill>
              </a:rPr>
              <a:t>How to respond to 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923495" y="2224207"/>
            <a:ext cx="5374494" cy="37883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sz="2800" dirty="0">
                <a:solidFill>
                  <a:schemeClr val="bg1"/>
                </a:solidFill>
              </a:rPr>
              <a:t>Corrections can be required in the </a:t>
            </a:r>
            <a:r>
              <a:rPr lang="en-US" sz="2800" b="1" dirty="0">
                <a:solidFill>
                  <a:schemeClr val="bg1"/>
                </a:solidFill>
              </a:rPr>
              <a:t>Screening</a:t>
            </a:r>
            <a:r>
              <a:rPr lang="en-US" sz="2800" dirty="0">
                <a:solidFill>
                  <a:schemeClr val="bg1"/>
                </a:solidFill>
              </a:rPr>
              <a:t> or </a:t>
            </a:r>
            <a:r>
              <a:rPr lang="en-US" sz="2800" b="1" dirty="0">
                <a:solidFill>
                  <a:schemeClr val="bg1"/>
                </a:solidFill>
              </a:rPr>
              <a:t>Review Evaluation </a:t>
            </a:r>
            <a:r>
              <a:rPr lang="en-US" sz="2800" dirty="0">
                <a:solidFill>
                  <a:schemeClr val="bg1"/>
                </a:solidFill>
              </a:rPr>
              <a:t>task</a:t>
            </a:r>
          </a:p>
          <a:p>
            <a:pPr indent="-228600" defTabSz="914400"/>
            <a:endParaRPr lang="en-US" sz="2800" dirty="0">
              <a:solidFill>
                <a:schemeClr val="bg1"/>
              </a:solidFill>
            </a:endParaRPr>
          </a:p>
          <a:p>
            <a:pPr indent="-228600" defTabSz="914400"/>
            <a:r>
              <a:rPr lang="en-US" sz="2800" dirty="0">
                <a:solidFill>
                  <a:schemeClr val="bg1"/>
                </a:solidFill>
              </a:rPr>
              <a:t>Once the task is set to request corrections, the record status will change from </a:t>
            </a:r>
            <a:r>
              <a:rPr lang="en-US" sz="2800" b="1" dirty="0">
                <a:solidFill>
                  <a:schemeClr val="bg1"/>
                </a:solidFill>
              </a:rPr>
              <a:t>In Process </a:t>
            </a:r>
            <a:r>
              <a:rPr lang="en-US" sz="2800" dirty="0">
                <a:solidFill>
                  <a:schemeClr val="bg1"/>
                </a:solidFill>
              </a:rPr>
              <a:t>to </a:t>
            </a:r>
            <a:r>
              <a:rPr lang="en-US" sz="2800" b="1" dirty="0">
                <a:solidFill>
                  <a:schemeClr val="bg1"/>
                </a:solidFill>
              </a:rPr>
              <a:t>Awaiting Corrections</a:t>
            </a:r>
          </a:p>
          <a:p>
            <a:pPr marL="342900" lvl="1" indent="-228600" defTabSz="914400"/>
            <a:endParaRPr lang="en-US" sz="2200" dirty="0">
              <a:solidFill>
                <a:schemeClr val="bg1"/>
              </a:solidFill>
            </a:endParaRPr>
          </a:p>
          <a:p>
            <a:pPr marL="800100" lvl="1" indent="-228600" defTabSz="914400"/>
            <a:endParaRPr lang="en-US" sz="2200" dirty="0">
              <a:solidFill>
                <a:schemeClr val="bg1"/>
              </a:solidFill>
            </a:endParaRPr>
          </a:p>
          <a:p>
            <a:pPr marL="342900" lvl="1" indent="-228600" defTabSz="914400"/>
            <a:endParaRPr lang="en-US" sz="2200" dirty="0">
              <a:solidFill>
                <a:schemeClr val="bg1"/>
              </a:solidFill>
            </a:endParaRPr>
          </a:p>
        </p:txBody>
      </p:sp>
      <p:pic>
        <p:nvPicPr>
          <p:cNvPr id="11" name="Picture 10">
            <a:extLst>
              <a:ext uri="{FF2B5EF4-FFF2-40B4-BE49-F238E27FC236}">
                <a16:creationId xmlns:a16="http://schemas.microsoft.com/office/drawing/2014/main" id="{ACC405B1-3343-413D-A6B1-CEA538303A58}"/>
              </a:ext>
            </a:extLst>
          </p:cNvPr>
          <p:cNvPicPr>
            <a:picLocks noChangeAspect="1"/>
          </p:cNvPicPr>
          <p:nvPr/>
        </p:nvPicPr>
        <p:blipFill rotWithShape="1">
          <a:blip r:embed="rId3"/>
          <a:srcRect l="3712" r="6291"/>
          <a:stretch/>
        </p:blipFill>
        <p:spPr>
          <a:xfrm>
            <a:off x="6737990" y="2754630"/>
            <a:ext cx="5374494" cy="2926080"/>
          </a:xfrm>
          <a:prstGeom prst="rect">
            <a:avLst/>
          </a:prstGeom>
        </p:spPr>
      </p:pic>
      <p:pic>
        <p:nvPicPr>
          <p:cNvPr id="12" name="Picture 11">
            <a:extLst>
              <a:ext uri="{FF2B5EF4-FFF2-40B4-BE49-F238E27FC236}">
                <a16:creationId xmlns:a16="http://schemas.microsoft.com/office/drawing/2014/main" id="{D6DD8185-B6C5-4988-AD12-D5E1028C492E}"/>
              </a:ext>
            </a:extLst>
          </p:cNvPr>
          <p:cNvPicPr>
            <a:picLocks noChangeAspect="1"/>
          </p:cNvPicPr>
          <p:nvPr/>
        </p:nvPicPr>
        <p:blipFill>
          <a:blip r:embed="rId4"/>
          <a:stretch>
            <a:fillRect/>
          </a:stretch>
        </p:blipFill>
        <p:spPr>
          <a:xfrm>
            <a:off x="7543800" y="582076"/>
            <a:ext cx="4267200" cy="1752600"/>
          </a:xfrm>
          <a:prstGeom prst="rect">
            <a:avLst/>
          </a:prstGeom>
        </p:spPr>
      </p:pic>
    </p:spTree>
    <p:extLst>
      <p:ext uri="{BB962C8B-B14F-4D97-AF65-F5344CB8AC3E}">
        <p14:creationId xmlns:p14="http://schemas.microsoft.com/office/powerpoint/2010/main" val="1184371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a:solidFill>
                  <a:schemeClr val="bg1"/>
                </a:solidFill>
              </a:rPr>
              <a:t>How to respond to corrections </a:t>
            </a:r>
          </a:p>
        </p:txBody>
      </p:sp>
      <p:pic>
        <p:nvPicPr>
          <p:cNvPr id="8" name="Picture 7">
            <a:extLst>
              <a:ext uri="{FF2B5EF4-FFF2-40B4-BE49-F238E27FC236}">
                <a16:creationId xmlns:a16="http://schemas.microsoft.com/office/drawing/2014/main" id="{FAE5CF74-CA45-4FE9-A337-CA35E98A8C51}"/>
              </a:ext>
            </a:extLst>
          </p:cNvPr>
          <p:cNvPicPr/>
          <p:nvPr/>
        </p:nvPicPr>
        <p:blipFill rotWithShape="1">
          <a:blip r:embed="rId3">
            <a:extLst>
              <a:ext uri="{28A0092B-C50C-407E-A947-70E740481C1C}">
                <a14:useLocalDpi xmlns:a14="http://schemas.microsoft.com/office/drawing/2010/main" val="0"/>
              </a:ext>
            </a:extLst>
          </a:blip>
          <a:srcRect l="-1041" r="12314" b="2"/>
          <a:stretch/>
        </p:blipFill>
        <p:spPr bwMode="auto">
          <a:xfrm>
            <a:off x="3914775" y="2278717"/>
            <a:ext cx="8109586" cy="3474720"/>
          </a:xfrm>
          <a:prstGeom prst="rect">
            <a:avLst/>
          </a:prstGeom>
          <a:noFill/>
        </p:spPr>
      </p:pic>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167639" y="2466975"/>
            <a:ext cx="3803904" cy="3805809"/>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b="1" dirty="0"/>
              <a:t>How to respond to corrections</a:t>
            </a:r>
          </a:p>
          <a:p>
            <a:pPr marL="400050" indent="-457200" defTabSz="914400">
              <a:buFont typeface="+mj-lt"/>
              <a:buAutoNum type="arabicPeriod"/>
            </a:pPr>
            <a:r>
              <a:rPr lang="en-US" sz="2200" dirty="0"/>
              <a:t>From the </a:t>
            </a:r>
            <a:r>
              <a:rPr lang="en-US" sz="2200" b="1" dirty="0"/>
              <a:t>My Records </a:t>
            </a:r>
            <a:r>
              <a:rPr lang="en-US" sz="2200" dirty="0"/>
              <a:t>page, the </a:t>
            </a:r>
            <a:r>
              <a:rPr lang="en-US" sz="2200" b="1" dirty="0"/>
              <a:t>Status</a:t>
            </a:r>
            <a:r>
              <a:rPr lang="en-US" sz="2200" dirty="0"/>
              <a:t> of the permit will show as </a:t>
            </a:r>
            <a:r>
              <a:rPr lang="en-US" sz="2200" b="1" dirty="0"/>
              <a:t>Awaiting Corrections</a:t>
            </a:r>
          </a:p>
          <a:p>
            <a:pPr marL="400050" indent="-457200" defTabSz="914400">
              <a:buFont typeface="+mj-lt"/>
              <a:buAutoNum type="arabicPeriod"/>
            </a:pPr>
            <a:endParaRPr lang="en-US" sz="2200" dirty="0"/>
          </a:p>
          <a:p>
            <a:pPr marL="400050" indent="-457200" defTabSz="914400">
              <a:buFont typeface="+mj-lt"/>
              <a:buAutoNum type="arabicPeriod"/>
            </a:pPr>
            <a:r>
              <a:rPr lang="en-US" sz="2200" dirty="0"/>
              <a:t>Click on the blue hyperlink permit number</a:t>
            </a:r>
          </a:p>
          <a:p>
            <a:pPr marL="342900" lvl="1" indent="-228600" defTabSz="914400"/>
            <a:endParaRPr lang="en-US" sz="2200" dirty="0"/>
          </a:p>
          <a:p>
            <a:pPr marL="800100" lvl="1" indent="-228600" defTabSz="914400"/>
            <a:endParaRPr lang="en-US" sz="2200" dirty="0"/>
          </a:p>
          <a:p>
            <a:pPr marL="342900" lvl="1" indent="-228600" defTabSz="914400"/>
            <a:endParaRPr lang="en-US" sz="2200" dirty="0"/>
          </a:p>
        </p:txBody>
      </p:sp>
      <p:sp>
        <p:nvSpPr>
          <p:cNvPr id="6" name="Flowchart: Alternate Process 5">
            <a:extLst>
              <a:ext uri="{FF2B5EF4-FFF2-40B4-BE49-F238E27FC236}">
                <a16:creationId xmlns:a16="http://schemas.microsoft.com/office/drawing/2014/main" id="{97227AF7-B8AB-478A-99EF-336293DA03CA}"/>
              </a:ext>
            </a:extLst>
          </p:cNvPr>
          <p:cNvSpPr/>
          <p:nvPr/>
        </p:nvSpPr>
        <p:spPr>
          <a:xfrm>
            <a:off x="11015662" y="3037367"/>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9" name="Flowchart: Alternate Process 8">
            <a:extLst>
              <a:ext uri="{FF2B5EF4-FFF2-40B4-BE49-F238E27FC236}">
                <a16:creationId xmlns:a16="http://schemas.microsoft.com/office/drawing/2014/main" id="{8D579934-9E02-465E-882F-72AE724D8EE1}"/>
              </a:ext>
            </a:extLst>
          </p:cNvPr>
          <p:cNvSpPr/>
          <p:nvPr/>
        </p:nvSpPr>
        <p:spPr>
          <a:xfrm>
            <a:off x="10974058" y="5218791"/>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4E00A7DE-1D2F-4B26-B15A-751FF1192FBB}"/>
              </a:ext>
            </a:extLst>
          </p:cNvPr>
          <p:cNvSpPr/>
          <p:nvPr/>
        </p:nvSpPr>
        <p:spPr>
          <a:xfrm>
            <a:off x="9358250" y="39992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cxnSp>
        <p:nvCxnSpPr>
          <p:cNvPr id="11" name="Straight Arrow Connector 10">
            <a:extLst>
              <a:ext uri="{FF2B5EF4-FFF2-40B4-BE49-F238E27FC236}">
                <a16:creationId xmlns:a16="http://schemas.microsoft.com/office/drawing/2014/main" id="{0BECCD40-759E-4935-AA24-A5D5EB7053BB}"/>
              </a:ext>
            </a:extLst>
          </p:cNvPr>
          <p:cNvCxnSpPr>
            <a:cxnSpLocks/>
            <a:stCxn id="10" idx="6"/>
            <a:endCxn id="6" idx="1"/>
          </p:cNvCxnSpPr>
          <p:nvPr/>
        </p:nvCxnSpPr>
        <p:spPr>
          <a:xfrm flipV="1">
            <a:off x="9713284" y="3183189"/>
            <a:ext cx="1302378" cy="97094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ED0C30D7-DBFA-4B3C-B8C6-11ACC0B7765D}"/>
              </a:ext>
            </a:extLst>
          </p:cNvPr>
          <p:cNvCxnSpPr>
            <a:cxnSpLocks/>
            <a:stCxn id="10" idx="6"/>
            <a:endCxn id="9" idx="1"/>
          </p:cNvCxnSpPr>
          <p:nvPr/>
        </p:nvCxnSpPr>
        <p:spPr>
          <a:xfrm>
            <a:off x="9713284" y="4154130"/>
            <a:ext cx="1260774" cy="12104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4" name="Flowchart: Alternate Process 13">
            <a:extLst>
              <a:ext uri="{FF2B5EF4-FFF2-40B4-BE49-F238E27FC236}">
                <a16:creationId xmlns:a16="http://schemas.microsoft.com/office/drawing/2014/main" id="{61BEF058-3B5E-4BBD-87DF-64B54325593A}"/>
              </a:ext>
            </a:extLst>
          </p:cNvPr>
          <p:cNvSpPr/>
          <p:nvPr/>
        </p:nvSpPr>
        <p:spPr>
          <a:xfrm>
            <a:off x="5045697" y="5218790"/>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4894117" y="499899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Tree>
    <p:extLst>
      <p:ext uri="{BB962C8B-B14F-4D97-AF65-F5344CB8AC3E}">
        <p14:creationId xmlns:p14="http://schemas.microsoft.com/office/powerpoint/2010/main" val="455568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474431" y="2386584"/>
            <a:ext cx="5252414" cy="3785616"/>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b="1" dirty="0"/>
              <a:t>How to respond to corrections</a:t>
            </a:r>
          </a:p>
          <a:p>
            <a:pPr marL="400050" indent="-457200" defTabSz="914400">
              <a:buFont typeface="+mj-lt"/>
              <a:buAutoNum type="arabicPeriod" startAt="3"/>
            </a:pPr>
            <a:r>
              <a:rPr lang="en-US" sz="2200" dirty="0"/>
              <a:t>Click on the </a:t>
            </a:r>
            <a:r>
              <a:rPr lang="en-US" sz="2200" b="1" dirty="0"/>
              <a:t>Status</a:t>
            </a:r>
            <a:r>
              <a:rPr lang="en-US" sz="2200" dirty="0"/>
              <a:t> tab</a:t>
            </a:r>
          </a:p>
          <a:p>
            <a:pPr marL="742950" lvl="1" indent="-457200" defTabSz="914400">
              <a:buFont typeface="+mj-lt"/>
              <a:buAutoNum type="alphaLcPeriod"/>
            </a:pPr>
            <a:r>
              <a:rPr lang="en-US" sz="1900" dirty="0"/>
              <a:t>The red banner will indicate what document is required</a:t>
            </a:r>
          </a:p>
          <a:p>
            <a:pPr marL="742950" lvl="1" indent="-457200" defTabSz="914400">
              <a:buFont typeface="+mj-lt"/>
              <a:buAutoNum type="alphaLcPeriod"/>
            </a:pPr>
            <a:endParaRPr lang="en-US" sz="1900" dirty="0"/>
          </a:p>
          <a:p>
            <a:pPr marL="742950" lvl="1" indent="-457200" defTabSz="914400">
              <a:buFont typeface="+mj-lt"/>
              <a:buAutoNum type="alphaLcPeriod"/>
            </a:pPr>
            <a:r>
              <a:rPr lang="en-US" sz="1900" dirty="0"/>
              <a:t>Click on the </a:t>
            </a:r>
            <a:r>
              <a:rPr lang="en-US" sz="1900" b="1" dirty="0"/>
              <a:t>View Condition </a:t>
            </a:r>
            <a:r>
              <a:rPr lang="en-US" sz="1900" dirty="0"/>
              <a:t>button for more information about each document/condition</a:t>
            </a:r>
          </a:p>
          <a:p>
            <a:pPr marL="742950" lvl="1" indent="-457200" defTabSz="914400">
              <a:buFont typeface="+mj-lt"/>
              <a:buAutoNum type="alphaLcPeriod"/>
            </a:pPr>
            <a:endParaRPr lang="en-US" sz="1900" dirty="0"/>
          </a:p>
          <a:p>
            <a:pPr marL="742950" lvl="1" indent="-457200" defTabSz="914400">
              <a:buFont typeface="+mj-lt"/>
              <a:buAutoNum type="alphaLcPeriod"/>
            </a:pPr>
            <a:r>
              <a:rPr lang="en-US" sz="1900" dirty="0"/>
              <a:t>The </a:t>
            </a:r>
            <a:r>
              <a:rPr lang="en-US" sz="1900" b="1" dirty="0"/>
              <a:t>Review Evaluation </a:t>
            </a:r>
            <a:r>
              <a:rPr lang="en-US" sz="1900" dirty="0"/>
              <a:t>task shows an asterisk indicating there has been at least one corrections cycle</a:t>
            </a:r>
          </a:p>
          <a:p>
            <a:pPr marL="742950" lvl="1" indent="-457200" defTabSz="914400">
              <a:buFont typeface="+mj-lt"/>
              <a:buAutoNum type="alphaLcPeriod"/>
            </a:pPr>
            <a:endParaRPr lang="en-US" sz="1900" dirty="0"/>
          </a:p>
          <a:p>
            <a:pPr marL="742950" lvl="1" indent="-457200" defTabSz="914400">
              <a:buFont typeface="+mj-lt"/>
              <a:buAutoNum type="alphaLcPeriod"/>
            </a:pPr>
            <a:r>
              <a:rPr lang="en-US" sz="1900" dirty="0"/>
              <a:t>The </a:t>
            </a:r>
            <a:r>
              <a:rPr lang="en-US" sz="1900" b="1" dirty="0"/>
              <a:t>Screening</a:t>
            </a:r>
            <a:r>
              <a:rPr lang="en-US" sz="1900" dirty="0"/>
              <a:t> task shows as </a:t>
            </a:r>
            <a:r>
              <a:rPr lang="en-US" sz="1900" b="1" dirty="0"/>
              <a:t>In Process </a:t>
            </a:r>
            <a:r>
              <a:rPr lang="en-US" sz="1900" dirty="0"/>
              <a:t>with the hourglass because that is the beginning of the review process </a:t>
            </a:r>
          </a:p>
          <a:p>
            <a:pPr marL="400050" indent="-457200" defTabSz="914400">
              <a:buFont typeface="+mj-lt"/>
              <a:buAutoNum type="arabicPeriod" startAt="3"/>
            </a:pPr>
            <a:endParaRPr lang="en-US" sz="2200" dirty="0"/>
          </a:p>
          <a:p>
            <a:pPr marL="114300" lvl="1" indent="0" defTabSz="914400">
              <a:buNone/>
            </a:pPr>
            <a:endParaRPr lang="en-US" sz="2200" dirty="0"/>
          </a:p>
          <a:p>
            <a:pPr marL="800100" lvl="1" indent="-228600" defTabSz="914400"/>
            <a:endParaRPr lang="en-US" sz="2200" dirty="0"/>
          </a:p>
          <a:p>
            <a:pPr marL="342900" lvl="1" indent="-228600" defTabSz="914400"/>
            <a:endParaRPr lang="en-US" sz="2200" dirty="0"/>
          </a:p>
        </p:txBody>
      </p:sp>
      <p:pic>
        <p:nvPicPr>
          <p:cNvPr id="15" name="Picture 14">
            <a:extLst>
              <a:ext uri="{FF2B5EF4-FFF2-40B4-BE49-F238E27FC236}">
                <a16:creationId xmlns:a16="http://schemas.microsoft.com/office/drawing/2014/main" id="{CF070EAD-DFD2-4C39-8E78-CAD5E8E992F1}"/>
              </a:ext>
            </a:extLst>
          </p:cNvPr>
          <p:cNvPicPr/>
          <p:nvPr/>
        </p:nvPicPr>
        <p:blipFill rotWithShape="1">
          <a:blip r:embed="rId3"/>
          <a:srcRect t="-823"/>
          <a:stretch/>
        </p:blipFill>
        <p:spPr>
          <a:xfrm>
            <a:off x="6159218" y="1106895"/>
            <a:ext cx="5943600" cy="5153840"/>
          </a:xfrm>
          <a:prstGeom prst="rect">
            <a:avLst/>
          </a:prstGeom>
          <a:ln>
            <a:noFill/>
          </a:ln>
          <a:effectLst>
            <a:outerShdw blurRad="292100" dist="139700" dir="2700000" algn="tl" rotWithShape="0">
              <a:srgbClr val="333333">
                <a:alpha val="65000"/>
              </a:srgbClr>
            </a:outerShdw>
          </a:effectLst>
        </p:spPr>
      </p:pic>
      <p:sp>
        <p:nvSpPr>
          <p:cNvPr id="6" name="Flowchart: Alternate Process 5">
            <a:extLst>
              <a:ext uri="{FF2B5EF4-FFF2-40B4-BE49-F238E27FC236}">
                <a16:creationId xmlns:a16="http://schemas.microsoft.com/office/drawing/2014/main" id="{97227AF7-B8AB-478A-99EF-336293DA03CA}"/>
              </a:ext>
            </a:extLst>
          </p:cNvPr>
          <p:cNvSpPr/>
          <p:nvPr/>
        </p:nvSpPr>
        <p:spPr>
          <a:xfrm>
            <a:off x="7081838" y="2265591"/>
            <a:ext cx="528638" cy="24900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4E00A7DE-1D2F-4B26-B15A-751FF1192FBB}"/>
              </a:ext>
            </a:extLst>
          </p:cNvPr>
          <p:cNvSpPr/>
          <p:nvPr/>
        </p:nvSpPr>
        <p:spPr>
          <a:xfrm>
            <a:off x="8638347" y="280558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cxnSp>
        <p:nvCxnSpPr>
          <p:cNvPr id="11" name="Straight Arrow Connector 10">
            <a:extLst>
              <a:ext uri="{FF2B5EF4-FFF2-40B4-BE49-F238E27FC236}">
                <a16:creationId xmlns:a16="http://schemas.microsoft.com/office/drawing/2014/main" id="{0BECCD40-759E-4935-AA24-A5D5EB7053BB}"/>
              </a:ext>
            </a:extLst>
          </p:cNvPr>
          <p:cNvCxnSpPr>
            <a:cxnSpLocks/>
            <a:stCxn id="10" idx="4"/>
          </p:cNvCxnSpPr>
          <p:nvPr/>
        </p:nvCxnSpPr>
        <p:spPr>
          <a:xfrm flipH="1">
            <a:off x="8638347" y="3115290"/>
            <a:ext cx="177517" cy="31371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6" name="Flowchart: Connector 15">
            <a:extLst>
              <a:ext uri="{FF2B5EF4-FFF2-40B4-BE49-F238E27FC236}">
                <a16:creationId xmlns:a16="http://schemas.microsoft.com/office/drawing/2014/main" id="{AD1506CB-E695-4CB6-9A71-F72F8EDD77B9}"/>
              </a:ext>
            </a:extLst>
          </p:cNvPr>
          <p:cNvSpPr/>
          <p:nvPr/>
        </p:nvSpPr>
        <p:spPr>
          <a:xfrm>
            <a:off x="6904321" y="199841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14" name="Flowchart: Alternate Process 13">
            <a:extLst>
              <a:ext uri="{FF2B5EF4-FFF2-40B4-BE49-F238E27FC236}">
                <a16:creationId xmlns:a16="http://schemas.microsoft.com/office/drawing/2014/main" id="{61BEF058-3B5E-4BBD-87DF-64B54325593A}"/>
              </a:ext>
            </a:extLst>
          </p:cNvPr>
          <p:cNvSpPr/>
          <p:nvPr/>
        </p:nvSpPr>
        <p:spPr>
          <a:xfrm>
            <a:off x="6265132" y="4590938"/>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1" name="Flowchart: Alternate Process 20">
            <a:extLst>
              <a:ext uri="{FF2B5EF4-FFF2-40B4-BE49-F238E27FC236}">
                <a16:creationId xmlns:a16="http://schemas.microsoft.com/office/drawing/2014/main" id="{90911901-FFEE-4D52-92C3-BA3016CB63EF}"/>
              </a:ext>
            </a:extLst>
          </p:cNvPr>
          <p:cNvSpPr/>
          <p:nvPr/>
        </p:nvSpPr>
        <p:spPr>
          <a:xfrm>
            <a:off x="6265132" y="5072969"/>
            <a:ext cx="122151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5BF4D09A-F3BA-4527-B275-7DD91282A6DA}"/>
              </a:ext>
            </a:extLst>
          </p:cNvPr>
          <p:cNvSpPr/>
          <p:nvPr/>
        </p:nvSpPr>
        <p:spPr>
          <a:xfrm>
            <a:off x="5910098" y="455430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23" name="Flowchart: Connector 22">
            <a:extLst>
              <a:ext uri="{FF2B5EF4-FFF2-40B4-BE49-F238E27FC236}">
                <a16:creationId xmlns:a16="http://schemas.microsoft.com/office/drawing/2014/main" id="{D92B4833-13BC-48EF-977D-C6C834414EF9}"/>
              </a:ext>
            </a:extLst>
          </p:cNvPr>
          <p:cNvSpPr/>
          <p:nvPr/>
        </p:nvSpPr>
        <p:spPr>
          <a:xfrm>
            <a:off x="5904362" y="505051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24" name="Flowchart: Alternate Process 23">
            <a:extLst>
              <a:ext uri="{FF2B5EF4-FFF2-40B4-BE49-F238E27FC236}">
                <a16:creationId xmlns:a16="http://schemas.microsoft.com/office/drawing/2014/main" id="{3FB6F169-EAEE-4206-A81F-CA8C3D0F0410}"/>
              </a:ext>
            </a:extLst>
          </p:cNvPr>
          <p:cNvSpPr/>
          <p:nvPr/>
        </p:nvSpPr>
        <p:spPr>
          <a:xfrm>
            <a:off x="10599153" y="3505199"/>
            <a:ext cx="887998" cy="18097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5" name="Flowchart: Connector 24">
            <a:extLst>
              <a:ext uri="{FF2B5EF4-FFF2-40B4-BE49-F238E27FC236}">
                <a16:creationId xmlns:a16="http://schemas.microsoft.com/office/drawing/2014/main" id="{0FCE1044-950B-4E03-AC58-95C6C8A9C5B5}"/>
              </a:ext>
            </a:extLst>
          </p:cNvPr>
          <p:cNvSpPr/>
          <p:nvPr/>
        </p:nvSpPr>
        <p:spPr>
          <a:xfrm>
            <a:off x="10294208" y="322455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Tree>
    <p:extLst>
      <p:ext uri="{BB962C8B-B14F-4D97-AF65-F5344CB8AC3E}">
        <p14:creationId xmlns:p14="http://schemas.microsoft.com/office/powerpoint/2010/main" val="3299721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7BEDA-345A-4280-81B3-22619785CF20}"/>
              </a:ext>
            </a:extLst>
          </p:cNvPr>
          <p:cNvSpPr>
            <a:spLocks noGrp="1"/>
          </p:cNvSpPr>
          <p:nvPr>
            <p:ph type="title"/>
          </p:nvPr>
        </p:nvSpPr>
        <p:spPr>
          <a:xfrm>
            <a:off x="294830" y="0"/>
            <a:ext cx="10592245" cy="1181100"/>
          </a:xfrm>
        </p:spPr>
        <p:txBody>
          <a:bodyPr>
            <a:normAutofit fontScale="90000"/>
          </a:bodyPr>
          <a:lstStyle/>
          <a:p>
            <a:r>
              <a:rPr lang="en-US" dirty="0"/>
              <a:t>Corrections and Corrections Response documents</a:t>
            </a:r>
          </a:p>
        </p:txBody>
      </p:sp>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49</a:t>
            </a:fld>
            <a:endParaRPr lang="en-US" dirty="0"/>
          </a:p>
        </p:txBody>
      </p:sp>
      <p:sp>
        <p:nvSpPr>
          <p:cNvPr id="15" name="Content Placeholder 2">
            <a:extLst>
              <a:ext uri="{FF2B5EF4-FFF2-40B4-BE49-F238E27FC236}">
                <a16:creationId xmlns:a16="http://schemas.microsoft.com/office/drawing/2014/main" id="{B3D38CBC-3248-46CA-90D9-7C945A9A9003}"/>
              </a:ext>
            </a:extLst>
          </p:cNvPr>
          <p:cNvSpPr txBox="1">
            <a:spLocks/>
          </p:cNvSpPr>
          <p:nvPr/>
        </p:nvSpPr>
        <p:spPr>
          <a:xfrm>
            <a:off x="294830" y="1181100"/>
            <a:ext cx="8601520" cy="3422194"/>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2200" dirty="0"/>
              <a:t>The </a:t>
            </a:r>
            <a:r>
              <a:rPr lang="en-US" sz="2200" b="1" dirty="0"/>
              <a:t>Corrections</a:t>
            </a:r>
            <a:r>
              <a:rPr lang="en-US" sz="2200" dirty="0"/>
              <a:t> document is the </a:t>
            </a:r>
            <a:r>
              <a:rPr lang="en-US" sz="2200" b="1" dirty="0"/>
              <a:t>Street Use Comment Sheet</a:t>
            </a:r>
          </a:p>
          <a:p>
            <a:pPr defTabSz="914400"/>
            <a:endParaRPr lang="en-US" sz="2200" dirty="0"/>
          </a:p>
          <a:p>
            <a:pPr defTabSz="914400"/>
            <a:r>
              <a:rPr lang="en-US" sz="2200" dirty="0"/>
              <a:t>The </a:t>
            </a:r>
            <a:r>
              <a:rPr lang="en-US" sz="2200" b="1" dirty="0"/>
              <a:t>Corrections Response </a:t>
            </a:r>
            <a:r>
              <a:rPr lang="en-US" sz="2200" dirty="0"/>
              <a:t>document is the </a:t>
            </a:r>
            <a:r>
              <a:rPr lang="en-US" sz="2200" b="1" dirty="0"/>
              <a:t>Street Use Comment Sheet</a:t>
            </a:r>
            <a:r>
              <a:rPr lang="en-US" sz="2200" dirty="0"/>
              <a:t> </a:t>
            </a:r>
            <a:r>
              <a:rPr lang="en-US" sz="2200" i="1" dirty="0"/>
              <a:t>with</a:t>
            </a:r>
            <a:r>
              <a:rPr lang="en-US" sz="2200" dirty="0"/>
              <a:t> your responses added</a:t>
            </a:r>
            <a:endParaRPr lang="en-US" sz="2200" b="1" dirty="0"/>
          </a:p>
          <a:p>
            <a:pPr marL="0" indent="0" defTabSz="914400">
              <a:buNone/>
            </a:pPr>
            <a:endParaRPr lang="en-US" sz="2200" dirty="0"/>
          </a:p>
          <a:p>
            <a:pPr defTabSz="914400"/>
            <a:r>
              <a:rPr lang="en-US" sz="2200" dirty="0"/>
              <a:t>If there is a </a:t>
            </a:r>
            <a:r>
              <a:rPr lang="en-US" sz="2200" b="1" dirty="0"/>
              <a:t>Corrections Response </a:t>
            </a:r>
            <a:r>
              <a:rPr lang="en-US" sz="2200" dirty="0"/>
              <a:t>condition requirement, you will need to upload the </a:t>
            </a:r>
            <a:r>
              <a:rPr lang="en-US" sz="2200" b="1" dirty="0"/>
              <a:t>Street Use Comment Sheet </a:t>
            </a:r>
            <a:r>
              <a:rPr lang="en-US" sz="2200" dirty="0"/>
              <a:t>with your responses </a:t>
            </a:r>
          </a:p>
          <a:p>
            <a:pPr marL="114300" lvl="1" indent="0" defTabSz="914400">
              <a:buNone/>
            </a:pPr>
            <a:endParaRPr lang="en-US" sz="2200" dirty="0"/>
          </a:p>
          <a:p>
            <a:pPr marL="800100" lvl="1" indent="-228600" defTabSz="914400"/>
            <a:endParaRPr lang="en-US" sz="2200" dirty="0"/>
          </a:p>
          <a:p>
            <a:pPr marL="342900" lvl="1" indent="-228600" defTabSz="914400"/>
            <a:endParaRPr lang="en-US" sz="2200" dirty="0"/>
          </a:p>
        </p:txBody>
      </p:sp>
      <p:pic>
        <p:nvPicPr>
          <p:cNvPr id="10" name="Picture 9">
            <a:extLst>
              <a:ext uri="{FF2B5EF4-FFF2-40B4-BE49-F238E27FC236}">
                <a16:creationId xmlns:a16="http://schemas.microsoft.com/office/drawing/2014/main" id="{B9958374-C08B-4EBE-A787-D07FCBCBE41B}"/>
              </a:ext>
            </a:extLst>
          </p:cNvPr>
          <p:cNvPicPr>
            <a:picLocks noChangeAspect="1"/>
          </p:cNvPicPr>
          <p:nvPr/>
        </p:nvPicPr>
        <p:blipFill>
          <a:blip r:embed="rId3"/>
          <a:stretch>
            <a:fillRect/>
          </a:stretch>
        </p:blipFill>
        <p:spPr>
          <a:xfrm>
            <a:off x="0" y="4110072"/>
            <a:ext cx="12192000" cy="1762055"/>
          </a:xfrm>
          <a:prstGeom prst="rect">
            <a:avLst/>
          </a:prstGeom>
        </p:spPr>
      </p:pic>
    </p:spTree>
    <p:extLst>
      <p:ext uri="{BB962C8B-B14F-4D97-AF65-F5344CB8AC3E}">
        <p14:creationId xmlns:p14="http://schemas.microsoft.com/office/powerpoint/2010/main" val="282813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E33479-F3CC-46C2-AB23-F3394B1FAEDA}"/>
              </a:ext>
            </a:extLst>
          </p:cNvPr>
          <p:cNvSpPr>
            <a:spLocks noGrp="1"/>
          </p:cNvSpPr>
          <p:nvPr>
            <p:ph type="title"/>
          </p:nvPr>
        </p:nvSpPr>
        <p:spPr>
          <a:xfrm>
            <a:off x="762000" y="559678"/>
            <a:ext cx="3567915" cy="4952492"/>
          </a:xfrm>
        </p:spPr>
        <p:txBody>
          <a:bodyPr>
            <a:normAutofit/>
          </a:bodyPr>
          <a:lstStyle/>
          <a:p>
            <a:r>
              <a:rPr lang="en-US" dirty="0">
                <a:solidFill>
                  <a:schemeClr val="bg1"/>
                </a:solidFill>
              </a:rPr>
              <a:t>Accela launch overview</a:t>
            </a:r>
          </a:p>
        </p:txBody>
      </p:sp>
      <p:cxnSp>
        <p:nvCxnSpPr>
          <p:cNvPr id="15" name="Straight Connector 14">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6">
            <a:extLst>
              <a:ext uri="{FF2B5EF4-FFF2-40B4-BE49-F238E27FC236}">
                <a16:creationId xmlns:a16="http://schemas.microsoft.com/office/drawing/2014/main" id="{81E5DA7B-E4A1-4997-BC5C-1F368CD5A0BA}"/>
              </a:ext>
            </a:extLst>
          </p:cNvPr>
          <p:cNvGraphicFramePr>
            <a:graphicFrameLocks noGrp="1"/>
          </p:cNvGraphicFramePr>
          <p:nvPr>
            <p:ph idx="1"/>
            <p:extLst>
              <p:ext uri="{D42A27DB-BD31-4B8C-83A1-F6EECF244321}">
                <p14:modId xmlns:p14="http://schemas.microsoft.com/office/powerpoint/2010/main" val="3880259291"/>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318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73E46F-318C-4F0E-8ADE-FE420BBDE919}"/>
              </a:ext>
            </a:extLst>
          </p:cNvPr>
          <p:cNvPicPr/>
          <p:nvPr/>
        </p:nvPicPr>
        <p:blipFill rotWithShape="1">
          <a:blip r:embed="rId3">
            <a:extLst>
              <a:ext uri="{28A0092B-C50C-407E-A947-70E740481C1C}">
                <a14:useLocalDpi xmlns:a14="http://schemas.microsoft.com/office/drawing/2010/main" val="0"/>
              </a:ext>
            </a:extLst>
          </a:blip>
          <a:srcRect b="76844"/>
          <a:stretch/>
        </p:blipFill>
        <p:spPr bwMode="auto">
          <a:xfrm>
            <a:off x="6967669" y="1081276"/>
            <a:ext cx="4572000" cy="2194560"/>
          </a:xfrm>
          <a:prstGeom prst="rect">
            <a:avLst/>
          </a:prstGeom>
          <a:ln>
            <a:noFill/>
          </a:ln>
          <a:effectLst>
            <a:outerShdw blurRad="292100" dist="139700" dir="2700000" algn="tl" rotWithShape="0">
              <a:srgbClr val="333333">
                <a:alpha val="65000"/>
              </a:srgbClr>
            </a:outerShdw>
          </a:effectLst>
        </p:spPr>
      </p:pic>
      <p:pic>
        <p:nvPicPr>
          <p:cNvPr id="1026" name="Picture 1">
            <a:extLst>
              <a:ext uri="{FF2B5EF4-FFF2-40B4-BE49-F238E27FC236}">
                <a16:creationId xmlns:a16="http://schemas.microsoft.com/office/drawing/2014/main" id="{92584327-2EEA-4A3D-BEA4-F72E514CE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506" y="3275836"/>
            <a:ext cx="5485737" cy="1554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867BEDA-345A-4280-81B3-22619785CF20}"/>
              </a:ext>
            </a:extLst>
          </p:cNvPr>
          <p:cNvSpPr>
            <a:spLocks noGrp="1"/>
          </p:cNvSpPr>
          <p:nvPr>
            <p:ph type="title"/>
          </p:nvPr>
        </p:nvSpPr>
        <p:spPr>
          <a:xfrm>
            <a:off x="294830" y="0"/>
            <a:ext cx="11125645" cy="1181100"/>
          </a:xfrm>
        </p:spPr>
        <p:txBody>
          <a:bodyPr>
            <a:normAutofit fontScale="90000"/>
          </a:bodyPr>
          <a:lstStyle/>
          <a:p>
            <a:r>
              <a:rPr lang="en-US" dirty="0"/>
              <a:t>How to find the Street Use Comment Sheet and other documents</a:t>
            </a:r>
          </a:p>
        </p:txBody>
      </p:sp>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50</a:t>
            </a:fld>
            <a:endParaRPr lang="en-US" dirty="0"/>
          </a:p>
        </p:txBody>
      </p:sp>
      <p:sp>
        <p:nvSpPr>
          <p:cNvPr id="15" name="Content Placeholder 2">
            <a:extLst>
              <a:ext uri="{FF2B5EF4-FFF2-40B4-BE49-F238E27FC236}">
                <a16:creationId xmlns:a16="http://schemas.microsoft.com/office/drawing/2014/main" id="{B3D38CBC-3248-46CA-90D9-7C945A9A9003}"/>
              </a:ext>
            </a:extLst>
          </p:cNvPr>
          <p:cNvSpPr txBox="1">
            <a:spLocks/>
          </p:cNvSpPr>
          <p:nvPr/>
        </p:nvSpPr>
        <p:spPr>
          <a:xfrm>
            <a:off x="81481" y="1181101"/>
            <a:ext cx="6017885" cy="4810124"/>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r>
              <a:rPr lang="en-US" sz="2200" dirty="0"/>
              <a:t>To download the </a:t>
            </a:r>
            <a:r>
              <a:rPr lang="en-US" sz="2200" b="1" dirty="0"/>
              <a:t>Street Use Comment Sheet</a:t>
            </a:r>
            <a:r>
              <a:rPr lang="en-US" sz="2200" dirty="0"/>
              <a:t>:</a:t>
            </a:r>
          </a:p>
          <a:p>
            <a:pPr marL="800100" lvl="1" indent="-457200" defTabSz="914400">
              <a:buFont typeface="+mj-lt"/>
              <a:buAutoNum type="alphaLcPeriod"/>
            </a:pPr>
            <a:r>
              <a:rPr lang="en-US" sz="1900" dirty="0"/>
              <a:t>Click on the</a:t>
            </a:r>
            <a:r>
              <a:rPr lang="en-US" sz="1900" b="1" dirty="0"/>
              <a:t> Attachments </a:t>
            </a:r>
            <a:r>
              <a:rPr lang="en-US" sz="1900" dirty="0"/>
              <a:t>tab of your permit</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Find the most current </a:t>
            </a:r>
            <a:r>
              <a:rPr lang="en-US" sz="1900" b="1" dirty="0"/>
              <a:t>Corrections</a:t>
            </a:r>
            <a:r>
              <a:rPr lang="en-US" sz="1900" dirty="0"/>
              <a:t> document in the attachments list</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Click on the document blue hyperlink</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Download to your computer</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Add responses to the </a:t>
            </a:r>
            <a:r>
              <a:rPr lang="en-US" sz="1900" b="1" dirty="0"/>
              <a:t>Street Use Comment Sheet</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Repeat for any other documents needed (e.g. marked up plans, printed permit etc.)</a:t>
            </a:r>
          </a:p>
          <a:p>
            <a:pPr marL="800100" lvl="1" indent="-457200" defTabSz="914400">
              <a:buFont typeface="+mj-lt"/>
              <a:buAutoNum type="alphaLcPeriod"/>
            </a:pPr>
            <a:endParaRPr lang="en-US" sz="1900" dirty="0"/>
          </a:p>
          <a:p>
            <a:pPr marL="800100" lvl="1" indent="-457200" defTabSz="914400">
              <a:buFont typeface="+mj-lt"/>
              <a:buAutoNum type="alphaLcPeriod"/>
            </a:pPr>
            <a:r>
              <a:rPr lang="en-US" sz="1900" dirty="0"/>
              <a:t>When revised documents are ready, upload the </a:t>
            </a:r>
            <a:r>
              <a:rPr lang="en-US" sz="1900" b="1" dirty="0"/>
              <a:t>Street Use Comment Sheet </a:t>
            </a:r>
            <a:r>
              <a:rPr lang="en-US" sz="1900" i="1" dirty="0"/>
              <a:t>with</a:t>
            </a:r>
            <a:r>
              <a:rPr lang="en-US" sz="1900" dirty="0"/>
              <a:t> your responses as the </a:t>
            </a:r>
            <a:r>
              <a:rPr lang="en-US" sz="1900" b="1" dirty="0"/>
              <a:t>Corrections Response </a:t>
            </a:r>
            <a:r>
              <a:rPr lang="en-US" sz="1900" dirty="0"/>
              <a:t>document</a:t>
            </a:r>
          </a:p>
          <a:p>
            <a:pPr marL="0" indent="0" defTabSz="914400">
              <a:buNone/>
            </a:pPr>
            <a:endParaRPr lang="en-US" sz="2200" dirty="0"/>
          </a:p>
          <a:p>
            <a:pPr marL="114300" lvl="1" indent="0" defTabSz="914400">
              <a:buNone/>
            </a:pPr>
            <a:endParaRPr lang="en-US" sz="2200" dirty="0"/>
          </a:p>
          <a:p>
            <a:pPr marL="800100" lvl="1" indent="-228600" defTabSz="914400"/>
            <a:endParaRPr lang="en-US" sz="2200" dirty="0"/>
          </a:p>
          <a:p>
            <a:pPr marL="342900" lvl="1" indent="-228600" defTabSz="914400"/>
            <a:endParaRPr lang="en-US" sz="2200" dirty="0"/>
          </a:p>
        </p:txBody>
      </p:sp>
      <p:sp>
        <p:nvSpPr>
          <p:cNvPr id="7" name="Flowchart: Alternate Process 6">
            <a:extLst>
              <a:ext uri="{FF2B5EF4-FFF2-40B4-BE49-F238E27FC236}">
                <a16:creationId xmlns:a16="http://schemas.microsoft.com/office/drawing/2014/main" id="{F403D8B0-44F7-4477-A39A-C948F32C1852}"/>
              </a:ext>
            </a:extLst>
          </p:cNvPr>
          <p:cNvSpPr/>
          <p:nvPr/>
        </p:nvSpPr>
        <p:spPr>
          <a:xfrm>
            <a:off x="9639432" y="2445732"/>
            <a:ext cx="808320" cy="19885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8" name="Flowchart: Connector 7">
            <a:extLst>
              <a:ext uri="{FF2B5EF4-FFF2-40B4-BE49-F238E27FC236}">
                <a16:creationId xmlns:a16="http://schemas.microsoft.com/office/drawing/2014/main" id="{186B3A6C-8007-43D8-8A5F-1B72C56611ED}"/>
              </a:ext>
            </a:extLst>
          </p:cNvPr>
          <p:cNvSpPr/>
          <p:nvPr/>
        </p:nvSpPr>
        <p:spPr>
          <a:xfrm>
            <a:off x="9461915" y="217855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12" name="Flowchart: Connector 11">
            <a:extLst>
              <a:ext uri="{FF2B5EF4-FFF2-40B4-BE49-F238E27FC236}">
                <a16:creationId xmlns:a16="http://schemas.microsoft.com/office/drawing/2014/main" id="{D00358E8-9E3C-4108-B066-F8DCFDA80056}"/>
              </a:ext>
            </a:extLst>
          </p:cNvPr>
          <p:cNvSpPr/>
          <p:nvPr/>
        </p:nvSpPr>
        <p:spPr>
          <a:xfrm>
            <a:off x="5995989" y="428542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13" name="Flowchart: Connector 12">
            <a:extLst>
              <a:ext uri="{FF2B5EF4-FFF2-40B4-BE49-F238E27FC236}">
                <a16:creationId xmlns:a16="http://schemas.microsoft.com/office/drawing/2014/main" id="{D7F64706-FAEB-442F-B8F0-F9B9F2C11B90}"/>
              </a:ext>
            </a:extLst>
          </p:cNvPr>
          <p:cNvSpPr/>
          <p:nvPr/>
        </p:nvSpPr>
        <p:spPr>
          <a:xfrm>
            <a:off x="10270235" y="38029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cxnSp>
        <p:nvCxnSpPr>
          <p:cNvPr id="14" name="Straight Arrow Connector 13">
            <a:extLst>
              <a:ext uri="{FF2B5EF4-FFF2-40B4-BE49-F238E27FC236}">
                <a16:creationId xmlns:a16="http://schemas.microsoft.com/office/drawing/2014/main" id="{C0A47971-08E9-47CE-917C-B870426B91AE}"/>
              </a:ext>
            </a:extLst>
          </p:cNvPr>
          <p:cNvCxnSpPr>
            <a:cxnSpLocks/>
            <a:stCxn id="13" idx="3"/>
          </p:cNvCxnSpPr>
          <p:nvPr/>
        </p:nvCxnSpPr>
        <p:spPr>
          <a:xfrm flipH="1">
            <a:off x="10090454" y="4067269"/>
            <a:ext cx="231775" cy="52786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7" name="Arrow: Right 16">
            <a:extLst>
              <a:ext uri="{FF2B5EF4-FFF2-40B4-BE49-F238E27FC236}">
                <a16:creationId xmlns:a16="http://schemas.microsoft.com/office/drawing/2014/main" id="{8F502DDD-2C34-4C12-AAA7-1E4EEBBF97D1}"/>
              </a:ext>
            </a:extLst>
          </p:cNvPr>
          <p:cNvSpPr/>
          <p:nvPr/>
        </p:nvSpPr>
        <p:spPr>
          <a:xfrm rot="5400000">
            <a:off x="9839609" y="1886342"/>
            <a:ext cx="733462"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TextBox 17">
            <a:extLst>
              <a:ext uri="{FF2B5EF4-FFF2-40B4-BE49-F238E27FC236}">
                <a16:creationId xmlns:a16="http://schemas.microsoft.com/office/drawing/2014/main" id="{8DA5D88B-ECBA-4C24-8626-8C843F3A8CB5}"/>
              </a:ext>
            </a:extLst>
          </p:cNvPr>
          <p:cNvSpPr txBox="1"/>
          <p:nvPr/>
        </p:nvSpPr>
        <p:spPr>
          <a:xfrm>
            <a:off x="9816949" y="469822"/>
            <a:ext cx="2089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Also access to the </a:t>
            </a:r>
            <a:r>
              <a:rPr lang="en-US" b="1" dirty="0">
                <a:solidFill>
                  <a:srgbClr val="FF9933"/>
                </a:solidFill>
                <a:latin typeface="Calibri"/>
              </a:rPr>
              <a:t>printed permit and marked up documents</a:t>
            </a:r>
            <a:endParaRPr kumimoji="0" lang="en-US" sz="1800" b="1" i="0" u="none" strike="noStrike" kern="1200" cap="none" spc="0" normalizeH="0" baseline="0" noProof="0" dirty="0">
              <a:ln>
                <a:noFill/>
              </a:ln>
              <a:solidFill>
                <a:srgbClr val="FF9933"/>
              </a:solidFill>
              <a:effectLst/>
              <a:uLnTx/>
              <a:uFillTx/>
              <a:latin typeface="Calibri"/>
              <a:ea typeface="+mn-ea"/>
              <a:cs typeface="+mn-cs"/>
            </a:endParaRPr>
          </a:p>
        </p:txBody>
      </p:sp>
    </p:spTree>
    <p:extLst>
      <p:ext uri="{BB962C8B-B14F-4D97-AF65-F5344CB8AC3E}">
        <p14:creationId xmlns:p14="http://schemas.microsoft.com/office/powerpoint/2010/main" val="2428791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287908" y="2372868"/>
            <a:ext cx="5137786" cy="3660185"/>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b="1" dirty="0"/>
              <a:t>How to respond to corrections</a:t>
            </a:r>
          </a:p>
          <a:p>
            <a:pPr marL="400050" indent="-457200" defTabSz="914400">
              <a:buFont typeface="+mj-lt"/>
              <a:buAutoNum type="arabicPeriod" startAt="4"/>
            </a:pPr>
            <a:r>
              <a:rPr lang="en-US" sz="2200" dirty="0"/>
              <a:t>Click the </a:t>
            </a:r>
            <a:r>
              <a:rPr lang="en-US" sz="2200" b="1" dirty="0"/>
              <a:t>Attachments</a:t>
            </a:r>
            <a:r>
              <a:rPr lang="en-US" sz="2200" dirty="0"/>
              <a:t> tab</a:t>
            </a:r>
          </a:p>
          <a:p>
            <a:pPr marL="1143000" lvl="2" indent="-457200">
              <a:buFont typeface="+mj-lt"/>
              <a:buAutoNum type="alphaLcPeriod"/>
            </a:pPr>
            <a:r>
              <a:rPr lang="en-US" sz="1900" dirty="0"/>
              <a:t>Click the </a:t>
            </a:r>
            <a:r>
              <a:rPr lang="en-US" sz="1900" b="1" dirty="0"/>
              <a:t>Select</a:t>
            </a:r>
            <a:r>
              <a:rPr lang="en-US" sz="1900" dirty="0"/>
              <a:t> button</a:t>
            </a:r>
          </a:p>
          <a:p>
            <a:pPr marL="1143000" lvl="2" indent="-457200">
              <a:buFont typeface="+mj-lt"/>
              <a:buAutoNum type="alphaLcPeriod"/>
            </a:pPr>
            <a:r>
              <a:rPr lang="en-US" sz="1900" dirty="0"/>
              <a:t>Choose the desired document from your computer</a:t>
            </a:r>
          </a:p>
          <a:p>
            <a:pPr marL="1143000" lvl="2" indent="-457200">
              <a:buFont typeface="+mj-lt"/>
              <a:buAutoNum type="alphaLcPeriod"/>
            </a:pPr>
            <a:r>
              <a:rPr lang="en-US" sz="1900" dirty="0"/>
              <a:t>From the </a:t>
            </a:r>
            <a:r>
              <a:rPr lang="en-US" sz="1900" b="1" dirty="0"/>
              <a:t>Document Type </a:t>
            </a:r>
            <a:r>
              <a:rPr lang="en-US" sz="1900" dirty="0"/>
              <a:t>drop-down menu, select the type of document required by the condition(s)</a:t>
            </a:r>
          </a:p>
          <a:p>
            <a:pPr marL="685800" lvl="2" indent="0">
              <a:buNone/>
            </a:pPr>
            <a:r>
              <a:rPr lang="en-US" sz="1900" b="1" i="1" dirty="0">
                <a:solidFill>
                  <a:srgbClr val="FF0000"/>
                </a:solidFill>
              </a:rPr>
              <a:t>Tip: </a:t>
            </a:r>
            <a:r>
              <a:rPr lang="en-US" sz="1900" i="1" dirty="0">
                <a:solidFill>
                  <a:srgbClr val="FF0000"/>
                </a:solidFill>
              </a:rPr>
              <a:t>For us to perform efficient plan review, only upload PDF documents.</a:t>
            </a:r>
          </a:p>
          <a:p>
            <a:pPr marL="1143000" lvl="2" indent="-457200">
              <a:buFont typeface="+mj-lt"/>
              <a:buAutoNum type="alphaLcPeriod" startAt="4"/>
            </a:pPr>
            <a:r>
              <a:rPr lang="en-US" sz="1900" dirty="0"/>
              <a:t>Add a description (optional)</a:t>
            </a:r>
          </a:p>
          <a:p>
            <a:pPr marL="1143000" lvl="2" indent="-457200">
              <a:buFont typeface="+mj-lt"/>
              <a:buAutoNum type="alphaLcPeriod" startAt="4"/>
            </a:pPr>
            <a:r>
              <a:rPr lang="en-US" sz="1900" dirty="0"/>
              <a:t>Click the </a:t>
            </a:r>
            <a:r>
              <a:rPr lang="en-US" sz="1900" b="1" dirty="0"/>
              <a:t>Save</a:t>
            </a:r>
            <a:r>
              <a:rPr lang="en-US" sz="1900" dirty="0"/>
              <a:t> button</a:t>
            </a:r>
          </a:p>
          <a:p>
            <a:pPr marL="1143000" lvl="2" indent="-457200">
              <a:buFont typeface="+mj-lt"/>
              <a:buAutoNum type="alphaLcPeriod" startAt="4"/>
            </a:pPr>
            <a:r>
              <a:rPr lang="en-US" sz="1900" dirty="0"/>
              <a:t>To upload another document, repeat these steps</a:t>
            </a:r>
          </a:p>
          <a:p>
            <a:pPr marL="0" indent="0" defTabSz="914400">
              <a:buNone/>
            </a:pPr>
            <a:endParaRPr lang="en-US" sz="2200" dirty="0"/>
          </a:p>
          <a:p>
            <a:pPr marL="114300" lvl="1" indent="0" defTabSz="914400">
              <a:buNone/>
            </a:pPr>
            <a:endParaRPr lang="en-US" sz="2200" dirty="0"/>
          </a:p>
          <a:p>
            <a:pPr marL="800100" lvl="1" indent="-228600" defTabSz="914400"/>
            <a:endParaRPr lang="en-US" sz="2200" dirty="0"/>
          </a:p>
          <a:p>
            <a:pPr marL="342900" lvl="1" indent="-228600" defTabSz="914400"/>
            <a:endParaRPr lang="en-US" sz="2200" dirty="0"/>
          </a:p>
        </p:txBody>
      </p:sp>
      <p:pic>
        <p:nvPicPr>
          <p:cNvPr id="17" name="Picture 16">
            <a:extLst>
              <a:ext uri="{FF2B5EF4-FFF2-40B4-BE49-F238E27FC236}">
                <a16:creationId xmlns:a16="http://schemas.microsoft.com/office/drawing/2014/main" id="{082CA769-90EA-47A9-8C07-0E2A969E2287}"/>
              </a:ext>
            </a:extLst>
          </p:cNvPr>
          <p:cNvPicPr/>
          <p:nvPr/>
        </p:nvPicPr>
        <p:blipFill rotWithShape="1">
          <a:blip r:embed="rId3">
            <a:extLst>
              <a:ext uri="{28A0092B-C50C-407E-A947-70E740481C1C}">
                <a14:useLocalDpi xmlns:a14="http://schemas.microsoft.com/office/drawing/2010/main" val="0"/>
              </a:ext>
            </a:extLst>
          </a:blip>
          <a:srcRect b="76844"/>
          <a:stretch/>
        </p:blipFill>
        <p:spPr bwMode="auto">
          <a:xfrm>
            <a:off x="6910519" y="443101"/>
            <a:ext cx="4572000" cy="2194560"/>
          </a:xfrm>
          <a:prstGeom prst="rect">
            <a:avLst/>
          </a:prstGeom>
          <a:ln>
            <a:noFill/>
          </a:ln>
          <a:effectLst>
            <a:outerShdw blurRad="292100" dist="139700" dir="2700000" algn="tl" rotWithShape="0">
              <a:srgbClr val="333333">
                <a:alpha val="65000"/>
              </a:srgbClr>
            </a:outerShdw>
          </a:effectLst>
        </p:spPr>
      </p:pic>
      <p:sp>
        <p:nvSpPr>
          <p:cNvPr id="6" name="Flowchart: Alternate Process 5">
            <a:extLst>
              <a:ext uri="{FF2B5EF4-FFF2-40B4-BE49-F238E27FC236}">
                <a16:creationId xmlns:a16="http://schemas.microsoft.com/office/drawing/2014/main" id="{97227AF7-B8AB-478A-99EF-336293DA03CA}"/>
              </a:ext>
            </a:extLst>
          </p:cNvPr>
          <p:cNvSpPr/>
          <p:nvPr/>
        </p:nvSpPr>
        <p:spPr>
          <a:xfrm>
            <a:off x="9582282" y="1807557"/>
            <a:ext cx="808320" cy="19885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AD1506CB-E695-4CB6-9A71-F72F8EDD77B9}"/>
              </a:ext>
            </a:extLst>
          </p:cNvPr>
          <p:cNvSpPr/>
          <p:nvPr/>
        </p:nvSpPr>
        <p:spPr>
          <a:xfrm>
            <a:off x="9404765" y="154038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pic>
        <p:nvPicPr>
          <p:cNvPr id="21" name="Picture 20">
            <a:extLst>
              <a:ext uri="{FF2B5EF4-FFF2-40B4-BE49-F238E27FC236}">
                <a16:creationId xmlns:a16="http://schemas.microsoft.com/office/drawing/2014/main" id="{A18D8DCE-3331-4AED-98DC-322629AF60FB}"/>
              </a:ext>
            </a:extLst>
          </p:cNvPr>
          <p:cNvPicPr>
            <a:picLocks noChangeAspect="1"/>
          </p:cNvPicPr>
          <p:nvPr/>
        </p:nvPicPr>
        <p:blipFill rotWithShape="1">
          <a:blip r:embed="rId4"/>
          <a:srcRect l="1141" r="19509"/>
          <a:stretch/>
        </p:blipFill>
        <p:spPr>
          <a:xfrm>
            <a:off x="5434083" y="2093007"/>
            <a:ext cx="6726724" cy="1943100"/>
          </a:xfrm>
          <a:prstGeom prst="rect">
            <a:avLst/>
          </a:prstGeom>
        </p:spPr>
      </p:pic>
      <p:pic>
        <p:nvPicPr>
          <p:cNvPr id="19" name="Picture 18">
            <a:extLst>
              <a:ext uri="{FF2B5EF4-FFF2-40B4-BE49-F238E27FC236}">
                <a16:creationId xmlns:a16="http://schemas.microsoft.com/office/drawing/2014/main" id="{BB2E78DE-0B32-42F2-AE6B-C33D051BCD74}"/>
              </a:ext>
            </a:extLst>
          </p:cNvPr>
          <p:cNvPicPr>
            <a:picLocks noChangeAspect="1"/>
          </p:cNvPicPr>
          <p:nvPr/>
        </p:nvPicPr>
        <p:blipFill rotWithShape="1">
          <a:blip r:embed="rId5"/>
          <a:srcRect t="35615" r="38382" b="13797"/>
          <a:stretch/>
        </p:blipFill>
        <p:spPr>
          <a:xfrm>
            <a:off x="7125152" y="3751945"/>
            <a:ext cx="4348361" cy="2011680"/>
          </a:xfrm>
          <a:prstGeom prst="rect">
            <a:avLst/>
          </a:prstGeom>
          <a:ln>
            <a:noFill/>
          </a:ln>
          <a:effectLst>
            <a:outerShdw blurRad="292100" dist="139700" dir="2700000" algn="tl" rotWithShape="0">
              <a:srgbClr val="333333">
                <a:alpha val="65000"/>
              </a:srgbClr>
            </a:outerShdw>
          </a:effectLst>
        </p:spPr>
      </p:pic>
      <p:sp>
        <p:nvSpPr>
          <p:cNvPr id="20" name="Flowchart: Alternate Process 19">
            <a:extLst>
              <a:ext uri="{FF2B5EF4-FFF2-40B4-BE49-F238E27FC236}">
                <a16:creationId xmlns:a16="http://schemas.microsoft.com/office/drawing/2014/main" id="{8825CE5E-323B-4FBC-99F7-90FF1394630D}"/>
              </a:ext>
            </a:extLst>
          </p:cNvPr>
          <p:cNvSpPr/>
          <p:nvPr/>
        </p:nvSpPr>
        <p:spPr>
          <a:xfrm>
            <a:off x="5522524" y="3652518"/>
            <a:ext cx="573476" cy="25536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4" name="Flowchart: Connector 23">
            <a:extLst>
              <a:ext uri="{FF2B5EF4-FFF2-40B4-BE49-F238E27FC236}">
                <a16:creationId xmlns:a16="http://schemas.microsoft.com/office/drawing/2014/main" id="{472664B0-8ABB-44BD-9E68-9A6793CEA5F3}"/>
              </a:ext>
            </a:extLst>
          </p:cNvPr>
          <p:cNvSpPr/>
          <p:nvPr/>
        </p:nvSpPr>
        <p:spPr>
          <a:xfrm>
            <a:off x="5425694" y="337460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25" name="Flowchart: Alternate Process 24">
            <a:extLst>
              <a:ext uri="{FF2B5EF4-FFF2-40B4-BE49-F238E27FC236}">
                <a16:creationId xmlns:a16="http://schemas.microsoft.com/office/drawing/2014/main" id="{728CF72A-6CB6-4796-ADFF-8ADFB19F6420}"/>
              </a:ext>
            </a:extLst>
          </p:cNvPr>
          <p:cNvSpPr/>
          <p:nvPr/>
        </p:nvSpPr>
        <p:spPr>
          <a:xfrm>
            <a:off x="7286526" y="4129501"/>
            <a:ext cx="1143617" cy="356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6" name="Flowchart: Alternate Process 25">
            <a:extLst>
              <a:ext uri="{FF2B5EF4-FFF2-40B4-BE49-F238E27FC236}">
                <a16:creationId xmlns:a16="http://schemas.microsoft.com/office/drawing/2014/main" id="{0BFEDA92-7767-491C-B99C-57D54BB7F1BD}"/>
              </a:ext>
            </a:extLst>
          </p:cNvPr>
          <p:cNvSpPr/>
          <p:nvPr/>
        </p:nvSpPr>
        <p:spPr>
          <a:xfrm>
            <a:off x="7317711" y="5485495"/>
            <a:ext cx="398058" cy="20731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7" name="Flowchart: Alternate Process 26">
            <a:extLst>
              <a:ext uri="{FF2B5EF4-FFF2-40B4-BE49-F238E27FC236}">
                <a16:creationId xmlns:a16="http://schemas.microsoft.com/office/drawing/2014/main" id="{1DDFDFFE-1E45-459D-BE5D-00500B47DEA5}"/>
              </a:ext>
            </a:extLst>
          </p:cNvPr>
          <p:cNvSpPr/>
          <p:nvPr/>
        </p:nvSpPr>
        <p:spPr>
          <a:xfrm>
            <a:off x="7317711" y="4485792"/>
            <a:ext cx="3941358" cy="92888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8" name="Flowchart: Connector 27">
            <a:extLst>
              <a:ext uri="{FF2B5EF4-FFF2-40B4-BE49-F238E27FC236}">
                <a16:creationId xmlns:a16="http://schemas.microsoft.com/office/drawing/2014/main" id="{8A39BF65-D4E7-4E46-8111-CD931260C1BA}"/>
              </a:ext>
            </a:extLst>
          </p:cNvPr>
          <p:cNvSpPr/>
          <p:nvPr/>
        </p:nvSpPr>
        <p:spPr>
          <a:xfrm>
            <a:off x="7028322" y="392307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29" name="Flowchart: Connector 28">
            <a:extLst>
              <a:ext uri="{FF2B5EF4-FFF2-40B4-BE49-F238E27FC236}">
                <a16:creationId xmlns:a16="http://schemas.microsoft.com/office/drawing/2014/main" id="{B94560D3-B208-4BA4-9830-44A90B9BA5ED}"/>
              </a:ext>
            </a:extLst>
          </p:cNvPr>
          <p:cNvSpPr/>
          <p:nvPr/>
        </p:nvSpPr>
        <p:spPr>
          <a:xfrm>
            <a:off x="7028322" y="475472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30" name="Flowchart: Connector 29">
            <a:extLst>
              <a:ext uri="{FF2B5EF4-FFF2-40B4-BE49-F238E27FC236}">
                <a16:creationId xmlns:a16="http://schemas.microsoft.com/office/drawing/2014/main" id="{75804F12-ADDA-4079-B3F5-17ADC4BDF3B2}"/>
              </a:ext>
            </a:extLst>
          </p:cNvPr>
          <p:cNvSpPr/>
          <p:nvPr/>
        </p:nvSpPr>
        <p:spPr>
          <a:xfrm>
            <a:off x="6949076" y="541161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a:t>
            </a:r>
          </a:p>
        </p:txBody>
      </p:sp>
      <p:sp>
        <p:nvSpPr>
          <p:cNvPr id="18" name="Rectangle 17">
            <a:extLst>
              <a:ext uri="{FF2B5EF4-FFF2-40B4-BE49-F238E27FC236}">
                <a16:creationId xmlns:a16="http://schemas.microsoft.com/office/drawing/2014/main" id="{9E6054B4-AAFA-4D40-AAA6-01964FF99E5A}"/>
              </a:ext>
            </a:extLst>
          </p:cNvPr>
          <p:cNvSpPr/>
          <p:nvPr/>
        </p:nvSpPr>
        <p:spPr>
          <a:xfrm>
            <a:off x="7374795" y="4646464"/>
            <a:ext cx="1909421" cy="21651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91804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38200" y="585216"/>
            <a:ext cx="10515600" cy="1325563"/>
          </a:xfrm>
        </p:spPr>
        <p:txBody>
          <a:bodyPr vert="horz" lIns="91440" tIns="45720" rIns="91440" bIns="45720" rtlCol="0" anchor="ctr">
            <a:normAutofit/>
          </a:bodyPr>
          <a:lstStyle/>
          <a:p>
            <a:pPr defTabSz="914400"/>
            <a:r>
              <a:rPr lang="en-US" dirty="0">
                <a:solidFill>
                  <a:schemeClr val="bg1"/>
                </a:solidFill>
              </a:rPr>
              <a:t>How to respond to </a:t>
            </a:r>
            <a:br>
              <a:rPr lang="en-US" dirty="0">
                <a:solidFill>
                  <a:schemeClr val="bg1"/>
                </a:solidFill>
              </a:rPr>
            </a:br>
            <a:r>
              <a:rPr lang="en-US" dirty="0">
                <a:solidFill>
                  <a:schemeClr val="bg1"/>
                </a:solidFill>
              </a:rPr>
              <a:t>corrections </a:t>
            </a:r>
          </a:p>
        </p:txBody>
      </p:sp>
      <p:pic>
        <p:nvPicPr>
          <p:cNvPr id="21" name="Picture 20">
            <a:extLst>
              <a:ext uri="{FF2B5EF4-FFF2-40B4-BE49-F238E27FC236}">
                <a16:creationId xmlns:a16="http://schemas.microsoft.com/office/drawing/2014/main" id="{BAA498CE-0FFF-4ADF-83DA-25A9111C6FE6}"/>
              </a:ext>
            </a:extLst>
          </p:cNvPr>
          <p:cNvPicPr/>
          <p:nvPr/>
        </p:nvPicPr>
        <p:blipFill rotWithShape="1">
          <a:blip r:embed="rId3">
            <a:extLst>
              <a:ext uri="{28A0092B-C50C-407E-A947-70E740481C1C}">
                <a14:useLocalDpi xmlns:a14="http://schemas.microsoft.com/office/drawing/2010/main" val="0"/>
              </a:ext>
            </a:extLst>
          </a:blip>
          <a:srcRect l="-1041" t="-4901" r="12314" b="2"/>
          <a:stretch/>
        </p:blipFill>
        <p:spPr bwMode="auto">
          <a:xfrm>
            <a:off x="4033859" y="1833984"/>
            <a:ext cx="8109586" cy="364504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18CC967C-CA11-46A1-B0BE-6817ED0E7853}"/>
              </a:ext>
            </a:extLst>
          </p:cNvPr>
          <p:cNvPicPr>
            <a:picLocks noChangeAspect="1"/>
          </p:cNvPicPr>
          <p:nvPr/>
        </p:nvPicPr>
        <p:blipFill>
          <a:blip r:embed="rId4"/>
          <a:stretch>
            <a:fillRect/>
          </a:stretch>
        </p:blipFill>
        <p:spPr>
          <a:xfrm>
            <a:off x="10949917" y="5001413"/>
            <a:ext cx="1194458" cy="309708"/>
          </a:xfrm>
          <a:prstGeom prst="rect">
            <a:avLst/>
          </a:prstGeom>
        </p:spPr>
      </p:pic>
      <p:sp>
        <p:nvSpPr>
          <p:cNvPr id="16" name="Flowchart: Connector 15">
            <a:extLst>
              <a:ext uri="{FF2B5EF4-FFF2-40B4-BE49-F238E27FC236}">
                <a16:creationId xmlns:a16="http://schemas.microsoft.com/office/drawing/2014/main" id="{AD1506CB-E695-4CB6-9A71-F72F8EDD77B9}"/>
              </a:ext>
            </a:extLst>
          </p:cNvPr>
          <p:cNvSpPr/>
          <p:nvPr/>
        </p:nvSpPr>
        <p:spPr>
          <a:xfrm>
            <a:off x="10772400" y="47685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white"/>
                </a:solidFill>
                <a:latin typeface="Calibri"/>
              </a:rPr>
              <a:t>5</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F78D49B8-E7B7-4BD0-9B0B-09D3E10CD436}"/>
              </a:ext>
            </a:extLst>
          </p:cNvPr>
          <p:cNvSpPr txBox="1">
            <a:spLocks/>
          </p:cNvSpPr>
          <p:nvPr/>
        </p:nvSpPr>
        <p:spPr>
          <a:xfrm>
            <a:off x="141212" y="2430018"/>
            <a:ext cx="3796203" cy="3660185"/>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respond to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5"/>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Once all required documents have been uploaded and there are no more conditions due to submit corrections, the status of your permit will change from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Awaiting Corrections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to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Corrections Submitted</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143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734847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BDEA-CAD9-4BC5-ABF2-CF134301986B}"/>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defTabSz="914400"/>
            <a:r>
              <a:rPr lang="en-US" sz="4100"/>
              <a:t>Documents due at Review Evaluation</a:t>
            </a:r>
          </a:p>
        </p:txBody>
      </p:sp>
      <p:sp>
        <p:nvSpPr>
          <p:cNvPr id="5" name="Content Placeholder 2">
            <a:extLst>
              <a:ext uri="{FF2B5EF4-FFF2-40B4-BE49-F238E27FC236}">
                <a16:creationId xmlns:a16="http://schemas.microsoft.com/office/drawing/2014/main" id="{88AFD461-FA91-4A20-8CBA-058889ACCB18}"/>
              </a:ext>
            </a:extLst>
          </p:cNvPr>
          <p:cNvSpPr txBox="1">
            <a:spLocks/>
          </p:cNvSpPr>
          <p:nvPr/>
        </p:nvSpPr>
        <p:spPr>
          <a:xfrm>
            <a:off x="4965430" y="2314807"/>
            <a:ext cx="6586489" cy="378541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r>
              <a:rPr kumimoji="0" lang="en-US" b="1" i="0" u="none" strike="noStrike" cap="none" spc="0" normalizeH="0" baseline="0" noProof="0" dirty="0">
                <a:ln>
                  <a:noFill/>
                </a:ln>
                <a:effectLst/>
                <a:uLnTx/>
                <a:uFillTx/>
              </a:rPr>
              <a:t>Documents that are reviewed outside of Street Use are not due until the last step of the review process (Review Evaluation)</a:t>
            </a:r>
          </a:p>
          <a:p>
            <a:pPr marL="0" marR="0" lvl="0" indent="-228600" defTabSz="914400" fontAlgn="auto">
              <a:spcBef>
                <a:spcPts val="750"/>
              </a:spcBef>
              <a:spcAft>
                <a:spcPts val="0"/>
              </a:spcAft>
              <a:buClrTx/>
              <a:buSzTx/>
              <a:tabLst/>
              <a:defRPr/>
            </a:pPr>
            <a:endParaRPr lang="en-US" b="1" dirty="0"/>
          </a:p>
          <a:p>
            <a:pPr defTabSz="914400">
              <a:defRPr/>
            </a:pPr>
            <a:r>
              <a:rPr lang="en-US" b="1" dirty="0"/>
              <a:t>Examples include:</a:t>
            </a:r>
          </a:p>
          <a:p>
            <a:pPr lvl="1" indent="-228600" defTabSz="914400">
              <a:defRPr/>
            </a:pPr>
            <a:r>
              <a:rPr lang="en-US" sz="2400" b="1" dirty="0"/>
              <a:t>Historic/Landmark District Certification of Approval</a:t>
            </a:r>
          </a:p>
          <a:p>
            <a:pPr lvl="1" indent="-228600" defTabSz="914400">
              <a:defRPr/>
            </a:pPr>
            <a:r>
              <a:rPr lang="en-US" sz="2400" b="1" dirty="0"/>
              <a:t>Pavement Moratorium Waiver</a:t>
            </a:r>
          </a:p>
          <a:p>
            <a:pPr lvl="1" indent="-228600" defTabSz="914400">
              <a:defRPr/>
            </a:pPr>
            <a:r>
              <a:rPr lang="en-US" sz="2400" b="1" dirty="0"/>
              <a:t>Holiday Construction Moratorium Waiver</a:t>
            </a:r>
          </a:p>
          <a:p>
            <a:pPr marL="0" marR="0" lvl="0" indent="-228600" defTabSz="914400" fontAlgn="auto">
              <a:spcBef>
                <a:spcPts val="750"/>
              </a:spcBef>
              <a:spcAft>
                <a:spcPts val="0"/>
              </a:spcAft>
              <a:buClrTx/>
              <a:buSzTx/>
              <a:tabLst/>
              <a:defRPr/>
            </a:pPr>
            <a:endParaRPr kumimoji="0" lang="en-US" sz="2000" b="1" i="0" u="none" strike="noStrike" cap="none" spc="0" normalizeH="0" baseline="0" noProof="0" dirty="0">
              <a:ln>
                <a:noFill/>
              </a:ln>
              <a:effectLst/>
              <a:uLnTx/>
              <a:uFillTx/>
            </a:endParaRPr>
          </a:p>
          <a:p>
            <a:pPr marL="0" marR="0" lvl="0" indent="-228600" defTabSz="914400" fontAlgn="auto">
              <a:spcBef>
                <a:spcPts val="750"/>
              </a:spcBef>
              <a:spcAft>
                <a:spcPts val="0"/>
              </a:spcAft>
              <a:buClrTx/>
              <a:buSzTx/>
              <a:tabLst/>
              <a:defRPr/>
            </a:pPr>
            <a:endParaRPr kumimoji="0" lang="en-US" sz="2000" b="0" i="0" u="none" strike="noStrike" cap="none" spc="0" normalizeH="0" baseline="0" noProof="0" dirty="0">
              <a:ln>
                <a:noFill/>
              </a:ln>
              <a:effectLst/>
              <a:uLnTx/>
              <a:uFillTx/>
            </a:endParaRPr>
          </a:p>
          <a:p>
            <a:pPr marL="342900" marR="0" lvl="1" indent="-228600" defTabSz="914400" fontAlgn="auto">
              <a:spcBef>
                <a:spcPts val="375"/>
              </a:spcBef>
              <a:spcAft>
                <a:spcPts val="0"/>
              </a:spcAft>
              <a:buClrTx/>
              <a:buSzTx/>
              <a:tabLst/>
              <a:defRPr/>
            </a:pPr>
            <a:endParaRPr kumimoji="0" lang="en-US" sz="2000" b="0" i="0" u="none" strike="noStrike" cap="none" spc="0" normalizeH="0" baseline="0" noProof="0" dirty="0">
              <a:ln>
                <a:noFill/>
              </a:ln>
              <a:effectLst/>
              <a:uLnTx/>
              <a:uFillTx/>
            </a:endParaRPr>
          </a:p>
        </p:txBody>
      </p:sp>
      <p:pic>
        <p:nvPicPr>
          <p:cNvPr id="4" name="Picture 3">
            <a:extLst>
              <a:ext uri="{FF2B5EF4-FFF2-40B4-BE49-F238E27FC236}">
                <a16:creationId xmlns:a16="http://schemas.microsoft.com/office/drawing/2014/main" id="{58BE9CE9-B4F6-415E-A7D3-996CAC93B70E}"/>
              </a:ext>
            </a:extLst>
          </p:cNvPr>
          <p:cNvPicPr>
            <a:picLocks noChangeAspect="1"/>
          </p:cNvPicPr>
          <p:nvPr/>
        </p:nvPicPr>
        <p:blipFill rotWithShape="1">
          <a:blip r:embed="rId2"/>
          <a:srcRect l="2321" r="10867" b="2"/>
          <a:stretch/>
        </p:blipFill>
        <p:spPr>
          <a:xfrm>
            <a:off x="20" y="10"/>
            <a:ext cx="4635571" cy="6857990"/>
          </a:xfrm>
          <a:prstGeom prst="rect">
            <a:avLst/>
          </a:prstGeom>
          <a:effectLst/>
        </p:spPr>
      </p:pic>
      <p:cxnSp>
        <p:nvCxnSpPr>
          <p:cNvPr id="7"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8E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746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BDEA-CAD9-4BC5-ABF2-CF134301986B}"/>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defTabSz="914400"/>
            <a:r>
              <a:rPr lang="en-US" sz="4100" dirty="0"/>
              <a:t>Documents due at Review Evaluation</a:t>
            </a:r>
          </a:p>
        </p:txBody>
      </p:sp>
      <p:sp>
        <p:nvSpPr>
          <p:cNvPr id="5" name="Content Placeholder 2">
            <a:extLst>
              <a:ext uri="{FF2B5EF4-FFF2-40B4-BE49-F238E27FC236}">
                <a16:creationId xmlns:a16="http://schemas.microsoft.com/office/drawing/2014/main" id="{88AFD461-FA91-4A20-8CBA-058889ACCB18}"/>
              </a:ext>
            </a:extLst>
          </p:cNvPr>
          <p:cNvSpPr txBox="1">
            <a:spLocks/>
          </p:cNvSpPr>
          <p:nvPr/>
        </p:nvSpPr>
        <p:spPr>
          <a:xfrm>
            <a:off x="4965430" y="2314807"/>
            <a:ext cx="6586489" cy="3785419"/>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228600" defTabSz="914400" fontAlgn="auto">
              <a:spcBef>
                <a:spcPts val="750"/>
              </a:spcBef>
              <a:spcAft>
                <a:spcPts val="0"/>
              </a:spcAft>
              <a:buClrTx/>
              <a:buSzTx/>
              <a:tabLst/>
              <a:defRPr/>
            </a:pPr>
            <a:r>
              <a:rPr kumimoji="0" lang="en-US" b="1" i="0" u="none" strike="noStrike" cap="none" spc="0" normalizeH="0" baseline="0" noProof="0" dirty="0">
                <a:ln>
                  <a:noFill/>
                </a:ln>
                <a:effectLst/>
                <a:uLnTx/>
                <a:uFillTx/>
              </a:rPr>
              <a:t>Documents due at the end of review will be added at the Screening task and shown as a required condition due later in the process</a:t>
            </a:r>
          </a:p>
          <a:p>
            <a:pPr marL="0" marR="0" lvl="0" indent="-228600" defTabSz="914400" fontAlgn="auto">
              <a:spcBef>
                <a:spcPts val="750"/>
              </a:spcBef>
              <a:spcAft>
                <a:spcPts val="0"/>
              </a:spcAft>
              <a:buClrTx/>
              <a:buSzTx/>
              <a:tabLst/>
              <a:defRPr/>
            </a:pPr>
            <a:endParaRPr lang="en-US" b="1" dirty="0"/>
          </a:p>
          <a:p>
            <a:pPr marL="0" marR="0" lvl="0" indent="-228600" defTabSz="914400" fontAlgn="auto">
              <a:spcBef>
                <a:spcPts val="750"/>
              </a:spcBef>
              <a:spcAft>
                <a:spcPts val="0"/>
              </a:spcAft>
              <a:buClrTx/>
              <a:buSzTx/>
              <a:tabLst/>
              <a:defRPr/>
            </a:pPr>
            <a:r>
              <a:rPr lang="en-US" b="1" dirty="0"/>
              <a:t>The review process will continue, and you can upload the required documents at any time</a:t>
            </a:r>
          </a:p>
          <a:p>
            <a:pPr marL="0" marR="0" lvl="0" indent="-228600" defTabSz="914400" fontAlgn="auto">
              <a:spcBef>
                <a:spcPts val="750"/>
              </a:spcBef>
              <a:spcAft>
                <a:spcPts val="0"/>
              </a:spcAft>
              <a:buClrTx/>
              <a:buSzTx/>
              <a:tabLst/>
              <a:defRPr/>
            </a:pPr>
            <a:endParaRPr lang="en-US" b="1" dirty="0"/>
          </a:p>
          <a:p>
            <a:pPr marL="0" marR="0" lvl="0" indent="-228600" defTabSz="914400" fontAlgn="auto">
              <a:spcBef>
                <a:spcPts val="750"/>
              </a:spcBef>
              <a:spcAft>
                <a:spcPts val="0"/>
              </a:spcAft>
              <a:buClrTx/>
              <a:buSzTx/>
              <a:tabLst/>
              <a:defRPr/>
            </a:pPr>
            <a:r>
              <a:rPr lang="en-US" b="1" dirty="0"/>
              <a:t>To know if additional documents are required, you will need to check the status of your permit(s) </a:t>
            </a:r>
            <a:r>
              <a:rPr lang="en-US" b="1" i="1" dirty="0"/>
              <a:t>– an automatic email will not be sent until there is a Corrections Request sent</a:t>
            </a:r>
            <a:endParaRPr kumimoji="0" lang="en-US" b="1" i="0" u="none" strike="noStrike" cap="none" spc="0" normalizeH="0" baseline="0" noProof="0" dirty="0">
              <a:ln>
                <a:noFill/>
              </a:ln>
              <a:effectLst/>
              <a:uLnTx/>
              <a:uFillTx/>
            </a:endParaRPr>
          </a:p>
          <a:p>
            <a:pPr marL="0" marR="0" lvl="0" indent="-228600" defTabSz="914400" fontAlgn="auto">
              <a:spcBef>
                <a:spcPts val="750"/>
              </a:spcBef>
              <a:spcAft>
                <a:spcPts val="0"/>
              </a:spcAft>
              <a:buClrTx/>
              <a:buSzTx/>
              <a:tabLst/>
              <a:defRPr/>
            </a:pPr>
            <a:endParaRPr kumimoji="0" lang="en-US" b="0" i="0" u="none" strike="noStrike" cap="none" spc="0" normalizeH="0" baseline="0" noProof="0" dirty="0">
              <a:ln>
                <a:noFill/>
              </a:ln>
              <a:effectLst/>
              <a:uLnTx/>
              <a:uFillTx/>
            </a:endParaRPr>
          </a:p>
          <a:p>
            <a:pPr marL="342900" marR="0" lvl="1" indent="-228600" defTabSz="914400" fontAlgn="auto">
              <a:spcBef>
                <a:spcPts val="375"/>
              </a:spcBef>
              <a:spcAft>
                <a:spcPts val="0"/>
              </a:spcAft>
              <a:buClrTx/>
              <a:buSzTx/>
              <a:tabLst/>
              <a:defRPr/>
            </a:pPr>
            <a:endParaRPr kumimoji="0" lang="en-US" sz="2400" b="0" i="0" u="none" strike="noStrike" cap="none" spc="0" normalizeH="0" baseline="0" noProof="0" dirty="0">
              <a:ln>
                <a:noFill/>
              </a:ln>
              <a:effectLst/>
              <a:uLnTx/>
              <a:uFillTx/>
            </a:endParaRPr>
          </a:p>
        </p:txBody>
      </p:sp>
      <p:pic>
        <p:nvPicPr>
          <p:cNvPr id="4" name="Picture 3" descr="Diagram&#10;&#10;Description automatically generated">
            <a:extLst>
              <a:ext uri="{FF2B5EF4-FFF2-40B4-BE49-F238E27FC236}">
                <a16:creationId xmlns:a16="http://schemas.microsoft.com/office/drawing/2014/main" id="{58BE9CE9-B4F6-415E-A7D3-996CAC93B70E}"/>
              </a:ext>
            </a:extLst>
          </p:cNvPr>
          <p:cNvPicPr>
            <a:picLocks noChangeAspect="1"/>
          </p:cNvPicPr>
          <p:nvPr/>
        </p:nvPicPr>
        <p:blipFill rotWithShape="1">
          <a:blip r:embed="rId2"/>
          <a:srcRect l="2321" r="10867"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8E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469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DC8FF9-7165-4508-BA74-C2112C5C6DC9}"/>
              </a:ext>
            </a:extLst>
          </p:cNvPr>
          <p:cNvPicPr>
            <a:picLocks noChangeAspect="1"/>
          </p:cNvPicPr>
          <p:nvPr/>
        </p:nvPicPr>
        <p:blipFill rotWithShape="1">
          <a:blip r:embed="rId3"/>
          <a:srcRect l="2706" r="5379" b="15835"/>
          <a:stretch/>
        </p:blipFill>
        <p:spPr>
          <a:xfrm>
            <a:off x="4629149" y="136525"/>
            <a:ext cx="7441625" cy="2968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10476030" y="2033513"/>
            <a:ext cx="887295"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3A926D3E-24C6-45C5-9738-3E16605AC16B}"/>
              </a:ext>
            </a:extLst>
          </p:cNvPr>
          <p:cNvSpPr/>
          <p:nvPr/>
        </p:nvSpPr>
        <p:spPr>
          <a:xfrm>
            <a:off x="10214409" y="174525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0" y="1500333"/>
            <a:ext cx="4210049"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 that are due before issuance</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From your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My Records: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status will show as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Waiting for Payment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Pay Fees Due</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link</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From the permit: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Fees</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 tab</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Pay Fees </a:t>
            </a: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Arial" panose="020B0604020202020204" pitchFamily="34" charset="0"/>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EB0CBF31-ADCE-45A9-B144-D8E7ADC78BB3}"/>
              </a:ext>
            </a:extLst>
          </p:cNvPr>
          <p:cNvPicPr>
            <a:picLocks noChangeAspect="1"/>
          </p:cNvPicPr>
          <p:nvPr/>
        </p:nvPicPr>
        <p:blipFill rotWithShape="1">
          <a:blip r:embed="rId4"/>
          <a:srcRect t="1674" r="27371" b="2591"/>
          <a:stretch/>
        </p:blipFill>
        <p:spPr>
          <a:xfrm>
            <a:off x="5450169" y="2673555"/>
            <a:ext cx="6000750" cy="4114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Flowchart: Alternate Process 14">
            <a:extLst>
              <a:ext uri="{FF2B5EF4-FFF2-40B4-BE49-F238E27FC236}">
                <a16:creationId xmlns:a16="http://schemas.microsoft.com/office/drawing/2014/main" id="{B33EF220-6C06-4047-82FA-FA164798A17F}"/>
              </a:ext>
            </a:extLst>
          </p:cNvPr>
          <p:cNvSpPr/>
          <p:nvPr/>
        </p:nvSpPr>
        <p:spPr>
          <a:xfrm>
            <a:off x="5580180" y="4214738"/>
            <a:ext cx="449145" cy="23343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7A3C84D3-B909-476D-A549-9C785C2C84DD}"/>
              </a:ext>
            </a:extLst>
          </p:cNvPr>
          <p:cNvSpPr/>
          <p:nvPr/>
        </p:nvSpPr>
        <p:spPr>
          <a:xfrm>
            <a:off x="10485555" y="5467350"/>
            <a:ext cx="534870" cy="24765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 name="Flowchart: Connector 16">
            <a:extLst>
              <a:ext uri="{FF2B5EF4-FFF2-40B4-BE49-F238E27FC236}">
                <a16:creationId xmlns:a16="http://schemas.microsoft.com/office/drawing/2014/main" id="{D88E6D1D-A9FF-41DA-BFA6-7737372B5A1B}"/>
              </a:ext>
            </a:extLst>
          </p:cNvPr>
          <p:cNvSpPr/>
          <p:nvPr/>
        </p:nvSpPr>
        <p:spPr>
          <a:xfrm>
            <a:off x="8172444" y="342846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635569A7-D4E8-47F8-AFEF-084029082285}"/>
              </a:ext>
            </a:extLst>
          </p:cNvPr>
          <p:cNvSpPr/>
          <p:nvPr/>
        </p:nvSpPr>
        <p:spPr>
          <a:xfrm>
            <a:off x="10742665" y="12909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20" name="Flowchart: Connector 19">
            <a:extLst>
              <a:ext uri="{FF2B5EF4-FFF2-40B4-BE49-F238E27FC236}">
                <a16:creationId xmlns:a16="http://schemas.microsoft.com/office/drawing/2014/main" id="{C38C70BC-7F7F-44B7-808C-57083DC85504}"/>
              </a:ext>
            </a:extLst>
          </p:cNvPr>
          <p:cNvSpPr/>
          <p:nvPr/>
        </p:nvSpPr>
        <p:spPr>
          <a:xfrm>
            <a:off x="10130521" y="543632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21" name="Flowchart: Alternate Process 20">
            <a:extLst>
              <a:ext uri="{FF2B5EF4-FFF2-40B4-BE49-F238E27FC236}">
                <a16:creationId xmlns:a16="http://schemas.microsoft.com/office/drawing/2014/main" id="{34996759-9A52-4725-9363-97EC7A28F476}"/>
              </a:ext>
            </a:extLst>
          </p:cNvPr>
          <p:cNvSpPr/>
          <p:nvPr/>
        </p:nvSpPr>
        <p:spPr>
          <a:xfrm>
            <a:off x="11445101" y="2026535"/>
            <a:ext cx="622184"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4E4ECD64-6373-46F1-8A3B-9FDF1C30E283}"/>
              </a:ext>
            </a:extLst>
          </p:cNvPr>
          <p:cNvSpPr/>
          <p:nvPr/>
        </p:nvSpPr>
        <p:spPr>
          <a:xfrm>
            <a:off x="11273402" y="174287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cxnSp>
        <p:nvCxnSpPr>
          <p:cNvPr id="22" name="Straight Arrow Connector 21">
            <a:extLst>
              <a:ext uri="{FF2B5EF4-FFF2-40B4-BE49-F238E27FC236}">
                <a16:creationId xmlns:a16="http://schemas.microsoft.com/office/drawing/2014/main" id="{59489D51-38D5-4BD6-ACF6-C3610CDECED8}"/>
              </a:ext>
            </a:extLst>
          </p:cNvPr>
          <p:cNvCxnSpPr>
            <a:cxnSpLocks/>
            <a:endCxn id="10" idx="6"/>
          </p:cNvCxnSpPr>
          <p:nvPr/>
        </p:nvCxnSpPr>
        <p:spPr>
          <a:xfrm flipH="1">
            <a:off x="10569443" y="1600610"/>
            <a:ext cx="350234" cy="29949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D6A37206-03E7-4865-B35E-48CC18883222}"/>
              </a:ext>
            </a:extLst>
          </p:cNvPr>
          <p:cNvCxnSpPr>
            <a:cxnSpLocks/>
            <a:stCxn id="19" idx="4"/>
            <a:endCxn id="13" idx="2"/>
          </p:cNvCxnSpPr>
          <p:nvPr/>
        </p:nvCxnSpPr>
        <p:spPr>
          <a:xfrm>
            <a:off x="10920182" y="1600610"/>
            <a:ext cx="353220" cy="29711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9" name="Straight Arrow Connector 28">
            <a:extLst>
              <a:ext uri="{FF2B5EF4-FFF2-40B4-BE49-F238E27FC236}">
                <a16:creationId xmlns:a16="http://schemas.microsoft.com/office/drawing/2014/main" id="{255C41E6-AA48-4607-A772-9E2E2B515DBD}"/>
              </a:ext>
            </a:extLst>
          </p:cNvPr>
          <p:cNvCxnSpPr>
            <a:cxnSpLocks/>
            <a:stCxn id="17" idx="4"/>
            <a:endCxn id="18" idx="6"/>
          </p:cNvCxnSpPr>
          <p:nvPr/>
        </p:nvCxnSpPr>
        <p:spPr>
          <a:xfrm flipH="1">
            <a:off x="6384359" y="3738177"/>
            <a:ext cx="1965602" cy="54807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33" name="Straight Arrow Connector 32">
            <a:extLst>
              <a:ext uri="{FF2B5EF4-FFF2-40B4-BE49-F238E27FC236}">
                <a16:creationId xmlns:a16="http://schemas.microsoft.com/office/drawing/2014/main" id="{A9F20B53-8C7E-484C-AE0A-867688DDF431}"/>
              </a:ext>
            </a:extLst>
          </p:cNvPr>
          <p:cNvCxnSpPr>
            <a:cxnSpLocks/>
            <a:stCxn id="17" idx="4"/>
            <a:endCxn id="20" idx="1"/>
          </p:cNvCxnSpPr>
          <p:nvPr/>
        </p:nvCxnSpPr>
        <p:spPr>
          <a:xfrm>
            <a:off x="8349961" y="3738177"/>
            <a:ext cx="1832554" cy="174350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8" name="Flowchart: Connector 17">
            <a:extLst>
              <a:ext uri="{FF2B5EF4-FFF2-40B4-BE49-F238E27FC236}">
                <a16:creationId xmlns:a16="http://schemas.microsoft.com/office/drawing/2014/main" id="{B463BA1F-6A08-4975-A82E-DC16B42CDBFB}"/>
              </a:ext>
            </a:extLst>
          </p:cNvPr>
          <p:cNvSpPr/>
          <p:nvPr/>
        </p:nvSpPr>
        <p:spPr>
          <a:xfrm>
            <a:off x="6029325" y="413139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Tree>
    <p:extLst>
      <p:ext uri="{BB962C8B-B14F-4D97-AF65-F5344CB8AC3E}">
        <p14:creationId xmlns:p14="http://schemas.microsoft.com/office/powerpoint/2010/main" val="800443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C67214-0B86-404C-AE30-1207FC91B6F1}"/>
              </a:ext>
            </a:extLst>
          </p:cNvPr>
          <p:cNvPicPr>
            <a:picLocks noChangeAspect="1"/>
          </p:cNvPicPr>
          <p:nvPr/>
        </p:nvPicPr>
        <p:blipFill>
          <a:blip r:embed="rId3"/>
          <a:stretch>
            <a:fillRect/>
          </a:stretch>
        </p:blipFill>
        <p:spPr>
          <a:xfrm>
            <a:off x="5976937" y="834409"/>
            <a:ext cx="5654235" cy="3474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6096000" y="3752850"/>
            <a:ext cx="1047750" cy="31388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3A926D3E-24C6-45C5-9738-3E16605AC16B}"/>
              </a:ext>
            </a:extLst>
          </p:cNvPr>
          <p:cNvSpPr/>
          <p:nvPr/>
        </p:nvSpPr>
        <p:spPr>
          <a:xfrm>
            <a:off x="5858952" y="351045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0" y="1500333"/>
            <a:ext cx="4924425"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This will take you to the fees due for that application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pay for these fees,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Check Out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srgbClr val="FF0000"/>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FF0000"/>
                </a:solidFill>
                <a:effectLst/>
                <a:uLnTx/>
                <a:uFillTx/>
                <a:latin typeface="Calibri"/>
                <a:ea typeface="+mn-ea"/>
                <a:cs typeface="+mn-cs"/>
              </a:rPr>
              <a:t>Tip: </a:t>
            </a:r>
            <a:r>
              <a:rPr kumimoji="0" lang="en-US" sz="2800" b="0" i="1" u="none" strike="noStrike" kern="1200" cap="none" spc="0" normalizeH="0" baseline="0" noProof="0" dirty="0">
                <a:ln>
                  <a:noFill/>
                </a:ln>
                <a:solidFill>
                  <a:srgbClr val="FF0000"/>
                </a:solidFill>
                <a:effectLst/>
                <a:uLnTx/>
                <a:uFillTx/>
                <a:latin typeface="Calibri"/>
                <a:ea typeface="+mn-ea"/>
                <a:cs typeface="+mn-cs"/>
              </a:rPr>
              <a:t>Partial payments are not allowed. </a:t>
            </a:r>
            <a:endParaRPr kumimoji="0" lang="en-US" sz="3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Arial" panose="020B0604020202020204" pitchFamily="34" charset="0"/>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643907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9300E-CE50-42A9-8358-D215D5F30303}"/>
              </a:ext>
            </a:extLst>
          </p:cNvPr>
          <p:cNvPicPr>
            <a:picLocks noChangeAspect="1"/>
          </p:cNvPicPr>
          <p:nvPr/>
        </p:nvPicPr>
        <p:blipFill>
          <a:blip r:embed="rId3"/>
          <a:stretch>
            <a:fillRect/>
          </a:stretch>
        </p:blipFill>
        <p:spPr>
          <a:xfrm>
            <a:off x="5241735" y="682697"/>
            <a:ext cx="6890129" cy="466344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5354308" y="4915952"/>
            <a:ext cx="939396"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0" y="1500333"/>
            <a:ext cx="4210049"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This will take you to your cart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pay all fees in your cart, 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Checkout</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button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5"/>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you have fees in your cart for multiple permits, you can edit those fees by clicking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Edit Cart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3" name="Flowchart: Connector 12">
            <a:extLst>
              <a:ext uri="{FF2B5EF4-FFF2-40B4-BE49-F238E27FC236}">
                <a16:creationId xmlns:a16="http://schemas.microsoft.com/office/drawing/2014/main" id="{4E4ECD64-6373-46F1-8A3B-9FDF1C30E283}"/>
              </a:ext>
            </a:extLst>
          </p:cNvPr>
          <p:cNvSpPr/>
          <p:nvPr/>
        </p:nvSpPr>
        <p:spPr>
          <a:xfrm>
            <a:off x="5174582" y="462363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6</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6354539" y="4904590"/>
            <a:ext cx="939396"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81D48BC1-8AD6-44FF-B4E6-E862ECC53004}"/>
              </a:ext>
            </a:extLst>
          </p:cNvPr>
          <p:cNvSpPr/>
          <p:nvPr/>
        </p:nvSpPr>
        <p:spPr>
          <a:xfrm>
            <a:off x="6273979" y="463379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7</a:t>
            </a:r>
          </a:p>
        </p:txBody>
      </p:sp>
    </p:spTree>
    <p:extLst>
      <p:ext uri="{BB962C8B-B14F-4D97-AF65-F5344CB8AC3E}">
        <p14:creationId xmlns:p14="http://schemas.microsoft.com/office/powerpoint/2010/main" val="435674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B85E2C-0524-4292-BB45-844112BE1149}"/>
              </a:ext>
            </a:extLst>
          </p:cNvPr>
          <p:cNvPicPr>
            <a:picLocks noChangeAspect="1"/>
          </p:cNvPicPr>
          <p:nvPr/>
        </p:nvPicPr>
        <p:blipFill>
          <a:blip r:embed="rId3"/>
          <a:stretch>
            <a:fillRect/>
          </a:stretch>
        </p:blipFill>
        <p:spPr>
          <a:xfrm>
            <a:off x="6381095" y="0"/>
            <a:ext cx="5810905" cy="6858000"/>
          </a:xfrm>
          <a:prstGeom prst="rect">
            <a:avLst/>
          </a:prstGeom>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188223" y="0"/>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edit your Cart</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6553200" y="6436163"/>
            <a:ext cx="942753"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188223" y="1500333"/>
            <a:ext cx="5503883"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edit your cart</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remove a fee from you cart, 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Remove</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link </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Save and Close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 to complete payment</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3" name="Flowchart: Connector 12">
            <a:extLst>
              <a:ext uri="{FF2B5EF4-FFF2-40B4-BE49-F238E27FC236}">
                <a16:creationId xmlns:a16="http://schemas.microsoft.com/office/drawing/2014/main" id="{4E4ECD64-6373-46F1-8A3B-9FDF1C30E283}"/>
              </a:ext>
            </a:extLst>
          </p:cNvPr>
          <p:cNvSpPr/>
          <p:nvPr/>
        </p:nvSpPr>
        <p:spPr>
          <a:xfrm>
            <a:off x="6203578" y="641176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11546958" y="2343150"/>
            <a:ext cx="645042"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81D48BC1-8AD6-44FF-B4E6-E862ECC53004}"/>
              </a:ext>
            </a:extLst>
          </p:cNvPr>
          <p:cNvSpPr/>
          <p:nvPr/>
        </p:nvSpPr>
        <p:spPr>
          <a:xfrm>
            <a:off x="11273748" y="21760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Tree>
    <p:extLst>
      <p:ext uri="{BB962C8B-B14F-4D97-AF65-F5344CB8AC3E}">
        <p14:creationId xmlns:p14="http://schemas.microsoft.com/office/powerpoint/2010/main" val="2019934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544643-17F7-417B-83E9-2C88CB041DAC}"/>
              </a:ext>
            </a:extLst>
          </p:cNvPr>
          <p:cNvPicPr>
            <a:picLocks noChangeAspect="1"/>
          </p:cNvPicPr>
          <p:nvPr/>
        </p:nvPicPr>
        <p:blipFill>
          <a:blip r:embed="rId3"/>
          <a:stretch>
            <a:fillRect/>
          </a:stretch>
        </p:blipFill>
        <p:spPr>
          <a:xfrm>
            <a:off x="7487282" y="0"/>
            <a:ext cx="4704718" cy="6858000"/>
          </a:xfrm>
          <a:prstGeom prst="rect">
            <a:avLst/>
          </a:prstGeom>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161365" y="0"/>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7562850" y="6543820"/>
            <a:ext cx="1257300"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161365" y="1577803"/>
            <a:ext cx="6010275"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Enter credit card information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the credit card billing information is the same as the address on the Portal account, check the box next to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Auto-fill with</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you don’t use the Auto-fill with option, enter all required information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Submit Payment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 to make the payment</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3" name="Flowchart: Connector 12">
            <a:extLst>
              <a:ext uri="{FF2B5EF4-FFF2-40B4-BE49-F238E27FC236}">
                <a16:creationId xmlns:a16="http://schemas.microsoft.com/office/drawing/2014/main" id="{4E4ECD64-6373-46F1-8A3B-9FDF1C30E283}"/>
              </a:ext>
            </a:extLst>
          </p:cNvPr>
          <p:cNvSpPr/>
          <p:nvPr/>
        </p:nvSpPr>
        <p:spPr>
          <a:xfrm>
            <a:off x="6834042" y="209137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8</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7562850" y="3362543"/>
            <a:ext cx="838199"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81D48BC1-8AD6-44FF-B4E6-E862ECC53004}"/>
              </a:ext>
            </a:extLst>
          </p:cNvPr>
          <p:cNvSpPr/>
          <p:nvPr/>
        </p:nvSpPr>
        <p:spPr>
          <a:xfrm>
            <a:off x="7207816" y="317882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9</a:t>
            </a:r>
          </a:p>
        </p:txBody>
      </p:sp>
      <p:sp>
        <p:nvSpPr>
          <p:cNvPr id="15" name="Left Brace 14">
            <a:extLst>
              <a:ext uri="{FF2B5EF4-FFF2-40B4-BE49-F238E27FC236}">
                <a16:creationId xmlns:a16="http://schemas.microsoft.com/office/drawing/2014/main" id="{A0DE46D3-CB3B-4FA4-B2D9-D6D69DC85303}"/>
              </a:ext>
            </a:extLst>
          </p:cNvPr>
          <p:cNvSpPr/>
          <p:nvPr/>
        </p:nvSpPr>
        <p:spPr>
          <a:xfrm>
            <a:off x="7180132" y="1577803"/>
            <a:ext cx="307150" cy="1336847"/>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7" name="Left Brace 16">
            <a:extLst>
              <a:ext uri="{FF2B5EF4-FFF2-40B4-BE49-F238E27FC236}">
                <a16:creationId xmlns:a16="http://schemas.microsoft.com/office/drawing/2014/main" id="{4921C522-9D0A-4976-AF1D-70802DF605B8}"/>
              </a:ext>
            </a:extLst>
          </p:cNvPr>
          <p:cNvSpPr/>
          <p:nvPr/>
        </p:nvSpPr>
        <p:spPr>
          <a:xfrm>
            <a:off x="7180132" y="3788497"/>
            <a:ext cx="307150" cy="2412278"/>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354D2B45-AF8A-414E-A434-B4A797726A13}"/>
              </a:ext>
            </a:extLst>
          </p:cNvPr>
          <p:cNvGrpSpPr/>
          <p:nvPr/>
        </p:nvGrpSpPr>
        <p:grpSpPr>
          <a:xfrm>
            <a:off x="6880996" y="4796084"/>
            <a:ext cx="367142" cy="276999"/>
            <a:chOff x="6888662" y="3638516"/>
            <a:chExt cx="367142" cy="276999"/>
          </a:xfrm>
        </p:grpSpPr>
        <p:sp>
          <p:nvSpPr>
            <p:cNvPr id="19" name="Flowchart: Connector 18">
              <a:extLst>
                <a:ext uri="{FF2B5EF4-FFF2-40B4-BE49-F238E27FC236}">
                  <a16:creationId xmlns:a16="http://schemas.microsoft.com/office/drawing/2014/main" id="{712D87A6-BD62-4249-A5C4-DEADB85A7BB5}"/>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C43C6BFE-098F-488C-BBD8-53FE45376687}"/>
                </a:ext>
              </a:extLst>
            </p:cNvPr>
            <p:cNvSpPr txBox="1"/>
            <p:nvPr/>
          </p:nvSpPr>
          <p:spPr>
            <a:xfrm>
              <a:off x="6888662" y="3638516"/>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10</a:t>
              </a:r>
            </a:p>
          </p:txBody>
        </p:sp>
      </p:grpSp>
      <p:grpSp>
        <p:nvGrpSpPr>
          <p:cNvPr id="21" name="Group 20">
            <a:extLst>
              <a:ext uri="{FF2B5EF4-FFF2-40B4-BE49-F238E27FC236}">
                <a16:creationId xmlns:a16="http://schemas.microsoft.com/office/drawing/2014/main" id="{C4E1C45B-45B4-4B9B-A39B-046F6C44EF60}"/>
              </a:ext>
            </a:extLst>
          </p:cNvPr>
          <p:cNvGrpSpPr/>
          <p:nvPr/>
        </p:nvGrpSpPr>
        <p:grpSpPr>
          <a:xfrm>
            <a:off x="7362773" y="6362243"/>
            <a:ext cx="367142" cy="276999"/>
            <a:chOff x="6888662" y="3638516"/>
            <a:chExt cx="367142" cy="276999"/>
          </a:xfrm>
        </p:grpSpPr>
        <p:sp>
          <p:nvSpPr>
            <p:cNvPr id="22" name="Flowchart: Connector 21">
              <a:extLst>
                <a:ext uri="{FF2B5EF4-FFF2-40B4-BE49-F238E27FC236}">
                  <a16:creationId xmlns:a16="http://schemas.microsoft.com/office/drawing/2014/main" id="{9E2ECFC5-A5CF-4095-86D2-DB275075013D}"/>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03D4523D-E372-47E0-ADEC-ACCFC0A7C17D}"/>
                </a:ext>
              </a:extLst>
            </p:cNvPr>
            <p:cNvSpPr txBox="1"/>
            <p:nvPr/>
          </p:nvSpPr>
          <p:spPr>
            <a:xfrm>
              <a:off x="6888662" y="3638516"/>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11</a:t>
              </a:r>
            </a:p>
          </p:txBody>
        </p:sp>
      </p:grpSp>
    </p:spTree>
    <p:extLst>
      <p:ext uri="{BB962C8B-B14F-4D97-AF65-F5344CB8AC3E}">
        <p14:creationId xmlns:p14="http://schemas.microsoft.com/office/powerpoint/2010/main" val="5334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0F15F1F-152D-4905-9CE2-11B7407C8E9F}"/>
              </a:ext>
            </a:extLst>
          </p:cNvPr>
          <p:cNvSpPr>
            <a:spLocks noGrp="1"/>
          </p:cNvSpPr>
          <p:nvPr>
            <p:ph type="title"/>
          </p:nvPr>
        </p:nvSpPr>
        <p:spPr>
          <a:xfrm>
            <a:off x="594360" y="637125"/>
            <a:ext cx="3802276" cy="5256371"/>
          </a:xfrm>
        </p:spPr>
        <p:txBody>
          <a:bodyPr vert="horz" lIns="91440" tIns="45720" rIns="91440" bIns="45720" rtlCol="0" anchor="ctr">
            <a:normAutofit/>
          </a:bodyPr>
          <a:lstStyle/>
          <a:p>
            <a:pPr defTabSz="914400"/>
            <a:r>
              <a:rPr lang="en-US" sz="4800" kern="1200" dirty="0">
                <a:solidFill>
                  <a:schemeClr val="tx1"/>
                </a:solidFill>
                <a:latin typeface="+mj-lt"/>
                <a:ea typeface="+mj-ea"/>
                <a:cs typeface="+mj-cs"/>
              </a:rPr>
              <a:t>Permit types - what’s coming in November </a:t>
            </a:r>
            <a:br>
              <a:rPr lang="en-US" sz="4800" kern="1200" dirty="0">
                <a:solidFill>
                  <a:schemeClr val="tx1"/>
                </a:solidFill>
                <a:latin typeface="+mj-lt"/>
                <a:ea typeface="+mj-ea"/>
                <a:cs typeface="+mj-cs"/>
              </a:rPr>
            </a:br>
            <a:endParaRPr lang="en-US" sz="4800" kern="1200" dirty="0">
              <a:solidFill>
                <a:schemeClr val="tx1"/>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C0EACBDE-14E3-4D44-8B3D-254094B8DCDD}"/>
              </a:ext>
            </a:extLst>
          </p:cNvPr>
          <p:cNvGraphicFramePr>
            <a:graphicFrameLocks noGrp="1"/>
          </p:cNvGraphicFramePr>
          <p:nvPr>
            <p:ph sz="half"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Alternate Process 5">
            <a:extLst>
              <a:ext uri="{FF2B5EF4-FFF2-40B4-BE49-F238E27FC236}">
                <a16:creationId xmlns:a16="http://schemas.microsoft.com/office/drawing/2014/main" id="{BBB4B9D0-F991-4977-9521-4AD7982DF78C}"/>
              </a:ext>
            </a:extLst>
          </p:cNvPr>
          <p:cNvSpPr/>
          <p:nvPr/>
        </p:nvSpPr>
        <p:spPr>
          <a:xfrm>
            <a:off x="7561646" y="657666"/>
            <a:ext cx="3963415" cy="1687182"/>
          </a:xfrm>
          <a:prstGeom prst="flowChartAlternateProcess">
            <a:avLst/>
          </a:prstGeom>
          <a:noFill/>
          <a:ln w="76200" cap="flat" cmpd="sng">
            <a:solidFill>
              <a:srgbClr val="FF00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64213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24E204-FEAA-49FE-8C3F-6908C41C1984}"/>
              </a:ext>
            </a:extLst>
          </p:cNvPr>
          <p:cNvPicPr>
            <a:picLocks noChangeAspect="1"/>
          </p:cNvPicPr>
          <p:nvPr/>
        </p:nvPicPr>
        <p:blipFill rotWithShape="1">
          <a:blip r:embed="rId3"/>
          <a:srcRect b="19112"/>
          <a:stretch/>
        </p:blipFill>
        <p:spPr>
          <a:xfrm>
            <a:off x="5886450" y="2191652"/>
            <a:ext cx="6210300" cy="4553406"/>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220AF19E-003E-4D52-A22C-45900CB9C93F}"/>
              </a:ext>
            </a:extLst>
          </p:cNvPr>
          <p:cNvPicPr>
            <a:picLocks noChangeAspect="1"/>
          </p:cNvPicPr>
          <p:nvPr/>
        </p:nvPicPr>
        <p:blipFill>
          <a:blip r:embed="rId4"/>
          <a:stretch>
            <a:fillRect/>
          </a:stretch>
        </p:blipFill>
        <p:spPr>
          <a:xfrm>
            <a:off x="5886450" y="1809"/>
            <a:ext cx="6210300" cy="302895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116894" y="1534391"/>
            <a:ext cx="5614559"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2"/>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This confirmation will show if the payment is successful </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2"/>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2"/>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To print and/or view your receipt, 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Print/View Receipt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800100" lvl="1" indent="-457200">
              <a:buFont typeface="+mj-lt"/>
              <a:buAutoNum type="arabicPeriod" startAt="12"/>
              <a:defRPr/>
            </a:pPr>
            <a:endParaRPr lang="en-US" sz="2500" dirty="0">
              <a:solidFill>
                <a:srgbClr val="003DA5">
                  <a:lumMod val="50000"/>
                </a:srgbClr>
              </a:solidFill>
            </a:endParaRPr>
          </a:p>
          <a:p>
            <a:pPr marL="800100" lvl="1" indent="-457200">
              <a:buFont typeface="+mj-lt"/>
              <a:buAutoNum type="arabicPeriod" startAt="12"/>
              <a:defRPr/>
            </a:pPr>
            <a:r>
              <a:rPr lang="en-US" sz="2500" dirty="0">
                <a:solidFill>
                  <a:srgbClr val="003DA5">
                    <a:lumMod val="50000"/>
                  </a:srgbClr>
                </a:solidFill>
              </a:rPr>
              <a:t>Once all fees are paid, the permit will automatically issue</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12"/>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5915024" y="2750277"/>
            <a:ext cx="119754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nvGrpSpPr>
          <p:cNvPr id="21" name="Group 20">
            <a:extLst>
              <a:ext uri="{FF2B5EF4-FFF2-40B4-BE49-F238E27FC236}">
                <a16:creationId xmlns:a16="http://schemas.microsoft.com/office/drawing/2014/main" id="{418B8622-C5BE-406B-B202-B5A1B9FF9DE8}"/>
              </a:ext>
            </a:extLst>
          </p:cNvPr>
          <p:cNvGrpSpPr/>
          <p:nvPr/>
        </p:nvGrpSpPr>
        <p:grpSpPr>
          <a:xfrm>
            <a:off x="5731453" y="2531520"/>
            <a:ext cx="367142" cy="276999"/>
            <a:chOff x="6888662" y="3638516"/>
            <a:chExt cx="367142" cy="276999"/>
          </a:xfrm>
        </p:grpSpPr>
        <p:sp>
          <p:nvSpPr>
            <p:cNvPr id="22" name="Flowchart: Connector 21">
              <a:extLst>
                <a:ext uri="{FF2B5EF4-FFF2-40B4-BE49-F238E27FC236}">
                  <a16:creationId xmlns:a16="http://schemas.microsoft.com/office/drawing/2014/main" id="{1D52D9DD-CB36-40B6-A0CD-637A0BDFE612}"/>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13E01071-670D-40FB-980B-4105F5D62C99}"/>
                </a:ext>
              </a:extLst>
            </p:cNvPr>
            <p:cNvSpPr txBox="1"/>
            <p:nvPr/>
          </p:nvSpPr>
          <p:spPr>
            <a:xfrm>
              <a:off x="6888662" y="3638516"/>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13</a:t>
              </a:r>
            </a:p>
          </p:txBody>
        </p:sp>
      </p:grpSp>
      <p:grpSp>
        <p:nvGrpSpPr>
          <p:cNvPr id="13" name="Group 12">
            <a:extLst>
              <a:ext uri="{FF2B5EF4-FFF2-40B4-BE49-F238E27FC236}">
                <a16:creationId xmlns:a16="http://schemas.microsoft.com/office/drawing/2014/main" id="{F9270F7B-A9EB-4E7A-8703-43E922F8051C}"/>
              </a:ext>
            </a:extLst>
          </p:cNvPr>
          <p:cNvGrpSpPr/>
          <p:nvPr/>
        </p:nvGrpSpPr>
        <p:grpSpPr>
          <a:xfrm>
            <a:off x="7865053" y="191732"/>
            <a:ext cx="367142" cy="276999"/>
            <a:chOff x="6888662" y="3638516"/>
            <a:chExt cx="367142" cy="276999"/>
          </a:xfrm>
        </p:grpSpPr>
        <p:sp>
          <p:nvSpPr>
            <p:cNvPr id="14" name="Flowchart: Connector 13">
              <a:extLst>
                <a:ext uri="{FF2B5EF4-FFF2-40B4-BE49-F238E27FC236}">
                  <a16:creationId xmlns:a16="http://schemas.microsoft.com/office/drawing/2014/main" id="{5B3C9F06-E7E6-4F3C-86E9-0197F5F5C9A1}"/>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C1717AB4-251D-4B4E-B438-86C6E672C7D6}"/>
                </a:ext>
              </a:extLst>
            </p:cNvPr>
            <p:cNvSpPr txBox="1"/>
            <p:nvPr/>
          </p:nvSpPr>
          <p:spPr>
            <a:xfrm>
              <a:off x="6888662" y="3638516"/>
              <a:ext cx="3671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12</a:t>
              </a:r>
            </a:p>
          </p:txBody>
        </p:sp>
      </p:grpSp>
    </p:spTree>
    <p:extLst>
      <p:ext uri="{BB962C8B-B14F-4D97-AF65-F5344CB8AC3E}">
        <p14:creationId xmlns:p14="http://schemas.microsoft.com/office/powerpoint/2010/main" val="1921697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1FD9F7A-BCD3-46C0-8E4F-25BA06ABB6BE}"/>
              </a:ext>
            </a:extLst>
          </p:cNvPr>
          <p:cNvPicPr>
            <a:picLocks noChangeAspect="1"/>
          </p:cNvPicPr>
          <p:nvPr/>
        </p:nvPicPr>
        <p:blipFill rotWithShape="1">
          <a:blip r:embed="rId3"/>
          <a:srcRect l="2067" r="6142"/>
          <a:stretch/>
        </p:blipFill>
        <p:spPr>
          <a:xfrm>
            <a:off x="4067176" y="1293514"/>
            <a:ext cx="8124824" cy="2834640"/>
          </a:xfrm>
          <a:prstGeom prst="rect">
            <a:avLst/>
          </a:prstGeom>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0" y="19916"/>
            <a:ext cx="574357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pay fees - Invoiced fees after issuance</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11485680" y="2815031"/>
            <a:ext cx="706320" cy="19486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3A926D3E-24C6-45C5-9738-3E16605AC16B}"/>
              </a:ext>
            </a:extLst>
          </p:cNvPr>
          <p:cNvSpPr/>
          <p:nvPr/>
        </p:nvSpPr>
        <p:spPr>
          <a:xfrm>
            <a:off x="10947683" y="212494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i</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0" y="1500333"/>
            <a:ext cx="4210049" cy="4698448"/>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pay fees after issuance</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From your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My Records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list: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The status will show as </a:t>
            </a:r>
            <a:r>
              <a:rPr kumimoji="0" lang="en-US" sz="2200" b="1" i="0" u="none" strike="noStrike" kern="1200" cap="none" spc="0" normalizeH="0" baseline="0" noProof="0" dirty="0">
                <a:ln>
                  <a:noFill/>
                </a:ln>
                <a:solidFill>
                  <a:srgbClr val="003DA5">
                    <a:lumMod val="50000"/>
                  </a:srgbClr>
                </a:solidFill>
                <a:effectLst/>
                <a:uLnTx/>
                <a:uFillTx/>
                <a:latin typeface="Calibri"/>
                <a:ea typeface="+mn-ea"/>
                <a:cs typeface="+mn-cs"/>
              </a:rPr>
              <a:t>Waiting for Payment </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You can select records to pay by either:</a:t>
            </a:r>
          </a:p>
          <a:p>
            <a:pPr marL="1543050" marR="0" lvl="3" indent="-514350" algn="l" defTabSz="685800" rtl="0" eaLnBrk="1" fontAlgn="auto" latinLnBrk="0" hangingPunct="1">
              <a:lnSpc>
                <a:spcPct val="90000"/>
              </a:lnSpc>
              <a:spcBef>
                <a:spcPts val="375"/>
              </a:spcBef>
              <a:spcAft>
                <a:spcPts val="0"/>
              </a:spcAft>
              <a:buClrTx/>
              <a:buSzTx/>
              <a:buFont typeface="+mj-lt"/>
              <a:buAutoNum type="roman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Clicking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Pay Fees Due</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link under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Action</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of one permit; OR</a:t>
            </a:r>
          </a:p>
          <a:p>
            <a:pPr marL="1543050" marR="0" lvl="3" indent="-514350" algn="l" defTabSz="685800" rtl="0" eaLnBrk="1" fontAlgn="auto" latinLnBrk="0" hangingPunct="1">
              <a:lnSpc>
                <a:spcPct val="90000"/>
              </a:lnSpc>
              <a:spcBef>
                <a:spcPts val="375"/>
              </a:spcBef>
              <a:spcAft>
                <a:spcPts val="0"/>
              </a:spcAft>
              <a:buClrTx/>
              <a:buSzTx/>
              <a:buFont typeface="+mj-lt"/>
              <a:buAutoNum type="roman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Checking the boxes of multiple permits and clicking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Add to Cart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Arial" panose="020B0604020202020204" pitchFamily="34" charset="0"/>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cxnSp>
        <p:nvCxnSpPr>
          <p:cNvPr id="14" name="Straight Arrow Connector 13">
            <a:extLst>
              <a:ext uri="{FF2B5EF4-FFF2-40B4-BE49-F238E27FC236}">
                <a16:creationId xmlns:a16="http://schemas.microsoft.com/office/drawing/2014/main" id="{606A7205-A3AC-4C29-9892-E25807966F01}"/>
              </a:ext>
            </a:extLst>
          </p:cNvPr>
          <p:cNvCxnSpPr>
            <a:cxnSpLocks/>
            <a:stCxn id="10" idx="5"/>
          </p:cNvCxnSpPr>
          <p:nvPr/>
        </p:nvCxnSpPr>
        <p:spPr>
          <a:xfrm>
            <a:off x="11250723" y="2389297"/>
            <a:ext cx="370905" cy="42573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5B3FF39D-3EEF-4E1F-8838-AD0E38DF7064}"/>
              </a:ext>
            </a:extLst>
          </p:cNvPr>
          <p:cNvCxnSpPr>
            <a:cxnSpLocks/>
            <a:stCxn id="34" idx="2"/>
          </p:cNvCxnSpPr>
          <p:nvPr/>
        </p:nvCxnSpPr>
        <p:spPr>
          <a:xfrm flipH="1">
            <a:off x="4467008" y="1316972"/>
            <a:ext cx="994448" cy="75931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2" name="Flowchart: Alternate Process 21">
            <a:extLst>
              <a:ext uri="{FF2B5EF4-FFF2-40B4-BE49-F238E27FC236}">
                <a16:creationId xmlns:a16="http://schemas.microsoft.com/office/drawing/2014/main" id="{28466326-CD68-4757-BF8D-06BB715CFAE9}"/>
              </a:ext>
            </a:extLst>
          </p:cNvPr>
          <p:cNvSpPr/>
          <p:nvPr/>
        </p:nvSpPr>
        <p:spPr>
          <a:xfrm>
            <a:off x="4107497" y="2076289"/>
            <a:ext cx="337937" cy="170513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8" name="Rectangle 27">
            <a:extLst>
              <a:ext uri="{FF2B5EF4-FFF2-40B4-BE49-F238E27FC236}">
                <a16:creationId xmlns:a16="http://schemas.microsoft.com/office/drawing/2014/main" id="{B7150085-21D9-4F59-81C0-2801F07F88FD}"/>
              </a:ext>
            </a:extLst>
          </p:cNvPr>
          <p:cNvSpPr/>
          <p:nvPr/>
        </p:nvSpPr>
        <p:spPr>
          <a:xfrm>
            <a:off x="6667500" y="1963436"/>
            <a:ext cx="2228850" cy="112853"/>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27" name="Picture 26">
            <a:extLst>
              <a:ext uri="{FF2B5EF4-FFF2-40B4-BE49-F238E27FC236}">
                <a16:creationId xmlns:a16="http://schemas.microsoft.com/office/drawing/2014/main" id="{126ED5D6-3ABC-4A5D-8302-5818ABB4C4B8}"/>
              </a:ext>
            </a:extLst>
          </p:cNvPr>
          <p:cNvPicPr>
            <a:picLocks noChangeAspect="1"/>
          </p:cNvPicPr>
          <p:nvPr/>
        </p:nvPicPr>
        <p:blipFill rotWithShape="1">
          <a:blip r:embed="rId4"/>
          <a:srcRect b="11511"/>
          <a:stretch/>
        </p:blipFill>
        <p:spPr>
          <a:xfrm>
            <a:off x="6379136" y="2040630"/>
            <a:ext cx="2998741" cy="348667"/>
          </a:xfrm>
          <a:prstGeom prst="rect">
            <a:avLst/>
          </a:prstGeom>
        </p:spPr>
      </p:pic>
      <p:grpSp>
        <p:nvGrpSpPr>
          <p:cNvPr id="32" name="Group 31">
            <a:extLst>
              <a:ext uri="{FF2B5EF4-FFF2-40B4-BE49-F238E27FC236}">
                <a16:creationId xmlns:a16="http://schemas.microsoft.com/office/drawing/2014/main" id="{E60A25E2-25EA-43FC-B449-E6B9C3453DCF}"/>
              </a:ext>
            </a:extLst>
          </p:cNvPr>
          <p:cNvGrpSpPr/>
          <p:nvPr/>
        </p:nvGrpSpPr>
        <p:grpSpPr>
          <a:xfrm>
            <a:off x="5277885" y="1039973"/>
            <a:ext cx="367142" cy="276999"/>
            <a:chOff x="6888662" y="3638516"/>
            <a:chExt cx="367142" cy="276999"/>
          </a:xfrm>
        </p:grpSpPr>
        <p:sp>
          <p:nvSpPr>
            <p:cNvPr id="33" name="Flowchart: Connector 32">
              <a:extLst>
                <a:ext uri="{FF2B5EF4-FFF2-40B4-BE49-F238E27FC236}">
                  <a16:creationId xmlns:a16="http://schemas.microsoft.com/office/drawing/2014/main" id="{00E09CEE-B1FB-4AC8-A4BF-61E173D9AF58}"/>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3FDF2939-8AD9-41CF-83D0-DDC6D01B5ABD}"/>
                </a:ext>
              </a:extLst>
            </p:cNvPr>
            <p:cNvSpPr txBox="1"/>
            <p:nvPr/>
          </p:nvSpPr>
          <p:spPr>
            <a:xfrm>
              <a:off x="6888662" y="3638516"/>
              <a:ext cx="3671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ii</a:t>
              </a:r>
            </a:p>
          </p:txBody>
        </p:sp>
      </p:grpSp>
      <p:sp>
        <p:nvSpPr>
          <p:cNvPr id="36" name="Content Placeholder 2">
            <a:extLst>
              <a:ext uri="{FF2B5EF4-FFF2-40B4-BE49-F238E27FC236}">
                <a16:creationId xmlns:a16="http://schemas.microsoft.com/office/drawing/2014/main" id="{C0153F3A-71A6-41D7-B4F8-EA89FE684960}"/>
              </a:ext>
            </a:extLst>
          </p:cNvPr>
          <p:cNvSpPr txBox="1">
            <a:spLocks/>
          </p:cNvSpPr>
          <p:nvPr/>
        </p:nvSpPr>
        <p:spPr>
          <a:xfrm>
            <a:off x="4538951" y="4128154"/>
            <a:ext cx="4210049" cy="17763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FF0000"/>
                </a:solidFill>
                <a:effectLst/>
                <a:uLnTx/>
                <a:uFillTx/>
                <a:latin typeface="Calibri"/>
                <a:ea typeface="+mn-ea"/>
                <a:cs typeface="+mn-cs"/>
              </a:rPr>
              <a:t>Tip: </a:t>
            </a:r>
            <a:r>
              <a:rPr kumimoji="0" lang="en-US" sz="2400" b="0" i="1" u="none" strike="noStrike" kern="1200" cap="none" spc="0" normalizeH="0" baseline="0" noProof="0" dirty="0">
                <a:ln>
                  <a:noFill/>
                </a:ln>
                <a:solidFill>
                  <a:srgbClr val="FF0000"/>
                </a:solidFill>
                <a:effectLst/>
                <a:uLnTx/>
                <a:uFillTx/>
                <a:latin typeface="Calibri"/>
                <a:ea typeface="+mn-ea"/>
                <a:cs typeface="+mn-cs"/>
              </a:rPr>
              <a:t>For option b-ii, if there are records that are not ready for payment, they will not be added to the cart.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37" name="Flowchart: Alternate Process 36">
            <a:extLst>
              <a:ext uri="{FF2B5EF4-FFF2-40B4-BE49-F238E27FC236}">
                <a16:creationId xmlns:a16="http://schemas.microsoft.com/office/drawing/2014/main" id="{B3FEA4F4-8B1A-4F0D-815A-34B2F6FED9B5}"/>
              </a:ext>
            </a:extLst>
          </p:cNvPr>
          <p:cNvSpPr/>
          <p:nvPr/>
        </p:nvSpPr>
        <p:spPr>
          <a:xfrm>
            <a:off x="6643975" y="1824993"/>
            <a:ext cx="706320" cy="19486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39" name="Straight Arrow Connector 38">
            <a:extLst>
              <a:ext uri="{FF2B5EF4-FFF2-40B4-BE49-F238E27FC236}">
                <a16:creationId xmlns:a16="http://schemas.microsoft.com/office/drawing/2014/main" id="{56B86922-D53A-461C-AC3D-EE3469EB4275}"/>
              </a:ext>
            </a:extLst>
          </p:cNvPr>
          <p:cNvCxnSpPr>
            <a:cxnSpLocks/>
            <a:stCxn id="34" idx="2"/>
            <a:endCxn id="37" idx="1"/>
          </p:cNvCxnSpPr>
          <p:nvPr/>
        </p:nvCxnSpPr>
        <p:spPr>
          <a:xfrm>
            <a:off x="5461456" y="1316972"/>
            <a:ext cx="1182519" cy="60545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9" name="Flowchart: Alternate Process 18">
            <a:extLst>
              <a:ext uri="{FF2B5EF4-FFF2-40B4-BE49-F238E27FC236}">
                <a16:creationId xmlns:a16="http://schemas.microsoft.com/office/drawing/2014/main" id="{90B5E6E0-38C4-4CC3-8DD8-63E486D6A585}"/>
              </a:ext>
            </a:extLst>
          </p:cNvPr>
          <p:cNvSpPr/>
          <p:nvPr/>
        </p:nvSpPr>
        <p:spPr>
          <a:xfrm>
            <a:off x="10418879" y="2831423"/>
            <a:ext cx="993191" cy="17847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0" name="Flowchart: Connector 19">
            <a:extLst>
              <a:ext uri="{FF2B5EF4-FFF2-40B4-BE49-F238E27FC236}">
                <a16:creationId xmlns:a16="http://schemas.microsoft.com/office/drawing/2014/main" id="{9A4443C0-49B9-43A5-9E8B-048F5F314A7B}"/>
              </a:ext>
            </a:extLst>
          </p:cNvPr>
          <p:cNvSpPr/>
          <p:nvPr/>
        </p:nvSpPr>
        <p:spPr>
          <a:xfrm>
            <a:off x="10172649" y="257326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Tree>
    <p:extLst>
      <p:ext uri="{BB962C8B-B14F-4D97-AF65-F5344CB8AC3E}">
        <p14:creationId xmlns:p14="http://schemas.microsoft.com/office/powerpoint/2010/main" val="3870159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9068802" cy="921249"/>
          </a:xfrm>
        </p:spPr>
        <p:txBody>
          <a:bodyPr anchor="t">
            <a:normAutofit/>
          </a:bodyPr>
          <a:lstStyle/>
          <a:p>
            <a:r>
              <a:rPr lang="en-US" dirty="0"/>
              <a:t>How to find the status of your permit</a:t>
            </a:r>
          </a:p>
        </p:txBody>
      </p:sp>
      <p:pic>
        <p:nvPicPr>
          <p:cNvPr id="6" name="Picture 5">
            <a:extLst>
              <a:ext uri="{FF2B5EF4-FFF2-40B4-BE49-F238E27FC236}">
                <a16:creationId xmlns:a16="http://schemas.microsoft.com/office/drawing/2014/main" id="{536E5CF5-9C06-43AF-8374-C6295CFCF8AC}"/>
              </a:ext>
            </a:extLst>
          </p:cNvPr>
          <p:cNvPicPr>
            <a:picLocks noChangeAspect="1"/>
          </p:cNvPicPr>
          <p:nvPr/>
        </p:nvPicPr>
        <p:blipFill rotWithShape="1">
          <a:blip r:embed="rId3"/>
          <a:srcRect r="4699" b="782"/>
          <a:stretch/>
        </p:blipFill>
        <p:spPr>
          <a:xfrm>
            <a:off x="3842356" y="1115219"/>
            <a:ext cx="8349644" cy="5006801"/>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03846D1F-5D83-424D-A4C2-68CDC5CA16A2}"/>
              </a:ext>
            </a:extLst>
          </p:cNvPr>
          <p:cNvSpPr txBox="1">
            <a:spLocks/>
          </p:cNvSpPr>
          <p:nvPr/>
        </p:nvSpPr>
        <p:spPr>
          <a:xfrm>
            <a:off x="61300" y="1115220"/>
            <a:ext cx="3474781" cy="4914106"/>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find the status of your permit</a:t>
            </a:r>
          </a:p>
          <a:p>
            <a:pPr marL="457200" marR="0" lvl="0" indent="-4572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You can find your permit in two ways:</a:t>
            </a:r>
          </a:p>
          <a:p>
            <a:pPr marL="800100" lvl="1" indent="-457200" defTabSz="914400">
              <a:buFont typeface="+mj-lt"/>
              <a:buAutoNum type="alphaLcPeriod"/>
            </a:pPr>
            <a:r>
              <a:rPr lang="en-US" sz="1900" dirty="0">
                <a:solidFill>
                  <a:srgbClr val="003DA5">
                    <a:lumMod val="50000"/>
                  </a:srgbClr>
                </a:solidFill>
              </a:rPr>
              <a:t>Find the permit under the </a:t>
            </a:r>
            <a:r>
              <a:rPr lang="en-US" sz="1900" b="1" dirty="0">
                <a:solidFill>
                  <a:srgbClr val="003DA5">
                    <a:lumMod val="50000"/>
                  </a:srgbClr>
                </a:solidFill>
              </a:rPr>
              <a:t>My Records </a:t>
            </a:r>
            <a:r>
              <a:rPr lang="en-US" sz="1900" dirty="0">
                <a:solidFill>
                  <a:srgbClr val="003DA5">
                    <a:lumMod val="50000"/>
                  </a:srgbClr>
                </a:solidFill>
              </a:rPr>
              <a:t>page, either in </a:t>
            </a:r>
            <a:r>
              <a:rPr lang="en-US" sz="1900" b="1" dirty="0">
                <a:solidFill>
                  <a:srgbClr val="003DA5">
                    <a:lumMod val="50000"/>
                  </a:srgbClr>
                </a:solidFill>
              </a:rPr>
              <a:t>My Records Overview </a:t>
            </a:r>
            <a:r>
              <a:rPr lang="en-US" sz="1900" dirty="0">
                <a:solidFill>
                  <a:srgbClr val="003DA5">
                    <a:lumMod val="50000"/>
                  </a:srgbClr>
                </a:solidFill>
              </a:rPr>
              <a:t>or in </a:t>
            </a:r>
            <a:r>
              <a:rPr lang="en-US" sz="1900" b="1" dirty="0">
                <a:solidFill>
                  <a:srgbClr val="003DA5">
                    <a:lumMod val="50000"/>
                  </a:srgbClr>
                </a:solidFill>
              </a:rPr>
              <a:t>Permit – Street Use</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Searching for the individual record under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Find Existing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in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Permits – Street Use</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9144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lphaLcPeriod"/>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9" name="Flowchart: Connector 8">
            <a:extLst>
              <a:ext uri="{FF2B5EF4-FFF2-40B4-BE49-F238E27FC236}">
                <a16:creationId xmlns:a16="http://schemas.microsoft.com/office/drawing/2014/main" id="{8C503EE7-4518-4CBE-A924-A59FFD4EEB3D}"/>
              </a:ext>
            </a:extLst>
          </p:cNvPr>
          <p:cNvSpPr/>
          <p:nvPr/>
        </p:nvSpPr>
        <p:spPr>
          <a:xfrm>
            <a:off x="8543254" y="410570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0" name="Flowchart: Alternate Process 9">
            <a:extLst>
              <a:ext uri="{FF2B5EF4-FFF2-40B4-BE49-F238E27FC236}">
                <a16:creationId xmlns:a16="http://schemas.microsoft.com/office/drawing/2014/main" id="{2B5D8671-E761-4D1D-BE14-18135AB12F21}"/>
              </a:ext>
            </a:extLst>
          </p:cNvPr>
          <p:cNvSpPr/>
          <p:nvPr/>
        </p:nvSpPr>
        <p:spPr>
          <a:xfrm>
            <a:off x="9656580" y="3503953"/>
            <a:ext cx="169303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7BA57B77-EFE1-4E94-94D2-D25B07B55688}"/>
              </a:ext>
            </a:extLst>
          </p:cNvPr>
          <p:cNvSpPr/>
          <p:nvPr/>
        </p:nvSpPr>
        <p:spPr>
          <a:xfrm>
            <a:off x="9656580" y="4667164"/>
            <a:ext cx="1501698" cy="22170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2" name="Straight Arrow Connector 11">
            <a:extLst>
              <a:ext uri="{FF2B5EF4-FFF2-40B4-BE49-F238E27FC236}">
                <a16:creationId xmlns:a16="http://schemas.microsoft.com/office/drawing/2014/main" id="{99DFCF73-6EA6-41D1-AAB1-F597005C9023}"/>
              </a:ext>
            </a:extLst>
          </p:cNvPr>
          <p:cNvCxnSpPr>
            <a:cxnSpLocks/>
          </p:cNvCxnSpPr>
          <p:nvPr/>
        </p:nvCxnSpPr>
        <p:spPr>
          <a:xfrm flipV="1">
            <a:off x="8846294" y="3649774"/>
            <a:ext cx="810286" cy="50129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0B9705BD-509D-4AFF-844A-91AEA85C3EBB}"/>
              </a:ext>
            </a:extLst>
          </p:cNvPr>
          <p:cNvCxnSpPr>
            <a:cxnSpLocks/>
            <a:stCxn id="9" idx="5"/>
            <a:endCxn id="11" idx="1"/>
          </p:cNvCxnSpPr>
          <p:nvPr/>
        </p:nvCxnSpPr>
        <p:spPr>
          <a:xfrm>
            <a:off x="8846294" y="4370061"/>
            <a:ext cx="810286" cy="40795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0" name="Picture 19">
            <a:extLst>
              <a:ext uri="{FF2B5EF4-FFF2-40B4-BE49-F238E27FC236}">
                <a16:creationId xmlns:a16="http://schemas.microsoft.com/office/drawing/2014/main" id="{C7B35E5D-62EF-4F74-AEE6-B64280D26D4F}"/>
              </a:ext>
            </a:extLst>
          </p:cNvPr>
          <p:cNvPicPr>
            <a:picLocks noChangeAspect="1"/>
          </p:cNvPicPr>
          <p:nvPr/>
        </p:nvPicPr>
        <p:blipFill>
          <a:blip r:embed="rId4"/>
          <a:stretch>
            <a:fillRect/>
          </a:stretch>
        </p:blipFill>
        <p:spPr>
          <a:xfrm>
            <a:off x="4483947" y="1970342"/>
            <a:ext cx="2390775" cy="3295650"/>
          </a:xfrm>
          <a:prstGeom prst="rect">
            <a:avLst/>
          </a:prstGeom>
          <a:ln>
            <a:noFill/>
          </a:ln>
          <a:effectLst>
            <a:outerShdw blurRad="292100" dist="139700" dir="2700000" algn="tl" rotWithShape="0">
              <a:srgbClr val="333333">
                <a:alpha val="65000"/>
              </a:srgbClr>
            </a:outerShdw>
          </a:effectLst>
        </p:spPr>
      </p:pic>
      <p:sp>
        <p:nvSpPr>
          <p:cNvPr id="17" name="Flowchart: Alternate Process 16">
            <a:extLst>
              <a:ext uri="{FF2B5EF4-FFF2-40B4-BE49-F238E27FC236}">
                <a16:creationId xmlns:a16="http://schemas.microsoft.com/office/drawing/2014/main" id="{952C450F-D989-42AE-BCC8-57FAB35949D2}"/>
              </a:ext>
            </a:extLst>
          </p:cNvPr>
          <p:cNvSpPr/>
          <p:nvPr/>
        </p:nvSpPr>
        <p:spPr>
          <a:xfrm>
            <a:off x="4514850" y="1971589"/>
            <a:ext cx="942976"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A5BF7576-0D24-49E2-9990-5A99E01BF1C3}"/>
              </a:ext>
            </a:extLst>
          </p:cNvPr>
          <p:cNvSpPr/>
          <p:nvPr/>
        </p:nvSpPr>
        <p:spPr>
          <a:xfrm>
            <a:off x="3274474" y="334909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21" name="Flowchart: Alternate Process 20">
            <a:extLst>
              <a:ext uri="{FF2B5EF4-FFF2-40B4-BE49-F238E27FC236}">
                <a16:creationId xmlns:a16="http://schemas.microsoft.com/office/drawing/2014/main" id="{E7F3555F-1AE8-46EB-8C65-D8B46E27C034}"/>
              </a:ext>
            </a:extLst>
          </p:cNvPr>
          <p:cNvSpPr/>
          <p:nvPr/>
        </p:nvSpPr>
        <p:spPr>
          <a:xfrm>
            <a:off x="4514850" y="2280050"/>
            <a:ext cx="1276350"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87C50EE0-7C38-4A0D-B643-D5DC70E3CFAA}"/>
              </a:ext>
            </a:extLst>
          </p:cNvPr>
          <p:cNvSpPr/>
          <p:nvPr/>
        </p:nvSpPr>
        <p:spPr>
          <a:xfrm>
            <a:off x="4471890" y="4078361"/>
            <a:ext cx="131930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23" name="Straight Arrow Connector 22">
            <a:extLst>
              <a:ext uri="{FF2B5EF4-FFF2-40B4-BE49-F238E27FC236}">
                <a16:creationId xmlns:a16="http://schemas.microsoft.com/office/drawing/2014/main" id="{325BAECB-AA9A-4BA8-89B0-1E023AD3A2F2}"/>
              </a:ext>
            </a:extLst>
          </p:cNvPr>
          <p:cNvCxnSpPr>
            <a:cxnSpLocks/>
            <a:stCxn id="19" idx="7"/>
            <a:endCxn id="17" idx="1"/>
          </p:cNvCxnSpPr>
          <p:nvPr/>
        </p:nvCxnSpPr>
        <p:spPr>
          <a:xfrm flipV="1">
            <a:off x="3577514" y="2117411"/>
            <a:ext cx="937336" cy="127704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5" name="Straight Arrow Connector 24">
            <a:extLst>
              <a:ext uri="{FF2B5EF4-FFF2-40B4-BE49-F238E27FC236}">
                <a16:creationId xmlns:a16="http://schemas.microsoft.com/office/drawing/2014/main" id="{3649AADE-3A8F-426B-9E45-1260C2A1FF3C}"/>
              </a:ext>
            </a:extLst>
          </p:cNvPr>
          <p:cNvCxnSpPr>
            <a:cxnSpLocks/>
            <a:stCxn id="19" idx="7"/>
            <a:endCxn id="21" idx="1"/>
          </p:cNvCxnSpPr>
          <p:nvPr/>
        </p:nvCxnSpPr>
        <p:spPr>
          <a:xfrm flipV="1">
            <a:off x="3577514" y="2425872"/>
            <a:ext cx="937336" cy="9685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7" name="Straight Arrow Connector 26">
            <a:extLst>
              <a:ext uri="{FF2B5EF4-FFF2-40B4-BE49-F238E27FC236}">
                <a16:creationId xmlns:a16="http://schemas.microsoft.com/office/drawing/2014/main" id="{2105CF1A-81AA-417B-829D-AE75F4F12E00}"/>
              </a:ext>
            </a:extLst>
          </p:cNvPr>
          <p:cNvCxnSpPr>
            <a:cxnSpLocks/>
            <a:stCxn id="19" idx="5"/>
            <a:endCxn id="22" idx="1"/>
          </p:cNvCxnSpPr>
          <p:nvPr/>
        </p:nvCxnSpPr>
        <p:spPr>
          <a:xfrm>
            <a:off x="3577514" y="3613451"/>
            <a:ext cx="894376" cy="61073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396092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9068802" cy="921249"/>
          </a:xfrm>
        </p:spPr>
        <p:txBody>
          <a:bodyPr anchor="t">
            <a:normAutofit/>
          </a:bodyPr>
          <a:lstStyle/>
          <a:p>
            <a:r>
              <a:rPr lang="en-US" dirty="0"/>
              <a:t>How to find the status of your permit</a:t>
            </a:r>
          </a:p>
        </p:txBody>
      </p:sp>
      <p:sp>
        <p:nvSpPr>
          <p:cNvPr id="6" name="Content Placeholder 2">
            <a:extLst>
              <a:ext uri="{FF2B5EF4-FFF2-40B4-BE49-F238E27FC236}">
                <a16:creationId xmlns:a16="http://schemas.microsoft.com/office/drawing/2014/main" id="{5FF9511B-A04A-4C97-B3D2-73594DAAF670}"/>
              </a:ext>
            </a:extLst>
          </p:cNvPr>
          <p:cNvSpPr txBox="1">
            <a:spLocks/>
          </p:cNvSpPr>
          <p:nvPr/>
        </p:nvSpPr>
        <p:spPr>
          <a:xfrm>
            <a:off x="61300" y="1115220"/>
            <a:ext cx="3491525" cy="4914106"/>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find the status of your permit </a:t>
            </a:r>
          </a:p>
          <a:p>
            <a:pPr marL="514350" marR="0" lvl="0" indent="-514350" algn="l" defTabSz="914400" rtl="0" eaLnBrk="1" fontAlgn="auto" latinLnBrk="0" hangingPunct="1">
              <a:lnSpc>
                <a:spcPct val="90000"/>
              </a:lnSpc>
              <a:spcBef>
                <a:spcPts val="750"/>
              </a:spcBef>
              <a:spcAft>
                <a:spcPts val="0"/>
              </a:spcAft>
              <a:buClrTx/>
              <a:buSzTx/>
              <a:buFont typeface="+mj-lt"/>
              <a:buAutoNum type="arabicPeriod" startAt="2"/>
              <a:tabLst/>
              <a:defRPr/>
            </a:pPr>
            <a:r>
              <a:rPr lang="en-US" sz="2000" dirty="0">
                <a:solidFill>
                  <a:srgbClr val="003DA5">
                    <a:lumMod val="50000"/>
                  </a:srgbClr>
                </a:solidFill>
                <a:latin typeface="Calibri"/>
              </a:rPr>
              <a:t>F</a:t>
            </a:r>
            <a:r>
              <a:rPr kumimoji="0" lang="en-US" sz="2000" i="0" u="none" strike="noStrike" kern="1200" cap="none" spc="0" normalizeH="0" baseline="0" noProof="0" dirty="0">
                <a:ln>
                  <a:noFill/>
                </a:ln>
                <a:solidFill>
                  <a:srgbClr val="003DA5">
                    <a:lumMod val="50000"/>
                  </a:srgbClr>
                </a:solidFill>
                <a:effectLst/>
                <a:uLnTx/>
                <a:uFillTx/>
                <a:latin typeface="Calibri"/>
                <a:ea typeface="+mn-ea"/>
                <a:cs typeface="+mn-cs"/>
              </a:rPr>
              <a:t>rom the </a:t>
            </a:r>
            <a:r>
              <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rPr>
              <a:t>My Records </a:t>
            </a:r>
            <a:r>
              <a:rPr kumimoji="0" lang="en-US" sz="2000" i="0" u="none" strike="noStrike" kern="1200" cap="none" spc="0" normalizeH="0" baseline="0" noProof="0" dirty="0">
                <a:ln>
                  <a:noFill/>
                </a:ln>
                <a:solidFill>
                  <a:srgbClr val="003DA5">
                    <a:lumMod val="50000"/>
                  </a:srgbClr>
                </a:solidFill>
                <a:effectLst/>
                <a:uLnTx/>
                <a:uFillTx/>
                <a:latin typeface="Calibri"/>
                <a:ea typeface="+mn-ea"/>
                <a:cs typeface="+mn-cs"/>
              </a:rPr>
              <a:t>page</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status of the permit will show in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column </a:t>
            </a: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lphaLcPeriod"/>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F1E1BA37-34CA-4739-83CD-E211EED91D89}"/>
              </a:ext>
            </a:extLst>
          </p:cNvPr>
          <p:cNvPicPr>
            <a:picLocks noChangeAspect="1"/>
          </p:cNvPicPr>
          <p:nvPr/>
        </p:nvPicPr>
        <p:blipFill rotWithShape="1">
          <a:blip r:embed="rId3"/>
          <a:srcRect l="1030" r="2592" b="26271"/>
          <a:stretch/>
        </p:blipFill>
        <p:spPr>
          <a:xfrm>
            <a:off x="3657601" y="1154159"/>
            <a:ext cx="8431496" cy="429768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77EF448-A881-46F6-B0B4-DB23E94F00C8}"/>
              </a:ext>
            </a:extLst>
          </p:cNvPr>
          <p:cNvPicPr>
            <a:picLocks noChangeAspect="1"/>
          </p:cNvPicPr>
          <p:nvPr/>
        </p:nvPicPr>
        <p:blipFill>
          <a:blip r:embed="rId4"/>
          <a:stretch>
            <a:fillRect/>
          </a:stretch>
        </p:blipFill>
        <p:spPr>
          <a:xfrm>
            <a:off x="10110787" y="5061314"/>
            <a:ext cx="923925" cy="390525"/>
          </a:xfrm>
          <a:prstGeom prst="rect">
            <a:avLst/>
          </a:prstGeom>
        </p:spPr>
      </p:pic>
      <p:sp>
        <p:nvSpPr>
          <p:cNvPr id="14" name="Flowchart: Alternate Process 13">
            <a:extLst>
              <a:ext uri="{FF2B5EF4-FFF2-40B4-BE49-F238E27FC236}">
                <a16:creationId xmlns:a16="http://schemas.microsoft.com/office/drawing/2014/main" id="{8C546A4D-D410-47E2-BACE-8DC8270F19AE}"/>
              </a:ext>
            </a:extLst>
          </p:cNvPr>
          <p:cNvSpPr/>
          <p:nvPr/>
        </p:nvSpPr>
        <p:spPr>
          <a:xfrm>
            <a:off x="10110787" y="1875337"/>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42BB8001-DD23-4788-86F6-EF1DDB2CE427}"/>
              </a:ext>
            </a:extLst>
          </p:cNvPr>
          <p:cNvSpPr/>
          <p:nvPr/>
        </p:nvSpPr>
        <p:spPr>
          <a:xfrm>
            <a:off x="10110786" y="2870999"/>
            <a:ext cx="92392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Flowchart: Connector 6">
            <a:extLst>
              <a:ext uri="{FF2B5EF4-FFF2-40B4-BE49-F238E27FC236}">
                <a16:creationId xmlns:a16="http://schemas.microsoft.com/office/drawing/2014/main" id="{5E920173-29D5-4DDD-A3CD-86B9C3E3C425}"/>
              </a:ext>
            </a:extLst>
          </p:cNvPr>
          <p:cNvSpPr/>
          <p:nvPr/>
        </p:nvSpPr>
        <p:spPr>
          <a:xfrm>
            <a:off x="8453377" y="248903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cxnSp>
        <p:nvCxnSpPr>
          <p:cNvPr id="17" name="Straight Arrow Connector 16">
            <a:extLst>
              <a:ext uri="{FF2B5EF4-FFF2-40B4-BE49-F238E27FC236}">
                <a16:creationId xmlns:a16="http://schemas.microsoft.com/office/drawing/2014/main" id="{0C02EDE4-09A4-4E2C-B320-B1FABB07B97E}"/>
              </a:ext>
            </a:extLst>
          </p:cNvPr>
          <p:cNvCxnSpPr>
            <a:cxnSpLocks/>
            <a:stCxn id="7" idx="6"/>
            <a:endCxn id="14" idx="1"/>
          </p:cNvCxnSpPr>
          <p:nvPr/>
        </p:nvCxnSpPr>
        <p:spPr>
          <a:xfrm flipV="1">
            <a:off x="8808411" y="2021159"/>
            <a:ext cx="1302376" cy="62273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8" name="Straight Arrow Connector 17">
            <a:extLst>
              <a:ext uri="{FF2B5EF4-FFF2-40B4-BE49-F238E27FC236}">
                <a16:creationId xmlns:a16="http://schemas.microsoft.com/office/drawing/2014/main" id="{B69ACBC7-29CD-45B6-B873-3C069140E427}"/>
              </a:ext>
            </a:extLst>
          </p:cNvPr>
          <p:cNvCxnSpPr>
            <a:cxnSpLocks/>
            <a:stCxn id="7" idx="6"/>
            <a:endCxn id="16" idx="1"/>
          </p:cNvCxnSpPr>
          <p:nvPr/>
        </p:nvCxnSpPr>
        <p:spPr>
          <a:xfrm>
            <a:off x="8808411" y="2643891"/>
            <a:ext cx="1302375" cy="37293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155608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C208-2312-4980-A953-870415FFA32F}"/>
              </a:ext>
            </a:extLst>
          </p:cNvPr>
          <p:cNvSpPr>
            <a:spLocks noGrp="1"/>
          </p:cNvSpPr>
          <p:nvPr>
            <p:ph type="title"/>
          </p:nvPr>
        </p:nvSpPr>
        <p:spPr>
          <a:xfrm>
            <a:off x="256173" y="88401"/>
            <a:ext cx="9068802" cy="921249"/>
          </a:xfrm>
        </p:spPr>
        <p:txBody>
          <a:bodyPr anchor="t">
            <a:normAutofit/>
          </a:bodyPr>
          <a:lstStyle/>
          <a:p>
            <a:r>
              <a:rPr lang="en-US" dirty="0"/>
              <a:t>How to find the status of your permit</a:t>
            </a:r>
          </a:p>
        </p:txBody>
      </p:sp>
      <p:pic>
        <p:nvPicPr>
          <p:cNvPr id="5" name="Picture 4">
            <a:extLst>
              <a:ext uri="{FF2B5EF4-FFF2-40B4-BE49-F238E27FC236}">
                <a16:creationId xmlns:a16="http://schemas.microsoft.com/office/drawing/2014/main" id="{514DDA38-3AFD-4281-8BE2-AEE5A125B18B}"/>
              </a:ext>
            </a:extLst>
          </p:cNvPr>
          <p:cNvPicPr/>
          <p:nvPr/>
        </p:nvPicPr>
        <p:blipFill rotWithShape="1">
          <a:blip r:embed="rId3"/>
          <a:srcRect t="-409" b="1"/>
          <a:stretch/>
        </p:blipFill>
        <p:spPr>
          <a:xfrm>
            <a:off x="5538787" y="857250"/>
            <a:ext cx="4048125" cy="5843587"/>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5FF9511B-A04A-4C97-B3D2-73594DAAF670}"/>
              </a:ext>
            </a:extLst>
          </p:cNvPr>
          <p:cNvSpPr txBox="1">
            <a:spLocks/>
          </p:cNvSpPr>
          <p:nvPr/>
        </p:nvSpPr>
        <p:spPr>
          <a:xfrm>
            <a:off x="61299" y="857250"/>
            <a:ext cx="5361727" cy="5172076"/>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srgbClr val="003DA5">
                    <a:lumMod val="50000"/>
                  </a:srgbClr>
                </a:solidFill>
                <a:effectLst/>
                <a:uLnTx/>
                <a:uFillTx/>
                <a:latin typeface="Calibri"/>
                <a:ea typeface="+mn-ea"/>
                <a:cs typeface="+mn-cs"/>
              </a:rPr>
              <a:t>How to find the status of your permit </a:t>
            </a:r>
          </a:p>
          <a:p>
            <a:pPr marL="45720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From the individual permit:</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Click on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Status</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tab</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Application</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is shown as complete with a green check</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Screening</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is shown as In Process with an hourglass</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When you expand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Screening</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you can see the due date, history of the task processing and the active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Primary Review </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task</a:t>
            </a:r>
          </a:p>
          <a:p>
            <a:pPr marL="914400" marR="0" lvl="1" indent="-36576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00584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The next task is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Primary Review</a:t>
            </a:r>
          </a:p>
          <a:p>
            <a:pPr marL="100584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00584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If there are required secondary reviewers (e.g. SDOT Traffic), they will  show under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Screening</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with their due date and status after the </a:t>
            </a:r>
            <a:r>
              <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rPr>
              <a:t>Screening</a:t>
            </a:r>
            <a:r>
              <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rPr>
              <a:t> task is completed</a:t>
            </a: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00584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914400" rtl="0" eaLnBrk="1" fontAlgn="auto" latinLnBrk="0" hangingPunct="1">
              <a:lnSpc>
                <a:spcPct val="90000"/>
              </a:lnSpc>
              <a:spcBef>
                <a:spcPts val="375"/>
              </a:spcBef>
              <a:spcAft>
                <a:spcPts val="0"/>
              </a:spcAft>
              <a:buClrTx/>
              <a:buSzTx/>
              <a:buFont typeface="+mj-lt"/>
              <a:buAutoNum type="alphaLcPeriod" startAt="5"/>
              <a:tabLst/>
              <a:defRPr/>
            </a:pPr>
            <a:endParaRPr kumimoji="0" lang="en-US" sz="19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lphaLcPeriod" startAt="5"/>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8" name="Flowchart: Alternate Process 7">
            <a:extLst>
              <a:ext uri="{FF2B5EF4-FFF2-40B4-BE49-F238E27FC236}">
                <a16:creationId xmlns:a16="http://schemas.microsoft.com/office/drawing/2014/main" id="{5A2B0730-59D8-464E-8E6A-5817E3B63D00}"/>
              </a:ext>
            </a:extLst>
          </p:cNvPr>
          <p:cNvSpPr/>
          <p:nvPr/>
        </p:nvSpPr>
        <p:spPr>
          <a:xfrm>
            <a:off x="6448424" y="2019214"/>
            <a:ext cx="533401"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Flowchart: Connector 6">
            <a:extLst>
              <a:ext uri="{FF2B5EF4-FFF2-40B4-BE49-F238E27FC236}">
                <a16:creationId xmlns:a16="http://schemas.microsoft.com/office/drawing/2014/main" id="{5E920173-29D5-4DDD-A3CD-86B9C3E3C425}"/>
              </a:ext>
            </a:extLst>
          </p:cNvPr>
          <p:cNvSpPr/>
          <p:nvPr/>
        </p:nvSpPr>
        <p:spPr>
          <a:xfrm>
            <a:off x="6270907" y="178542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sp>
        <p:nvSpPr>
          <p:cNvPr id="10" name="Flowchart: Alternate Process 9">
            <a:extLst>
              <a:ext uri="{FF2B5EF4-FFF2-40B4-BE49-F238E27FC236}">
                <a16:creationId xmlns:a16="http://schemas.microsoft.com/office/drawing/2014/main" id="{3D53514C-676B-43B5-8592-0F8FE3271A38}"/>
              </a:ext>
            </a:extLst>
          </p:cNvPr>
          <p:cNvSpPr/>
          <p:nvPr/>
        </p:nvSpPr>
        <p:spPr>
          <a:xfrm>
            <a:off x="5538786" y="3408746"/>
            <a:ext cx="98583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4BF6B4E1-E158-49F4-A7A0-88D66C35A9BB}"/>
              </a:ext>
            </a:extLst>
          </p:cNvPr>
          <p:cNvSpPr/>
          <p:nvPr/>
        </p:nvSpPr>
        <p:spPr>
          <a:xfrm>
            <a:off x="5538788" y="3695553"/>
            <a:ext cx="2652712" cy="11027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9" name="Flowchart: Connector 8">
            <a:extLst>
              <a:ext uri="{FF2B5EF4-FFF2-40B4-BE49-F238E27FC236}">
                <a16:creationId xmlns:a16="http://schemas.microsoft.com/office/drawing/2014/main" id="{624860BD-4014-4E54-998D-A02827C38047}"/>
              </a:ext>
            </a:extLst>
          </p:cNvPr>
          <p:cNvSpPr/>
          <p:nvPr/>
        </p:nvSpPr>
        <p:spPr>
          <a:xfrm>
            <a:off x="5240979" y="316467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sp>
        <p:nvSpPr>
          <p:cNvPr id="12" name="Flowchart: Connector 11">
            <a:extLst>
              <a:ext uri="{FF2B5EF4-FFF2-40B4-BE49-F238E27FC236}">
                <a16:creationId xmlns:a16="http://schemas.microsoft.com/office/drawing/2014/main" id="{CFDF1CDE-1400-48E6-BA41-1E1C3C682A69}"/>
              </a:ext>
            </a:extLst>
          </p:cNvPr>
          <p:cNvSpPr/>
          <p:nvPr/>
        </p:nvSpPr>
        <p:spPr>
          <a:xfrm>
            <a:off x="5240979" y="405772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d</a:t>
            </a:r>
          </a:p>
        </p:txBody>
      </p:sp>
      <p:sp>
        <p:nvSpPr>
          <p:cNvPr id="14" name="Flowchart: Alternate Process 13">
            <a:extLst>
              <a:ext uri="{FF2B5EF4-FFF2-40B4-BE49-F238E27FC236}">
                <a16:creationId xmlns:a16="http://schemas.microsoft.com/office/drawing/2014/main" id="{8C546A4D-D410-47E2-BACE-8DC8270F19AE}"/>
              </a:ext>
            </a:extLst>
          </p:cNvPr>
          <p:cNvSpPr/>
          <p:nvPr/>
        </p:nvSpPr>
        <p:spPr>
          <a:xfrm>
            <a:off x="5893821" y="5247187"/>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4F4FC3F-A334-4A18-A362-B72670EB4DB5}"/>
              </a:ext>
            </a:extLst>
          </p:cNvPr>
          <p:cNvSpPr/>
          <p:nvPr/>
        </p:nvSpPr>
        <p:spPr>
          <a:xfrm>
            <a:off x="5538786" y="522442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e</a:t>
            </a:r>
          </a:p>
        </p:txBody>
      </p:sp>
      <p:pic>
        <p:nvPicPr>
          <p:cNvPr id="15" name="Picture 14">
            <a:extLst>
              <a:ext uri="{FF2B5EF4-FFF2-40B4-BE49-F238E27FC236}">
                <a16:creationId xmlns:a16="http://schemas.microsoft.com/office/drawing/2014/main" id="{A2F79749-303F-4AF1-A8EF-1C4E95B14D4A}"/>
              </a:ext>
            </a:extLst>
          </p:cNvPr>
          <p:cNvPicPr/>
          <p:nvPr/>
        </p:nvPicPr>
        <p:blipFill rotWithShape="1">
          <a:blip r:embed="rId4">
            <a:extLst>
              <a:ext uri="{28A0092B-C50C-407E-A947-70E740481C1C}">
                <a14:useLocalDpi xmlns:a14="http://schemas.microsoft.com/office/drawing/2010/main" val="0"/>
              </a:ext>
            </a:extLst>
          </a:blip>
          <a:srcRect t="37186" r="46358" b="19468"/>
          <a:stretch/>
        </p:blipFill>
        <p:spPr bwMode="auto">
          <a:xfrm>
            <a:off x="8725903" y="1115220"/>
            <a:ext cx="3186257" cy="3456780"/>
          </a:xfrm>
          <a:prstGeom prst="rect">
            <a:avLst/>
          </a:prstGeom>
          <a:ln>
            <a:noFill/>
          </a:ln>
          <a:effectLst>
            <a:outerShdw blurRad="292100" dist="139700" dir="2700000" algn="tl" rotWithShape="0">
              <a:srgbClr val="333333">
                <a:alpha val="65000"/>
              </a:srgbClr>
            </a:outerShdw>
          </a:effectLst>
        </p:spPr>
      </p:pic>
      <p:sp>
        <p:nvSpPr>
          <p:cNvPr id="16" name="Flowchart: Alternate Process 15">
            <a:extLst>
              <a:ext uri="{FF2B5EF4-FFF2-40B4-BE49-F238E27FC236}">
                <a16:creationId xmlns:a16="http://schemas.microsoft.com/office/drawing/2014/main" id="{8B9DE055-0B6A-4845-A44F-82D4CB19574E}"/>
              </a:ext>
            </a:extLst>
          </p:cNvPr>
          <p:cNvSpPr/>
          <p:nvPr/>
        </p:nvSpPr>
        <p:spPr>
          <a:xfrm>
            <a:off x="8678278" y="1866900"/>
            <a:ext cx="2652712" cy="270509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 name="Flowchart: Connector 16">
            <a:extLst>
              <a:ext uri="{FF2B5EF4-FFF2-40B4-BE49-F238E27FC236}">
                <a16:creationId xmlns:a16="http://schemas.microsoft.com/office/drawing/2014/main" id="{215DCB48-DE26-4AB2-9F77-65BCA143FC22}"/>
              </a:ext>
            </a:extLst>
          </p:cNvPr>
          <p:cNvSpPr/>
          <p:nvPr/>
        </p:nvSpPr>
        <p:spPr>
          <a:xfrm>
            <a:off x="11201098" y="290370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f</a:t>
            </a:r>
          </a:p>
        </p:txBody>
      </p:sp>
      <p:sp>
        <p:nvSpPr>
          <p:cNvPr id="18" name="Flowchart: Connector 17">
            <a:extLst>
              <a:ext uri="{FF2B5EF4-FFF2-40B4-BE49-F238E27FC236}">
                <a16:creationId xmlns:a16="http://schemas.microsoft.com/office/drawing/2014/main" id="{A95AEE24-E28F-4F67-83A0-33A08F6D91D8}"/>
              </a:ext>
            </a:extLst>
          </p:cNvPr>
          <p:cNvSpPr/>
          <p:nvPr/>
        </p:nvSpPr>
        <p:spPr>
          <a:xfrm>
            <a:off x="5240979" y="361185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c</a:t>
            </a:r>
          </a:p>
        </p:txBody>
      </p:sp>
    </p:spTree>
    <p:extLst>
      <p:ext uri="{BB962C8B-B14F-4D97-AF65-F5344CB8AC3E}">
        <p14:creationId xmlns:p14="http://schemas.microsoft.com/office/powerpoint/2010/main" val="3249106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C85CDB-1431-49D6-BE08-9435B213399B}"/>
              </a:ext>
            </a:extLst>
          </p:cNvPr>
          <p:cNvPicPr>
            <a:picLocks noChangeAspect="1"/>
          </p:cNvPicPr>
          <p:nvPr/>
        </p:nvPicPr>
        <p:blipFill rotWithShape="1">
          <a:blip r:embed="rId3"/>
          <a:srcRect l="833" r="4626" b="44982"/>
          <a:stretch/>
        </p:blipFill>
        <p:spPr>
          <a:xfrm>
            <a:off x="3705796" y="682697"/>
            <a:ext cx="8390954" cy="298414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473081"/>
            <a:ext cx="3666212" cy="4387511"/>
          </a:xfrm>
          <a:prstGeom prst="rect">
            <a:avLst/>
          </a:prstGeom>
        </p:spPr>
        <p:txBody>
          <a:bodyPr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make a change to an issued permit</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the permit is in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Issued</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stage, under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Action</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From the record page,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11350998" y="1932287"/>
            <a:ext cx="74575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5294F8DD-D27E-453C-B3A1-6AEF7ABD4DD6}"/>
              </a:ext>
            </a:extLst>
          </p:cNvPr>
          <p:cNvPicPr>
            <a:picLocks noChangeAspect="1"/>
          </p:cNvPicPr>
          <p:nvPr/>
        </p:nvPicPr>
        <p:blipFill rotWithShape="1">
          <a:blip r:embed="rId4"/>
          <a:srcRect r="965"/>
          <a:stretch/>
        </p:blipFill>
        <p:spPr>
          <a:xfrm>
            <a:off x="8209785" y="2559225"/>
            <a:ext cx="3141214" cy="2924175"/>
          </a:xfrm>
          <a:prstGeom prst="rect">
            <a:avLst/>
          </a:prstGeom>
        </p:spPr>
      </p:pic>
      <p:sp>
        <p:nvSpPr>
          <p:cNvPr id="15" name="Flowchart: Connector 14">
            <a:extLst>
              <a:ext uri="{FF2B5EF4-FFF2-40B4-BE49-F238E27FC236}">
                <a16:creationId xmlns:a16="http://schemas.microsoft.com/office/drawing/2014/main" id="{8F002270-4F1F-476B-B23D-AA249BB90718}"/>
              </a:ext>
            </a:extLst>
          </p:cNvPr>
          <p:cNvSpPr/>
          <p:nvPr/>
        </p:nvSpPr>
        <p:spPr>
          <a:xfrm>
            <a:off x="10807705" y="106489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8032268" y="481863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7" name="Flowchart: Alternate Process 16">
            <a:extLst>
              <a:ext uri="{FF2B5EF4-FFF2-40B4-BE49-F238E27FC236}">
                <a16:creationId xmlns:a16="http://schemas.microsoft.com/office/drawing/2014/main" id="{B00B14B0-5469-4F1A-9ECD-8229963D9AF6}"/>
              </a:ext>
            </a:extLst>
          </p:cNvPr>
          <p:cNvSpPr/>
          <p:nvPr/>
        </p:nvSpPr>
        <p:spPr>
          <a:xfrm>
            <a:off x="10158692" y="1932287"/>
            <a:ext cx="74575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610D5A54-7199-4C91-BEA2-31B839C28C79}"/>
              </a:ext>
            </a:extLst>
          </p:cNvPr>
          <p:cNvCxnSpPr>
            <a:cxnSpLocks/>
            <a:stCxn id="15" idx="4"/>
            <a:endCxn id="17" idx="0"/>
          </p:cNvCxnSpPr>
          <p:nvPr/>
        </p:nvCxnSpPr>
        <p:spPr>
          <a:xfrm flipH="1">
            <a:off x="10531568" y="1374600"/>
            <a:ext cx="453654"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7EC7805B-2CE0-4A87-BA1B-19D3006232B1}"/>
              </a:ext>
            </a:extLst>
          </p:cNvPr>
          <p:cNvCxnSpPr>
            <a:cxnSpLocks/>
            <a:stCxn id="15" idx="4"/>
            <a:endCxn id="12" idx="0"/>
          </p:cNvCxnSpPr>
          <p:nvPr/>
        </p:nvCxnSpPr>
        <p:spPr>
          <a:xfrm>
            <a:off x="10985222" y="1374600"/>
            <a:ext cx="738652"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81194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0184E7F-4BF6-4FBF-9593-D3D0F048EEAE}"/>
              </a:ext>
            </a:extLst>
          </p:cNvPr>
          <p:cNvPicPr>
            <a:picLocks noChangeAspect="1"/>
          </p:cNvPicPr>
          <p:nvPr/>
        </p:nvPicPr>
        <p:blipFill>
          <a:blip r:embed="rId3"/>
          <a:stretch>
            <a:fillRect/>
          </a:stretch>
        </p:blipFill>
        <p:spPr>
          <a:xfrm>
            <a:off x="5264872" y="537802"/>
            <a:ext cx="6226960" cy="5486400"/>
          </a:xfrm>
          <a:prstGeom prst="rect">
            <a:avLst/>
          </a:prstGeom>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473081"/>
            <a:ext cx="4125650"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make a change to an issued permit</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the appropriate amendment (aka modification) type </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 to start the amendment application process</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5618472" y="5495909"/>
            <a:ext cx="1446095"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4711228" y="334825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4" name="Left Brace 13">
            <a:extLst>
              <a:ext uri="{FF2B5EF4-FFF2-40B4-BE49-F238E27FC236}">
                <a16:creationId xmlns:a16="http://schemas.microsoft.com/office/drawing/2014/main" id="{5F9F7A3B-4F76-417D-99E4-FDC9F82DB8E7}"/>
              </a:ext>
            </a:extLst>
          </p:cNvPr>
          <p:cNvSpPr/>
          <p:nvPr/>
        </p:nvSpPr>
        <p:spPr>
          <a:xfrm>
            <a:off x="5069110" y="1950475"/>
            <a:ext cx="307150" cy="3135875"/>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5464897" y="527642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4</a:t>
            </a:r>
          </a:p>
        </p:txBody>
      </p:sp>
    </p:spTree>
    <p:extLst>
      <p:ext uri="{BB962C8B-B14F-4D97-AF65-F5344CB8AC3E}">
        <p14:creationId xmlns:p14="http://schemas.microsoft.com/office/powerpoint/2010/main" val="39573103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A0893E2-09CB-40E0-ACE4-7809636316B6}"/>
              </a:ext>
            </a:extLst>
          </p:cNvPr>
          <p:cNvPicPr>
            <a:picLocks noChangeAspect="1"/>
          </p:cNvPicPr>
          <p:nvPr/>
        </p:nvPicPr>
        <p:blipFill rotWithShape="1">
          <a:blip r:embed="rId3"/>
          <a:srcRect t="11575"/>
          <a:stretch/>
        </p:blipFill>
        <p:spPr>
          <a:xfrm>
            <a:off x="6190461" y="2653639"/>
            <a:ext cx="3881438" cy="2638865"/>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2AA6C12E-FDC6-40FF-9949-B28D9102EC0F}"/>
              </a:ext>
            </a:extLst>
          </p:cNvPr>
          <p:cNvPicPr>
            <a:picLocks noChangeAspect="1"/>
          </p:cNvPicPr>
          <p:nvPr/>
        </p:nvPicPr>
        <p:blipFill rotWithShape="1">
          <a:blip r:embed="rId4"/>
          <a:srcRect l="1354" r="2591" b="72739"/>
          <a:stretch/>
        </p:blipFill>
        <p:spPr>
          <a:xfrm>
            <a:off x="3788787" y="720730"/>
            <a:ext cx="8403213" cy="158904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49" y="1581606"/>
            <a:ext cx="4492026" cy="4664189"/>
          </a:xfrm>
          <a:prstGeom prst="rect">
            <a:avLst/>
          </a:prstGeom>
        </p:spPr>
        <p:txBody>
          <a:bodyPr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How to withdraw an application</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If the permit is in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Initiated</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stage, under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Action</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link</a:t>
            </a:r>
          </a:p>
          <a:p>
            <a:pPr marL="685800" marR="0" lvl="2" indent="0" algn="l" defTabSz="685800" rtl="0" eaLnBrk="1" fontAlgn="auto" latinLnBrk="0" hangingPunct="1">
              <a:lnSpc>
                <a:spcPct val="90000"/>
              </a:lnSpc>
              <a:spcBef>
                <a:spcPts val="375"/>
              </a:spcBef>
              <a:spcAft>
                <a:spcPts val="0"/>
              </a:spcAft>
              <a:buClrTx/>
              <a:buSzTx/>
              <a:buNone/>
              <a:tabLst/>
              <a:defRPr/>
            </a:pPr>
            <a:r>
              <a:rPr kumimoji="0" lang="en-US" sz="2200" b="1" i="1" u="none" strike="noStrike" kern="1200" cap="none" spc="0" normalizeH="0" baseline="0" noProof="0" dirty="0">
                <a:ln>
                  <a:noFill/>
                </a:ln>
                <a:solidFill>
                  <a:srgbClr val="FF0000"/>
                </a:solidFill>
                <a:effectLst/>
                <a:uLnTx/>
                <a:uFillTx/>
                <a:latin typeface="Calibri"/>
                <a:ea typeface="+mn-ea"/>
                <a:cs typeface="+mn-cs"/>
              </a:rPr>
              <a:t>Tip: </a:t>
            </a:r>
            <a:r>
              <a:rPr kumimoji="0" lang="en-US" sz="2200" b="0" i="1" u="none" strike="noStrike" kern="1200" cap="none" spc="0" normalizeH="0" baseline="0" noProof="0" dirty="0">
                <a:ln>
                  <a:noFill/>
                </a:ln>
                <a:solidFill>
                  <a:srgbClr val="FF0000"/>
                </a:solidFill>
                <a:effectLst/>
                <a:uLnTx/>
                <a:uFillTx/>
                <a:latin typeface="Calibri"/>
                <a:ea typeface="+mn-ea"/>
                <a:cs typeface="+mn-cs"/>
              </a:rPr>
              <a:t>This is only available between application submitted and when SU staff claims the application for processing.</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Select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SU Withdrawal</a:t>
            </a: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 to start the withdrawal</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6234427" y="5011683"/>
            <a:ext cx="1135094" cy="28082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10767316" y="103577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5987752" y="4779682"/>
            <a:ext cx="323288"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17" name="Flowchart: Alternate Process 16">
            <a:extLst>
              <a:ext uri="{FF2B5EF4-FFF2-40B4-BE49-F238E27FC236}">
                <a16:creationId xmlns:a16="http://schemas.microsoft.com/office/drawing/2014/main" id="{5829057E-7BD4-4FFD-992D-44649C760A66}"/>
              </a:ext>
            </a:extLst>
          </p:cNvPr>
          <p:cNvSpPr/>
          <p:nvPr/>
        </p:nvSpPr>
        <p:spPr>
          <a:xfrm>
            <a:off x="11214847" y="1903166"/>
            <a:ext cx="881903"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Flowchart: Alternate Process 17">
            <a:extLst>
              <a:ext uri="{FF2B5EF4-FFF2-40B4-BE49-F238E27FC236}">
                <a16:creationId xmlns:a16="http://schemas.microsoft.com/office/drawing/2014/main" id="{78966274-8235-48DC-AA65-4A311BE57F97}"/>
              </a:ext>
            </a:extLst>
          </p:cNvPr>
          <p:cNvSpPr/>
          <p:nvPr/>
        </p:nvSpPr>
        <p:spPr>
          <a:xfrm>
            <a:off x="10148047" y="1903166"/>
            <a:ext cx="75639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9" name="Straight Arrow Connector 18">
            <a:extLst>
              <a:ext uri="{FF2B5EF4-FFF2-40B4-BE49-F238E27FC236}">
                <a16:creationId xmlns:a16="http://schemas.microsoft.com/office/drawing/2014/main" id="{B508AF72-3F5C-43D4-A035-6B217E69AC34}"/>
              </a:ext>
            </a:extLst>
          </p:cNvPr>
          <p:cNvCxnSpPr>
            <a:cxnSpLocks/>
            <a:stCxn id="15" idx="4"/>
            <a:endCxn id="18" idx="0"/>
          </p:cNvCxnSpPr>
          <p:nvPr/>
        </p:nvCxnSpPr>
        <p:spPr>
          <a:xfrm flipH="1">
            <a:off x="10526246" y="1345479"/>
            <a:ext cx="418587"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DA3A14A0-6626-4F43-92E1-D1452AF8E867}"/>
              </a:ext>
            </a:extLst>
          </p:cNvPr>
          <p:cNvCxnSpPr>
            <a:cxnSpLocks/>
            <a:stCxn id="15" idx="4"/>
            <a:endCxn id="17" idx="0"/>
          </p:cNvCxnSpPr>
          <p:nvPr/>
        </p:nvCxnSpPr>
        <p:spPr>
          <a:xfrm>
            <a:off x="10944833" y="1345479"/>
            <a:ext cx="710966"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1" name="Flowchart: Connector 20">
            <a:extLst>
              <a:ext uri="{FF2B5EF4-FFF2-40B4-BE49-F238E27FC236}">
                <a16:creationId xmlns:a16="http://schemas.microsoft.com/office/drawing/2014/main" id="{85A4A888-D497-4E6B-9853-47F41337CE89}"/>
              </a:ext>
            </a:extLst>
          </p:cNvPr>
          <p:cNvSpPr/>
          <p:nvPr/>
        </p:nvSpPr>
        <p:spPr>
          <a:xfrm>
            <a:off x="5298241" y="3650321"/>
            <a:ext cx="323288"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cxnSp>
        <p:nvCxnSpPr>
          <p:cNvPr id="23" name="Straight Arrow Connector 22">
            <a:extLst>
              <a:ext uri="{FF2B5EF4-FFF2-40B4-BE49-F238E27FC236}">
                <a16:creationId xmlns:a16="http://schemas.microsoft.com/office/drawing/2014/main" id="{2214547D-9236-4440-B6B9-6C600E8D619F}"/>
              </a:ext>
            </a:extLst>
          </p:cNvPr>
          <p:cNvCxnSpPr>
            <a:cxnSpLocks/>
            <a:stCxn id="21" idx="5"/>
          </p:cNvCxnSpPr>
          <p:nvPr/>
        </p:nvCxnSpPr>
        <p:spPr>
          <a:xfrm>
            <a:off x="5574185" y="3914673"/>
            <a:ext cx="616276" cy="39018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25159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B65EA2-36E8-46BE-9416-87BD48DDDCBD}"/>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defTabSz="914400"/>
            <a:r>
              <a:rPr lang="en-US" sz="3200" kern="1200">
                <a:solidFill>
                  <a:srgbClr val="FFFFFF"/>
                </a:solidFill>
                <a:latin typeface="+mj-lt"/>
                <a:ea typeface="+mj-ea"/>
                <a:cs typeface="+mj-cs"/>
              </a:rPr>
              <a:t>Inspections by permit type</a:t>
            </a:r>
          </a:p>
        </p:txBody>
      </p:sp>
      <p:graphicFrame>
        <p:nvGraphicFramePr>
          <p:cNvPr id="8" name="Table 7">
            <a:extLst>
              <a:ext uri="{FF2B5EF4-FFF2-40B4-BE49-F238E27FC236}">
                <a16:creationId xmlns:a16="http://schemas.microsoft.com/office/drawing/2014/main" id="{052D7E72-40AA-43E2-9510-9A1CA312AB28}"/>
              </a:ext>
            </a:extLst>
          </p:cNvPr>
          <p:cNvGraphicFramePr>
            <a:graphicFrameLocks noGrp="1"/>
          </p:cNvGraphicFramePr>
          <p:nvPr/>
        </p:nvGraphicFramePr>
        <p:xfrm>
          <a:off x="4086225" y="297750"/>
          <a:ext cx="7987243" cy="5578817"/>
        </p:xfrm>
        <a:graphic>
          <a:graphicData uri="http://schemas.openxmlformats.org/drawingml/2006/table">
            <a:tbl>
              <a:tblPr firstRow="1" bandRow="1">
                <a:tableStyleId>{93296810-A885-4BE3-A3E7-6D5BEEA58F35}</a:tableStyleId>
              </a:tblPr>
              <a:tblGrid>
                <a:gridCol w="1766758">
                  <a:extLst>
                    <a:ext uri="{9D8B030D-6E8A-4147-A177-3AD203B41FA5}">
                      <a16:colId xmlns:a16="http://schemas.microsoft.com/office/drawing/2014/main" val="4201058208"/>
                    </a:ext>
                  </a:extLst>
                </a:gridCol>
                <a:gridCol w="1207869">
                  <a:extLst>
                    <a:ext uri="{9D8B030D-6E8A-4147-A177-3AD203B41FA5}">
                      <a16:colId xmlns:a16="http://schemas.microsoft.com/office/drawing/2014/main" val="3725958659"/>
                    </a:ext>
                  </a:extLst>
                </a:gridCol>
                <a:gridCol w="1024816">
                  <a:extLst>
                    <a:ext uri="{9D8B030D-6E8A-4147-A177-3AD203B41FA5}">
                      <a16:colId xmlns:a16="http://schemas.microsoft.com/office/drawing/2014/main" val="1494125419"/>
                    </a:ext>
                  </a:extLst>
                </a:gridCol>
                <a:gridCol w="939800">
                  <a:extLst>
                    <a:ext uri="{9D8B030D-6E8A-4147-A177-3AD203B41FA5}">
                      <a16:colId xmlns:a16="http://schemas.microsoft.com/office/drawing/2014/main" val="2972688474"/>
                    </a:ext>
                  </a:extLst>
                </a:gridCol>
                <a:gridCol w="1193800">
                  <a:extLst>
                    <a:ext uri="{9D8B030D-6E8A-4147-A177-3AD203B41FA5}">
                      <a16:colId xmlns:a16="http://schemas.microsoft.com/office/drawing/2014/main" val="3407742429"/>
                    </a:ext>
                  </a:extLst>
                </a:gridCol>
                <a:gridCol w="922866">
                  <a:extLst>
                    <a:ext uri="{9D8B030D-6E8A-4147-A177-3AD203B41FA5}">
                      <a16:colId xmlns:a16="http://schemas.microsoft.com/office/drawing/2014/main" val="3174392192"/>
                    </a:ext>
                  </a:extLst>
                </a:gridCol>
                <a:gridCol w="931334">
                  <a:extLst>
                    <a:ext uri="{9D8B030D-6E8A-4147-A177-3AD203B41FA5}">
                      <a16:colId xmlns:a16="http://schemas.microsoft.com/office/drawing/2014/main" val="3051023672"/>
                    </a:ext>
                  </a:extLst>
                </a:gridCol>
              </a:tblGrid>
              <a:tr h="564887">
                <a:tc>
                  <a:txBody>
                    <a:bodyPr/>
                    <a:lstStyle/>
                    <a:p>
                      <a:pPr marL="0" marR="0" algn="ctr" fontAlgn="b">
                        <a:lnSpc>
                          <a:spcPct val="107000"/>
                        </a:lnSpc>
                        <a:spcBef>
                          <a:spcPts val="0"/>
                        </a:spcBef>
                        <a:spcAft>
                          <a:spcPts val="0"/>
                        </a:spcAft>
                      </a:pPr>
                      <a:r>
                        <a:rPr lang="en-US" sz="1700" kern="120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b"/>
                </a:tc>
                <a:tc>
                  <a:txBody>
                    <a:bodyPr/>
                    <a:lstStyle/>
                    <a:p>
                      <a:pPr marL="0" marR="0" algn="ctr" fontAlgn="b">
                        <a:lnSpc>
                          <a:spcPct val="107000"/>
                        </a:lnSpc>
                        <a:spcBef>
                          <a:spcPts val="0"/>
                        </a:spcBef>
                        <a:spcAft>
                          <a:spcPts val="0"/>
                        </a:spcAft>
                      </a:pPr>
                      <a:r>
                        <a:rPr lang="en-US" sz="1600" kern="1200" dirty="0">
                          <a:effectLst/>
                        </a:rPr>
                        <a:t>ROW Construction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Minor Utility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Heavy Crane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ROW Maintenance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SIP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b">
                        <a:lnSpc>
                          <a:spcPct val="107000"/>
                        </a:lnSpc>
                        <a:spcBef>
                          <a:spcPts val="0"/>
                        </a:spcBef>
                        <a:spcAft>
                          <a:spcPts val="0"/>
                        </a:spcAft>
                      </a:pPr>
                      <a:r>
                        <a:rPr lang="en-US" sz="1600" kern="1200">
                          <a:effectLst/>
                        </a:rPr>
                        <a:t>UMP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196451496"/>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Initial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634960919"/>
                  </a:ext>
                </a:extLst>
              </a:tr>
              <a:tr h="334262">
                <a:tc>
                  <a:txBody>
                    <a:bodyPr/>
                    <a:lstStyle/>
                    <a:p>
                      <a:pPr marL="0" marR="0" algn="l" fontAlgn="t">
                        <a:lnSpc>
                          <a:spcPct val="107000"/>
                        </a:lnSpc>
                        <a:spcBef>
                          <a:spcPts val="0"/>
                        </a:spcBef>
                        <a:spcAft>
                          <a:spcPts val="0"/>
                        </a:spcAft>
                      </a:pPr>
                      <a:r>
                        <a:rPr lang="en-US" sz="1700" b="1" kern="1200" dirty="0">
                          <a:solidFill>
                            <a:schemeClr val="bg1"/>
                          </a:solidFill>
                          <a:effectLst/>
                        </a:rPr>
                        <a:t>Interim - Amend</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677923053"/>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Interim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383865176"/>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Site</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1540949188"/>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Reinspection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864669954"/>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Restoration</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15749117"/>
                  </a:ext>
                </a:extLst>
              </a:tr>
              <a:tr h="334262">
                <a:tc>
                  <a:txBody>
                    <a:bodyPr/>
                    <a:lstStyle/>
                    <a:p>
                      <a:pPr marL="0" marR="0" algn="l" fontAlgn="t">
                        <a:lnSpc>
                          <a:spcPct val="107000"/>
                        </a:lnSpc>
                        <a:spcBef>
                          <a:spcPts val="0"/>
                        </a:spcBef>
                        <a:spcAft>
                          <a:spcPts val="0"/>
                        </a:spcAft>
                      </a:pPr>
                      <a:r>
                        <a:rPr lang="en-US" sz="1700" b="1" kern="1200" dirty="0">
                          <a:solidFill>
                            <a:schemeClr val="bg1"/>
                          </a:solidFill>
                          <a:effectLst/>
                        </a:rPr>
                        <a:t>Curb Ramp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702211195"/>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Off Hours</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248993706"/>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Mark Out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585793773"/>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Pre-Con Meeting</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1723803618"/>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Final </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3365098803"/>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SDOT Asset</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2833068440"/>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Utility</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849057592"/>
                  </a:ext>
                </a:extLst>
              </a:tr>
              <a:tr h="334262">
                <a:tc>
                  <a:txBody>
                    <a:bodyPr/>
                    <a:lstStyle/>
                    <a:p>
                      <a:pPr marL="0" marR="0" algn="l" fontAlgn="t">
                        <a:lnSpc>
                          <a:spcPct val="107000"/>
                        </a:lnSpc>
                        <a:spcBef>
                          <a:spcPts val="0"/>
                        </a:spcBef>
                        <a:spcAft>
                          <a:spcPts val="0"/>
                        </a:spcAft>
                      </a:pPr>
                      <a:r>
                        <a:rPr lang="en-US" sz="1700" b="1" kern="1200">
                          <a:solidFill>
                            <a:schemeClr val="bg1"/>
                          </a:solidFill>
                          <a:effectLst/>
                        </a:rPr>
                        <a:t>Acceptance</a:t>
                      </a:r>
                      <a:endParaRPr lang="en-US" sz="14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69622272"/>
                  </a:ext>
                </a:extLst>
              </a:tr>
              <a:tr h="334262">
                <a:tc>
                  <a:txBody>
                    <a:bodyPr/>
                    <a:lstStyle/>
                    <a:p>
                      <a:pPr marL="0" marR="0" algn="l" fontAlgn="t">
                        <a:lnSpc>
                          <a:spcPct val="107000"/>
                        </a:lnSpc>
                        <a:spcBef>
                          <a:spcPts val="0"/>
                        </a:spcBef>
                        <a:spcAft>
                          <a:spcPts val="0"/>
                        </a:spcAft>
                      </a:pPr>
                      <a:r>
                        <a:rPr lang="en-US" sz="1700" b="1" kern="1200" dirty="0">
                          <a:solidFill>
                            <a:schemeClr val="bg1"/>
                          </a:solidFill>
                          <a:effectLst/>
                        </a:rPr>
                        <a:t>Bond Release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solidFill>
                      <a:schemeClr val="accent6"/>
                    </a:solidFill>
                  </a:tcP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tc>
                  <a:txBody>
                    <a:bodyPr/>
                    <a:lstStyle/>
                    <a:p>
                      <a:pPr marL="0" marR="0" algn="ctr" fontAlgn="t">
                        <a:lnSpc>
                          <a:spcPct val="107000"/>
                        </a:lnSpc>
                        <a:spcBef>
                          <a:spcPts val="0"/>
                        </a:spcBef>
                        <a:spcAft>
                          <a:spcPts val="0"/>
                        </a:spcAft>
                      </a:pPr>
                      <a:r>
                        <a:rPr lang="en-US" sz="1500" kern="12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97" marR="8397" marT="8397" marB="0" anchor="ctr"/>
                </a:tc>
                <a:extLst>
                  <a:ext uri="{0D108BD9-81ED-4DB2-BD59-A6C34878D82A}">
                    <a16:rowId xmlns:a16="http://schemas.microsoft.com/office/drawing/2014/main" val="4198728984"/>
                  </a:ext>
                </a:extLst>
              </a:tr>
            </a:tbl>
          </a:graphicData>
        </a:graphic>
      </p:graphicFrame>
      <p:sp>
        <p:nvSpPr>
          <p:cNvPr id="5" name="Flowchart: Alternate Process 4">
            <a:extLst>
              <a:ext uri="{FF2B5EF4-FFF2-40B4-BE49-F238E27FC236}">
                <a16:creationId xmlns:a16="http://schemas.microsoft.com/office/drawing/2014/main" id="{C4B9C112-2EAD-443F-B261-F5A85DFB9847}"/>
              </a:ext>
            </a:extLst>
          </p:cNvPr>
          <p:cNvSpPr/>
          <p:nvPr/>
        </p:nvSpPr>
        <p:spPr>
          <a:xfrm>
            <a:off x="5877828" y="297750"/>
            <a:ext cx="1189721" cy="5578817"/>
          </a:xfrm>
          <a:prstGeom prst="flowChartAlternateProcess">
            <a:avLst/>
          </a:prstGeom>
          <a:noFill/>
          <a:ln w="762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Flowchart: Alternate Process 5">
            <a:extLst>
              <a:ext uri="{FF2B5EF4-FFF2-40B4-BE49-F238E27FC236}">
                <a16:creationId xmlns:a16="http://schemas.microsoft.com/office/drawing/2014/main" id="{F52BABCC-276B-4F34-B98D-2B733631AE40}"/>
              </a:ext>
            </a:extLst>
          </p:cNvPr>
          <p:cNvSpPr/>
          <p:nvPr/>
        </p:nvSpPr>
        <p:spPr>
          <a:xfrm>
            <a:off x="8079846" y="297750"/>
            <a:ext cx="2130954" cy="5578817"/>
          </a:xfrm>
          <a:prstGeom prst="flowChartAlternateProcess">
            <a:avLst/>
          </a:prstGeom>
          <a:noFill/>
          <a:ln w="762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23095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1B65EA2-36E8-46BE-9416-87BD48DDDCB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defTabSz="914400"/>
            <a:r>
              <a:rPr lang="en-US" sz="3200" kern="1200">
                <a:solidFill>
                  <a:schemeClr val="bg1"/>
                </a:solidFill>
                <a:latin typeface="+mj-lt"/>
                <a:ea typeface="+mj-ea"/>
                <a:cs typeface="+mj-cs"/>
              </a:rPr>
              <a:t>Notifications by permit type</a:t>
            </a:r>
          </a:p>
        </p:txBody>
      </p:sp>
      <p:graphicFrame>
        <p:nvGraphicFramePr>
          <p:cNvPr id="3" name="Table 2">
            <a:extLst>
              <a:ext uri="{FF2B5EF4-FFF2-40B4-BE49-F238E27FC236}">
                <a16:creationId xmlns:a16="http://schemas.microsoft.com/office/drawing/2014/main" id="{DE0D504B-15FA-4570-8924-1FAF21EBE3C3}"/>
              </a:ext>
            </a:extLst>
          </p:cNvPr>
          <p:cNvGraphicFramePr>
            <a:graphicFrameLocks noGrp="1"/>
          </p:cNvGraphicFramePr>
          <p:nvPr>
            <p:extLst>
              <p:ext uri="{D42A27DB-BD31-4B8C-83A1-F6EECF244321}">
                <p14:modId xmlns:p14="http://schemas.microsoft.com/office/powerpoint/2010/main" val="2984400513"/>
              </p:ext>
            </p:extLst>
          </p:nvPr>
        </p:nvGraphicFramePr>
        <p:xfrm>
          <a:off x="556531" y="1538956"/>
          <a:ext cx="11210925" cy="4661234"/>
        </p:xfrm>
        <a:graphic>
          <a:graphicData uri="http://schemas.openxmlformats.org/drawingml/2006/table">
            <a:tbl>
              <a:tblPr firstRow="1" bandRow="1">
                <a:tableStyleId>{37CE84F3-28C3-443E-9E96-99CF82512B78}</a:tableStyleId>
              </a:tblPr>
              <a:tblGrid>
                <a:gridCol w="1993247">
                  <a:extLst>
                    <a:ext uri="{9D8B030D-6E8A-4147-A177-3AD203B41FA5}">
                      <a16:colId xmlns:a16="http://schemas.microsoft.com/office/drawing/2014/main" val="942790770"/>
                    </a:ext>
                  </a:extLst>
                </a:gridCol>
                <a:gridCol w="1575362">
                  <a:extLst>
                    <a:ext uri="{9D8B030D-6E8A-4147-A177-3AD203B41FA5}">
                      <a16:colId xmlns:a16="http://schemas.microsoft.com/office/drawing/2014/main" val="657788205"/>
                    </a:ext>
                  </a:extLst>
                </a:gridCol>
                <a:gridCol w="1480059">
                  <a:extLst>
                    <a:ext uri="{9D8B030D-6E8A-4147-A177-3AD203B41FA5}">
                      <a16:colId xmlns:a16="http://schemas.microsoft.com/office/drawing/2014/main" val="3256950950"/>
                    </a:ext>
                  </a:extLst>
                </a:gridCol>
                <a:gridCol w="1535910">
                  <a:extLst>
                    <a:ext uri="{9D8B030D-6E8A-4147-A177-3AD203B41FA5}">
                      <a16:colId xmlns:a16="http://schemas.microsoft.com/office/drawing/2014/main" val="944466094"/>
                    </a:ext>
                  </a:extLst>
                </a:gridCol>
                <a:gridCol w="1666229">
                  <a:extLst>
                    <a:ext uri="{9D8B030D-6E8A-4147-A177-3AD203B41FA5}">
                      <a16:colId xmlns:a16="http://schemas.microsoft.com/office/drawing/2014/main" val="1823223548"/>
                    </a:ext>
                  </a:extLst>
                </a:gridCol>
                <a:gridCol w="1408080">
                  <a:extLst>
                    <a:ext uri="{9D8B030D-6E8A-4147-A177-3AD203B41FA5}">
                      <a16:colId xmlns:a16="http://schemas.microsoft.com/office/drawing/2014/main" val="922576072"/>
                    </a:ext>
                  </a:extLst>
                </a:gridCol>
                <a:gridCol w="1552038">
                  <a:extLst>
                    <a:ext uri="{9D8B030D-6E8A-4147-A177-3AD203B41FA5}">
                      <a16:colId xmlns:a16="http://schemas.microsoft.com/office/drawing/2014/main" val="2367858658"/>
                    </a:ext>
                  </a:extLst>
                </a:gridCol>
              </a:tblGrid>
              <a:tr h="643411">
                <a:tc>
                  <a:txBody>
                    <a:bodyPr/>
                    <a:lstStyle/>
                    <a:p>
                      <a:pPr marL="0" marR="0" algn="ctr" fontAlgn="b">
                        <a:lnSpc>
                          <a:spcPct val="107000"/>
                        </a:lnSpc>
                        <a:spcBef>
                          <a:spcPts val="0"/>
                        </a:spcBef>
                        <a:spcAft>
                          <a:spcPts val="0"/>
                        </a:spcAft>
                      </a:pPr>
                      <a:r>
                        <a:rPr lang="en-US" sz="2100" kern="1200">
                          <a:solidFill>
                            <a:schemeClr val="bg1"/>
                          </a:solidFill>
                          <a:effectLst/>
                        </a:rPr>
                        <a:t> </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b">
                    <a:solidFill>
                      <a:schemeClr val="accent2"/>
                    </a:solidFill>
                  </a:tcPr>
                </a:tc>
                <a:tc>
                  <a:txBody>
                    <a:bodyPr/>
                    <a:lstStyle/>
                    <a:p>
                      <a:pPr marL="0" marR="0" algn="ctr" fontAlgn="b">
                        <a:lnSpc>
                          <a:spcPct val="107000"/>
                        </a:lnSpc>
                        <a:spcBef>
                          <a:spcPts val="0"/>
                        </a:spcBef>
                        <a:spcAft>
                          <a:spcPts val="0"/>
                        </a:spcAft>
                      </a:pPr>
                      <a:r>
                        <a:rPr lang="en-US" sz="2100" kern="1200">
                          <a:solidFill>
                            <a:schemeClr val="bg1"/>
                          </a:solidFill>
                          <a:effectLst/>
                        </a:rPr>
                        <a:t>ROW Construction </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a:solidFill>
                            <a:schemeClr val="bg1"/>
                          </a:solidFill>
                          <a:effectLst/>
                        </a:rPr>
                        <a:t>Minor Utility</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dirty="0">
                          <a:solidFill>
                            <a:schemeClr val="bg1"/>
                          </a:solidFill>
                          <a:effectLst/>
                        </a:rPr>
                        <a:t>Heavy Crane</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a:solidFill>
                            <a:schemeClr val="bg1"/>
                          </a:solidFill>
                          <a:effectLst/>
                        </a:rPr>
                        <a:t>ROW Maintenance</a:t>
                      </a:r>
                      <a:endParaRPr lang="en-US"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dirty="0">
                          <a:solidFill>
                            <a:schemeClr val="bg1"/>
                          </a:solidFill>
                          <a:effectLst/>
                        </a:rPr>
                        <a:t>SIP</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tc>
                  <a:txBody>
                    <a:bodyPr/>
                    <a:lstStyle/>
                    <a:p>
                      <a:pPr marL="0" marR="0" algn="ctr" fontAlgn="b">
                        <a:lnSpc>
                          <a:spcPct val="107000"/>
                        </a:lnSpc>
                        <a:spcBef>
                          <a:spcPts val="0"/>
                        </a:spcBef>
                        <a:spcAft>
                          <a:spcPts val="0"/>
                        </a:spcAft>
                      </a:pPr>
                      <a:r>
                        <a:rPr lang="en-US" sz="2100" kern="1200" dirty="0">
                          <a:solidFill>
                            <a:schemeClr val="bg1"/>
                          </a:solidFill>
                          <a:effectLst/>
                        </a:rPr>
                        <a:t>UMP</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solidFill>
                  </a:tcPr>
                </a:tc>
                <a:extLst>
                  <a:ext uri="{0D108BD9-81ED-4DB2-BD59-A6C34878D82A}">
                    <a16:rowId xmlns:a16="http://schemas.microsoft.com/office/drawing/2014/main" val="125208029"/>
                  </a:ext>
                </a:extLst>
              </a:tr>
              <a:tr h="552077">
                <a:tc>
                  <a:txBody>
                    <a:bodyPr/>
                    <a:lstStyle/>
                    <a:p>
                      <a:pPr marL="0" marR="0" algn="l" fontAlgn="t">
                        <a:lnSpc>
                          <a:spcPct val="107000"/>
                        </a:lnSpc>
                        <a:spcBef>
                          <a:spcPts val="0"/>
                        </a:spcBef>
                        <a:spcAft>
                          <a:spcPts val="0"/>
                        </a:spcAft>
                      </a:pPr>
                      <a:r>
                        <a:rPr lang="en-US" sz="2100" b="1" kern="1200" dirty="0">
                          <a:solidFill>
                            <a:schemeClr val="bg1"/>
                          </a:solidFill>
                          <a:effectLst/>
                        </a:rPr>
                        <a:t>Job Start</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464659874"/>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Site</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extLst>
                  <a:ext uri="{0D108BD9-81ED-4DB2-BD59-A6C34878D82A}">
                    <a16:rowId xmlns:a16="http://schemas.microsoft.com/office/drawing/2014/main" val="3954766048"/>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Restoration</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1021574778"/>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Curb Ramp  </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extLst>
                  <a:ext uri="{0D108BD9-81ED-4DB2-BD59-A6C34878D82A}">
                    <a16:rowId xmlns:a16="http://schemas.microsoft.com/office/drawing/2014/main" val="245507752"/>
                  </a:ext>
                </a:extLst>
              </a:tr>
              <a:tr h="552077">
                <a:tc>
                  <a:txBody>
                    <a:bodyPr/>
                    <a:lstStyle/>
                    <a:p>
                      <a:pPr marL="0" marR="0" algn="l" fontAlgn="t">
                        <a:lnSpc>
                          <a:spcPct val="107000"/>
                        </a:lnSpc>
                        <a:spcBef>
                          <a:spcPts val="0"/>
                        </a:spcBef>
                        <a:spcAft>
                          <a:spcPts val="0"/>
                        </a:spcAft>
                      </a:pPr>
                      <a:r>
                        <a:rPr lang="en-US" sz="2100" b="1" kern="1200">
                          <a:solidFill>
                            <a:schemeClr val="bg1"/>
                          </a:solidFill>
                          <a:effectLst/>
                        </a:rPr>
                        <a:t>Mark Out </a:t>
                      </a:r>
                      <a:endParaRPr lang="en-US" sz="17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2888272154"/>
                  </a:ext>
                </a:extLst>
              </a:tr>
              <a:tr h="552077">
                <a:tc>
                  <a:txBody>
                    <a:bodyPr/>
                    <a:lstStyle/>
                    <a:p>
                      <a:pPr marL="0" marR="0" algn="l" fontAlgn="t">
                        <a:lnSpc>
                          <a:spcPct val="107000"/>
                        </a:lnSpc>
                        <a:spcBef>
                          <a:spcPts val="0"/>
                        </a:spcBef>
                        <a:spcAft>
                          <a:spcPts val="0"/>
                        </a:spcAft>
                      </a:pPr>
                      <a:r>
                        <a:rPr lang="en-US" sz="2100" b="1" kern="1200" dirty="0">
                          <a:solidFill>
                            <a:schemeClr val="bg1"/>
                          </a:solidFill>
                          <a:effectLst/>
                        </a:rPr>
                        <a:t>Off Hours*</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40000"/>
                        <a:lumOff val="60000"/>
                      </a:schemeClr>
                    </a:solidFill>
                  </a:tcPr>
                </a:tc>
                <a:extLst>
                  <a:ext uri="{0D108BD9-81ED-4DB2-BD59-A6C34878D82A}">
                    <a16:rowId xmlns:a16="http://schemas.microsoft.com/office/drawing/2014/main" val="2508250544"/>
                  </a:ext>
                </a:extLst>
              </a:tr>
              <a:tr h="552077">
                <a:tc>
                  <a:txBody>
                    <a:bodyPr/>
                    <a:lstStyle/>
                    <a:p>
                      <a:pPr marL="0" marR="0" algn="l" fontAlgn="t">
                        <a:lnSpc>
                          <a:spcPct val="107000"/>
                        </a:lnSpc>
                        <a:spcBef>
                          <a:spcPts val="0"/>
                        </a:spcBef>
                        <a:spcAft>
                          <a:spcPts val="0"/>
                        </a:spcAft>
                      </a:pPr>
                      <a:r>
                        <a:rPr lang="en-US" sz="2100" b="1" kern="1200" dirty="0">
                          <a:solidFill>
                            <a:schemeClr val="bg1"/>
                          </a:solidFill>
                          <a:effectLst/>
                        </a:rPr>
                        <a:t>Pre-Con Meeting*</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solidFill>
                      <a:schemeClr val="accent2"/>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a:solidFill>
                            <a:srgbClr val="003DA5"/>
                          </a:solidFill>
                          <a:effectLst/>
                        </a:rPr>
                        <a:t>X</a:t>
                      </a:r>
                      <a:endParaRPr lang="en-US" sz="170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tc>
                  <a:txBody>
                    <a:bodyPr/>
                    <a:lstStyle/>
                    <a:p>
                      <a:pPr marL="0" marR="0" algn="ctr" fontAlgn="t">
                        <a:lnSpc>
                          <a:spcPct val="107000"/>
                        </a:lnSpc>
                        <a:spcBef>
                          <a:spcPts val="0"/>
                        </a:spcBef>
                        <a:spcAft>
                          <a:spcPts val="0"/>
                        </a:spcAft>
                      </a:pPr>
                      <a:r>
                        <a:rPr lang="en-US" sz="1800" kern="1200" dirty="0">
                          <a:solidFill>
                            <a:srgbClr val="003DA5"/>
                          </a:solidFill>
                          <a:effectLst/>
                        </a:rPr>
                        <a:t>X</a:t>
                      </a:r>
                      <a:endParaRPr lang="en-US" sz="1700" dirty="0">
                        <a:solidFill>
                          <a:srgbClr val="003DA5"/>
                        </a:solidFill>
                        <a:effectLst/>
                        <a:latin typeface="Calibri" panose="020F0502020204030204" pitchFamily="34" charset="0"/>
                        <a:ea typeface="Calibri" panose="020F0502020204030204" pitchFamily="34" charset="0"/>
                        <a:cs typeface="Times New Roman" panose="02020603050405020304" pitchFamily="18" charset="0"/>
                      </a:endParaRPr>
                    </a:p>
                  </a:txBody>
                  <a:tcPr marL="14589" marR="14589" marT="14589" marB="0" anchor="ctr">
                    <a:solidFill>
                      <a:schemeClr val="accent2">
                        <a:lumMod val="60000"/>
                        <a:lumOff val="40000"/>
                      </a:schemeClr>
                    </a:solidFill>
                  </a:tcPr>
                </a:tc>
                <a:extLst>
                  <a:ext uri="{0D108BD9-81ED-4DB2-BD59-A6C34878D82A}">
                    <a16:rowId xmlns:a16="http://schemas.microsoft.com/office/drawing/2014/main" val="1226459660"/>
                  </a:ext>
                </a:extLst>
              </a:tr>
            </a:tbl>
          </a:graphicData>
        </a:graphic>
      </p:graphicFrame>
      <p:sp>
        <p:nvSpPr>
          <p:cNvPr id="5" name="Flowchart: Alternate Process 4">
            <a:extLst>
              <a:ext uri="{FF2B5EF4-FFF2-40B4-BE49-F238E27FC236}">
                <a16:creationId xmlns:a16="http://schemas.microsoft.com/office/drawing/2014/main" id="{CDD7436E-C405-400A-B30E-113510E0ED7B}"/>
              </a:ext>
            </a:extLst>
          </p:cNvPr>
          <p:cNvSpPr/>
          <p:nvPr/>
        </p:nvSpPr>
        <p:spPr>
          <a:xfrm>
            <a:off x="2567998" y="1553299"/>
            <a:ext cx="1515092" cy="4661234"/>
          </a:xfrm>
          <a:prstGeom prst="flowChartAlternateProcess">
            <a:avLst/>
          </a:prstGeom>
          <a:noFill/>
          <a:ln w="76200" cap="flat" cmpd="sng">
            <a:solidFill>
              <a:schemeClr val="accent6"/>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Flowchart: Alternate Process 5">
            <a:extLst>
              <a:ext uri="{FF2B5EF4-FFF2-40B4-BE49-F238E27FC236}">
                <a16:creationId xmlns:a16="http://schemas.microsoft.com/office/drawing/2014/main" id="{68B34A51-A941-406D-A606-D66E42743C52}"/>
              </a:ext>
            </a:extLst>
          </p:cNvPr>
          <p:cNvSpPr/>
          <p:nvPr/>
        </p:nvSpPr>
        <p:spPr>
          <a:xfrm>
            <a:off x="5566909" y="1538956"/>
            <a:ext cx="3319915" cy="4661234"/>
          </a:xfrm>
          <a:prstGeom prst="flowChartAlternateProcess">
            <a:avLst/>
          </a:prstGeom>
          <a:noFill/>
          <a:ln w="76200" cap="flat" cmpd="sng">
            <a:solidFill>
              <a:schemeClr val="accent6"/>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5241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E7F7B-4571-4E5E-8FFE-6B0AA2A966E4}"/>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defTabSz="914400"/>
            <a:r>
              <a:rPr lang="en-US" sz="3000" kern="1200">
                <a:solidFill>
                  <a:schemeClr val="bg1"/>
                </a:solidFill>
                <a:latin typeface="+mj-lt"/>
                <a:ea typeface="+mj-ea"/>
                <a:cs typeface="+mj-cs"/>
              </a:rPr>
              <a:t>Launch Schedule</a:t>
            </a:r>
          </a:p>
        </p:txBody>
      </p:sp>
      <p:pic>
        <p:nvPicPr>
          <p:cNvPr id="3" name="Picture 2">
            <a:extLst>
              <a:ext uri="{FF2B5EF4-FFF2-40B4-BE49-F238E27FC236}">
                <a16:creationId xmlns:a16="http://schemas.microsoft.com/office/drawing/2014/main" id="{BB7D60BF-8FAF-46A0-8B8E-F9B015CABFFA}"/>
              </a:ext>
            </a:extLst>
          </p:cNvPr>
          <p:cNvPicPr>
            <a:picLocks noChangeAspect="1"/>
          </p:cNvPicPr>
          <p:nvPr/>
        </p:nvPicPr>
        <p:blipFill>
          <a:blip r:embed="rId2"/>
          <a:stretch>
            <a:fillRect/>
          </a:stretch>
        </p:blipFill>
        <p:spPr>
          <a:xfrm>
            <a:off x="643467" y="1705294"/>
            <a:ext cx="10905066" cy="4334064"/>
          </a:xfrm>
          <a:prstGeom prst="rect">
            <a:avLst/>
          </a:prstGeom>
        </p:spPr>
      </p:pic>
    </p:spTree>
    <p:extLst>
      <p:ext uri="{BB962C8B-B14F-4D97-AF65-F5344CB8AC3E}">
        <p14:creationId xmlns:p14="http://schemas.microsoft.com/office/powerpoint/2010/main" val="2549887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12007" y="3307821"/>
            <a:ext cx="5883993" cy="2330979"/>
          </a:xfrm>
        </p:spPr>
        <p:txBody>
          <a:bodyPr>
            <a:normAutofit/>
          </a:bodyPr>
          <a:lstStyle/>
          <a:p>
            <a:pPr marL="0" indent="0">
              <a:buNone/>
            </a:pPr>
            <a:r>
              <a:rPr lang="en-US" b="1" dirty="0"/>
              <a:t>Off-Hours</a:t>
            </a:r>
          </a:p>
          <a:p>
            <a:pPr lvl="1"/>
            <a:r>
              <a:rPr lang="en-US" dirty="0"/>
              <a:t>Work outside of normal working hours, 8:00 AM - 5:00 PM Monday through Friday</a:t>
            </a:r>
          </a:p>
          <a:p>
            <a:pPr lvl="1"/>
            <a:r>
              <a:rPr lang="en-US" b="1" dirty="0"/>
              <a:t>3-business days </a:t>
            </a:r>
            <a:r>
              <a:rPr lang="en-US" dirty="0"/>
              <a:t>in advance notice required</a:t>
            </a:r>
          </a:p>
          <a:p>
            <a:pPr lvl="1"/>
            <a:r>
              <a:rPr lang="en-US" dirty="0"/>
              <a:t>Email </a:t>
            </a:r>
            <a:r>
              <a:rPr lang="en-US" u="sng" dirty="0">
                <a:hlinkClick r:id="rId2"/>
              </a:rPr>
              <a:t>DOT_StUse_OffHours_Inspection@seattle.gov</a:t>
            </a:r>
            <a:endParaRPr lang="en-US" u="sng" dirty="0"/>
          </a:p>
          <a:p>
            <a:pPr marL="342900" lvl="1" indent="0">
              <a:buNone/>
            </a:pPr>
            <a:endParaRPr lang="en-US" dirty="0"/>
          </a:p>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6999B24D-677B-47E6-A8EA-605ABE96B812}"/>
              </a:ext>
            </a:extLst>
          </p:cNvPr>
          <p:cNvSpPr>
            <a:spLocks noGrp="1"/>
          </p:cNvSpPr>
          <p:nvPr>
            <p:ph type="title"/>
          </p:nvPr>
        </p:nvSpPr>
        <p:spPr>
          <a:xfrm>
            <a:off x="212007" y="227765"/>
            <a:ext cx="7968172" cy="1325563"/>
          </a:xfrm>
        </p:spPr>
        <p:txBody>
          <a:bodyPr>
            <a:normAutofit/>
          </a:bodyPr>
          <a:lstStyle/>
          <a:p>
            <a:r>
              <a:rPr lang="en-US" dirty="0"/>
              <a:t>How to schedule an inspection not available on the Portal</a:t>
            </a:r>
          </a:p>
        </p:txBody>
      </p:sp>
      <p:sp>
        <p:nvSpPr>
          <p:cNvPr id="9" name="Content Placeholder 4">
            <a:extLst>
              <a:ext uri="{FF2B5EF4-FFF2-40B4-BE49-F238E27FC236}">
                <a16:creationId xmlns:a16="http://schemas.microsoft.com/office/drawing/2014/main" id="{BE646D02-2980-4C9E-88A6-1CB278493BBC}"/>
              </a:ext>
            </a:extLst>
          </p:cNvPr>
          <p:cNvSpPr txBox="1">
            <a:spLocks/>
          </p:cNvSpPr>
          <p:nvPr/>
        </p:nvSpPr>
        <p:spPr>
          <a:xfrm>
            <a:off x="6593331" y="1429490"/>
            <a:ext cx="5469715" cy="258107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Pre-Con Meeting</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Required on UMPs and SIPs only</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DA5">
                    <a:lumMod val="50000"/>
                  </a:srgbClr>
                </a:solidFill>
                <a:effectLst/>
                <a:uLnTx/>
                <a:uFillTx/>
                <a:latin typeface="Calibri"/>
                <a:ea typeface="+mn-ea"/>
                <a:cs typeface="+mn-cs"/>
              </a:rPr>
              <a:t>For SIPs, the SIP Project Manager will schedule</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DA5">
                    <a:lumMod val="50000"/>
                  </a:srgbClr>
                </a:solidFill>
                <a:effectLst/>
                <a:uLnTx/>
                <a:uFillTx/>
                <a:latin typeface="Calibri"/>
                <a:ea typeface="+mn-ea"/>
                <a:cs typeface="+mn-cs"/>
              </a:rPr>
              <a:t>For UMPs</a:t>
            </a:r>
            <a:r>
              <a:rPr kumimoji="0" lang="en-US" sz="1800" b="0" i="0" u="none" strike="noStrike" kern="1200" cap="none" spc="0" normalizeH="0" baseline="0" noProof="0" dirty="0">
                <a:ln>
                  <a:noFill/>
                </a:ln>
                <a:solidFill>
                  <a:srgbClr val="003DA5">
                    <a:lumMod val="50000"/>
                  </a:srgbClr>
                </a:solidFill>
                <a:effectLst/>
                <a:uLnTx/>
                <a:uFillTx/>
                <a:latin typeface="Calibri"/>
                <a:ea typeface="+mn-ea"/>
                <a:cs typeface="+mn-cs"/>
              </a:rPr>
              <a:t>, the assigned inspector will schedule</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3DA5">
                    <a:lumMod val="50000"/>
                  </a:srgbClr>
                </a:solidFill>
                <a:effectLst/>
                <a:uLnTx/>
                <a:uFillTx/>
                <a:latin typeface="Calibri"/>
                <a:ea typeface="+mn-ea"/>
                <a:cs typeface="+mn-cs"/>
              </a:rPr>
              <a:t>To request a Pre-Con Meeting for non-UMP and non-SIP permits, email the assigned St Use Inspector</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0" name="Graphic 9" descr="Construction worker">
            <a:extLst>
              <a:ext uri="{FF2B5EF4-FFF2-40B4-BE49-F238E27FC236}">
                <a16:creationId xmlns:a16="http://schemas.microsoft.com/office/drawing/2014/main" id="{F07EDC35-8A86-4982-91AA-D1D0009ED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600" y="1722756"/>
            <a:ext cx="1554480" cy="1554480"/>
          </a:xfrm>
          <a:prstGeom prst="rect">
            <a:avLst/>
          </a:prstGeom>
        </p:spPr>
      </p:pic>
      <p:pic>
        <p:nvPicPr>
          <p:cNvPr id="12" name="Graphic 11" descr="Meeting">
            <a:extLst>
              <a:ext uri="{FF2B5EF4-FFF2-40B4-BE49-F238E27FC236}">
                <a16:creationId xmlns:a16="http://schemas.microsoft.com/office/drawing/2014/main" id="{807A72E0-44CF-4E9B-B5B2-023CB271CA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59758" y="3691151"/>
            <a:ext cx="1737360" cy="1737360"/>
          </a:xfrm>
          <a:prstGeom prst="rect">
            <a:avLst/>
          </a:prstGeom>
        </p:spPr>
      </p:pic>
    </p:spTree>
    <p:extLst>
      <p:ext uri="{BB962C8B-B14F-4D97-AF65-F5344CB8AC3E}">
        <p14:creationId xmlns:p14="http://schemas.microsoft.com/office/powerpoint/2010/main" val="3071886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B24D-677B-47E6-A8EA-605ABE96B812}"/>
              </a:ext>
            </a:extLst>
          </p:cNvPr>
          <p:cNvSpPr>
            <a:spLocks noGrp="1"/>
          </p:cNvSpPr>
          <p:nvPr>
            <p:ph type="title"/>
          </p:nvPr>
        </p:nvSpPr>
        <p:spPr>
          <a:xfrm>
            <a:off x="202161" y="184152"/>
            <a:ext cx="4238170" cy="1325563"/>
          </a:xfrm>
        </p:spPr>
        <p:txBody>
          <a:bodyPr>
            <a:normAutofit fontScale="90000"/>
          </a:bodyPr>
          <a:lstStyle/>
          <a:p>
            <a:r>
              <a:rPr lang="en-US" dirty="0"/>
              <a:t>How to schedule an inspection from the Portal</a:t>
            </a:r>
          </a:p>
        </p:txBody>
      </p:sp>
      <p:sp>
        <p:nvSpPr>
          <p:cNvPr id="3" name="Content Placeholder 2">
            <a:extLst>
              <a:ext uri="{FF2B5EF4-FFF2-40B4-BE49-F238E27FC236}">
                <a16:creationId xmlns:a16="http://schemas.microsoft.com/office/drawing/2014/main" id="{C395CAB2-C4E7-4055-B07C-68B7D7FE0716}"/>
              </a:ext>
            </a:extLst>
          </p:cNvPr>
          <p:cNvSpPr>
            <a:spLocks noGrp="1"/>
          </p:cNvSpPr>
          <p:nvPr>
            <p:ph idx="1"/>
          </p:nvPr>
        </p:nvSpPr>
        <p:spPr>
          <a:xfrm>
            <a:off x="191123" y="1838325"/>
            <a:ext cx="4458135" cy="3657599"/>
          </a:xfrm>
        </p:spPr>
        <p:txBody>
          <a:bodyPr>
            <a:normAutofit/>
          </a:bodyPr>
          <a:lstStyle/>
          <a:p>
            <a:pPr marL="0" indent="0">
              <a:buNone/>
            </a:pPr>
            <a:r>
              <a:rPr lang="en-US" b="1" dirty="0"/>
              <a:t>How to schedule an inspection</a:t>
            </a:r>
          </a:p>
          <a:p>
            <a:pPr marL="457200" indent="-457200">
              <a:buFont typeface="+mj-lt"/>
              <a:buAutoNum type="arabicPeriod"/>
            </a:pPr>
            <a:r>
              <a:rPr lang="en-US" dirty="0"/>
              <a:t>Click the </a:t>
            </a:r>
            <a:r>
              <a:rPr lang="en-US" b="1" dirty="0"/>
              <a:t>Inspections </a:t>
            </a:r>
            <a:r>
              <a:rPr lang="en-US" dirty="0"/>
              <a:t>tab</a:t>
            </a:r>
          </a:p>
          <a:p>
            <a:pPr marL="457200" indent="-457200">
              <a:buFont typeface="+mj-lt"/>
              <a:buAutoNum type="arabicPeriod"/>
            </a:pPr>
            <a:endParaRPr lang="en-US" dirty="0"/>
          </a:p>
          <a:p>
            <a:pPr marL="457200" indent="-457200">
              <a:buFont typeface="+mj-lt"/>
              <a:buAutoNum type="arabicPeriod"/>
            </a:pPr>
            <a:r>
              <a:rPr lang="en-US" dirty="0"/>
              <a:t>In the Inspections section on the permit select </a:t>
            </a:r>
            <a:r>
              <a:rPr lang="en-US" b="1" dirty="0"/>
              <a:t>Actions</a:t>
            </a:r>
            <a:r>
              <a:rPr lang="en-US" dirty="0"/>
              <a:t> and then </a:t>
            </a:r>
            <a:r>
              <a:rPr lang="en-US" b="1" dirty="0"/>
              <a:t>Schedule</a:t>
            </a:r>
          </a:p>
          <a:p>
            <a:pPr marL="457200" indent="-457200">
              <a:buFont typeface="+mj-lt"/>
              <a:buAutoNum type="arabicPeriod"/>
            </a:pPr>
            <a:endParaRPr lang="en-US" b="1" dirty="0"/>
          </a:p>
          <a:p>
            <a:pPr marL="0" indent="0">
              <a:buNone/>
            </a:pPr>
            <a:r>
              <a:rPr lang="en-US" b="1" i="1" dirty="0">
                <a:solidFill>
                  <a:srgbClr val="FF0000"/>
                </a:solidFill>
              </a:rPr>
              <a:t>Tip: </a:t>
            </a:r>
            <a:r>
              <a:rPr lang="en-US" i="1" dirty="0">
                <a:solidFill>
                  <a:srgbClr val="FF0000"/>
                </a:solidFill>
              </a:rPr>
              <a:t>You do not have to be logged in to schedule an inspection.</a:t>
            </a:r>
          </a:p>
        </p:txBody>
      </p:sp>
      <p:pic>
        <p:nvPicPr>
          <p:cNvPr id="6" name="Picture 5">
            <a:extLst>
              <a:ext uri="{FF2B5EF4-FFF2-40B4-BE49-F238E27FC236}">
                <a16:creationId xmlns:a16="http://schemas.microsoft.com/office/drawing/2014/main" id="{95FD9321-431D-4128-9335-B3605D2C7D77}"/>
              </a:ext>
            </a:extLst>
          </p:cNvPr>
          <p:cNvPicPr>
            <a:picLocks noChangeAspect="1"/>
          </p:cNvPicPr>
          <p:nvPr/>
        </p:nvPicPr>
        <p:blipFill>
          <a:blip r:embed="rId2"/>
          <a:stretch>
            <a:fillRect/>
          </a:stretch>
        </p:blipFill>
        <p:spPr>
          <a:xfrm>
            <a:off x="4660296" y="365127"/>
            <a:ext cx="7329543" cy="5774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lowchart: Connector 8">
            <a:extLst>
              <a:ext uri="{FF2B5EF4-FFF2-40B4-BE49-F238E27FC236}">
                <a16:creationId xmlns:a16="http://schemas.microsoft.com/office/drawing/2014/main" id="{BD06C6F0-BEC9-4A4D-8A83-4B57B419D004}"/>
              </a:ext>
            </a:extLst>
          </p:cNvPr>
          <p:cNvSpPr/>
          <p:nvPr/>
        </p:nvSpPr>
        <p:spPr>
          <a:xfrm>
            <a:off x="8424687" y="357998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cxnSp>
        <p:nvCxnSpPr>
          <p:cNvPr id="11" name="Straight Arrow Connector 10">
            <a:extLst>
              <a:ext uri="{FF2B5EF4-FFF2-40B4-BE49-F238E27FC236}">
                <a16:creationId xmlns:a16="http://schemas.microsoft.com/office/drawing/2014/main" id="{6E5EE0DD-E91C-4AEE-949E-A08457BA3091}"/>
              </a:ext>
            </a:extLst>
          </p:cNvPr>
          <p:cNvCxnSpPr>
            <a:cxnSpLocks/>
            <a:stCxn id="9" idx="3"/>
          </p:cNvCxnSpPr>
          <p:nvPr/>
        </p:nvCxnSpPr>
        <p:spPr>
          <a:xfrm flipH="1">
            <a:off x="8105777" y="3844340"/>
            <a:ext cx="370904" cy="19426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313DD443-F621-4D9D-B7ED-AD037C272A0F}"/>
              </a:ext>
            </a:extLst>
          </p:cNvPr>
          <p:cNvCxnSpPr>
            <a:cxnSpLocks/>
            <a:stCxn id="9" idx="3"/>
          </p:cNvCxnSpPr>
          <p:nvPr/>
        </p:nvCxnSpPr>
        <p:spPr>
          <a:xfrm flipH="1">
            <a:off x="8204722" y="3844340"/>
            <a:ext cx="271959" cy="45626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6" name="Flowchart: Alternate Process 15">
            <a:extLst>
              <a:ext uri="{FF2B5EF4-FFF2-40B4-BE49-F238E27FC236}">
                <a16:creationId xmlns:a16="http://schemas.microsoft.com/office/drawing/2014/main" id="{ABAEB742-B283-4BDA-A8DE-2B6CA2D92489}"/>
              </a:ext>
            </a:extLst>
          </p:cNvPr>
          <p:cNvSpPr/>
          <p:nvPr/>
        </p:nvSpPr>
        <p:spPr>
          <a:xfrm>
            <a:off x="7551812" y="3911483"/>
            <a:ext cx="54292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4CB071C-A8CD-4445-9783-7C3319D0520C}"/>
              </a:ext>
            </a:extLst>
          </p:cNvPr>
          <p:cNvSpPr/>
          <p:nvPr/>
        </p:nvSpPr>
        <p:spPr>
          <a:xfrm>
            <a:off x="7661795" y="4300604"/>
            <a:ext cx="542927" cy="19426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C07B6736-12D1-4724-8063-A411F2CBFBC0}"/>
              </a:ext>
            </a:extLst>
          </p:cNvPr>
          <p:cNvSpPr/>
          <p:nvPr/>
        </p:nvSpPr>
        <p:spPr>
          <a:xfrm>
            <a:off x="7969029" y="120000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20" name="Flowchart: Alternate Process 19">
            <a:extLst>
              <a:ext uri="{FF2B5EF4-FFF2-40B4-BE49-F238E27FC236}">
                <a16:creationId xmlns:a16="http://schemas.microsoft.com/office/drawing/2014/main" id="{94871CAB-95BC-48F7-8826-3BC36918BD00}"/>
              </a:ext>
            </a:extLst>
          </p:cNvPr>
          <p:cNvSpPr/>
          <p:nvPr/>
        </p:nvSpPr>
        <p:spPr>
          <a:xfrm>
            <a:off x="7395788" y="1385999"/>
            <a:ext cx="54292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326410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149161" y="1804872"/>
            <a:ext cx="4723922" cy="4312180"/>
          </a:xfrm>
        </p:spPr>
        <p:txBody>
          <a:bodyPr>
            <a:normAutofit lnSpcReduction="10000"/>
          </a:bodyPr>
          <a:lstStyle/>
          <a:p>
            <a:pPr marL="0" indent="0">
              <a:buNone/>
            </a:pPr>
            <a:r>
              <a:rPr lang="en-US" b="1" dirty="0"/>
              <a:t>How to schedule an inspection</a:t>
            </a:r>
          </a:p>
          <a:p>
            <a:pPr marL="457200" indent="-457200">
              <a:buFont typeface="+mj-lt"/>
              <a:buAutoNum type="arabicPeriod" startAt="3"/>
            </a:pPr>
            <a:r>
              <a:rPr lang="en-US" dirty="0"/>
              <a:t>Select date on the calendar in the timeframe allotted based on the issued start date and duration and click the </a:t>
            </a:r>
            <a:r>
              <a:rPr lang="en-US" b="1" dirty="0"/>
              <a:t>Continue</a:t>
            </a:r>
            <a:r>
              <a:rPr lang="en-US" dirty="0"/>
              <a:t> button</a:t>
            </a:r>
          </a:p>
          <a:p>
            <a:pPr marL="457200" indent="-457200">
              <a:buFont typeface="+mj-lt"/>
              <a:buAutoNum type="arabicPeriod" startAt="3"/>
            </a:pPr>
            <a:r>
              <a:rPr lang="en-US" dirty="0"/>
              <a:t>The contact for the inspection will default to the </a:t>
            </a:r>
            <a:r>
              <a:rPr lang="en-US" b="1" dirty="0"/>
              <a:t>Applicant</a:t>
            </a:r>
          </a:p>
          <a:p>
            <a:pPr marL="457200" indent="-457200">
              <a:buFont typeface="+mj-lt"/>
              <a:buAutoNum type="arabicPeriod" startAt="3"/>
            </a:pPr>
            <a:r>
              <a:rPr lang="en-US" dirty="0"/>
              <a:t>To update the onsite contact for this inspection, click  </a:t>
            </a:r>
            <a:r>
              <a:rPr lang="en-US" b="1" dirty="0"/>
              <a:t>Change Contact </a:t>
            </a:r>
            <a:r>
              <a:rPr lang="en-US" dirty="0"/>
              <a:t>and fill out the required information</a:t>
            </a:r>
          </a:p>
          <a:p>
            <a:pPr marL="457200" indent="-457200">
              <a:buFont typeface="+mj-lt"/>
              <a:buAutoNum type="arabicPeriod" startAt="3"/>
            </a:pPr>
            <a:r>
              <a:rPr lang="en-US" dirty="0"/>
              <a:t>Click the </a:t>
            </a:r>
            <a:r>
              <a:rPr lang="en-US" b="1" dirty="0"/>
              <a:t>Submit </a:t>
            </a:r>
            <a:r>
              <a:rPr lang="en-US" dirty="0"/>
              <a:t>button</a:t>
            </a:r>
          </a:p>
        </p:txBody>
      </p:sp>
      <p:pic>
        <p:nvPicPr>
          <p:cNvPr id="2" name="Picture 1">
            <a:extLst>
              <a:ext uri="{FF2B5EF4-FFF2-40B4-BE49-F238E27FC236}">
                <a16:creationId xmlns:a16="http://schemas.microsoft.com/office/drawing/2014/main" id="{BE9F91FB-92FA-4E7E-B61D-900889A31F9E}"/>
              </a:ext>
            </a:extLst>
          </p:cNvPr>
          <p:cNvPicPr>
            <a:picLocks noChangeAspect="1"/>
          </p:cNvPicPr>
          <p:nvPr/>
        </p:nvPicPr>
        <p:blipFill rotWithShape="1">
          <a:blip r:embed="rId2"/>
          <a:srcRect l="2226" t="1017" r="1584" b="1380"/>
          <a:stretch/>
        </p:blipFill>
        <p:spPr>
          <a:xfrm>
            <a:off x="4873083" y="0"/>
            <a:ext cx="7258966" cy="6024282"/>
          </a:xfrm>
          <a:prstGeom prst="rect">
            <a:avLst/>
          </a:prstGeom>
        </p:spPr>
      </p:pic>
      <p:sp>
        <p:nvSpPr>
          <p:cNvPr id="7" name="Title 1">
            <a:extLst>
              <a:ext uri="{FF2B5EF4-FFF2-40B4-BE49-F238E27FC236}">
                <a16:creationId xmlns:a16="http://schemas.microsoft.com/office/drawing/2014/main" id="{05D29BA4-E0C1-460B-8E51-6823346A3271}"/>
              </a:ext>
            </a:extLst>
          </p:cNvPr>
          <p:cNvSpPr>
            <a:spLocks noGrp="1"/>
          </p:cNvSpPr>
          <p:nvPr>
            <p:ph type="title"/>
          </p:nvPr>
        </p:nvSpPr>
        <p:spPr>
          <a:xfrm>
            <a:off x="202161" y="184152"/>
            <a:ext cx="4238170" cy="1325563"/>
          </a:xfrm>
        </p:spPr>
        <p:txBody>
          <a:bodyPr>
            <a:normAutofit fontScale="90000"/>
          </a:bodyPr>
          <a:lstStyle/>
          <a:p>
            <a:r>
              <a:rPr lang="en-US" dirty="0"/>
              <a:t>How to schedule an inspection from the Portal</a:t>
            </a:r>
          </a:p>
        </p:txBody>
      </p:sp>
    </p:spTree>
    <p:extLst>
      <p:ext uri="{BB962C8B-B14F-4D97-AF65-F5344CB8AC3E}">
        <p14:creationId xmlns:p14="http://schemas.microsoft.com/office/powerpoint/2010/main" val="26476298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02161" y="1876369"/>
            <a:ext cx="4588933" cy="4312180"/>
          </a:xfrm>
        </p:spPr>
        <p:txBody>
          <a:bodyPr>
            <a:normAutofit/>
          </a:bodyPr>
          <a:lstStyle/>
          <a:p>
            <a:pPr marL="0" indent="0">
              <a:buNone/>
            </a:pPr>
            <a:r>
              <a:rPr lang="en-US" b="1" dirty="0"/>
              <a:t>How to schedule an inspection</a:t>
            </a:r>
          </a:p>
          <a:p>
            <a:pPr marL="457200" indent="-457200">
              <a:buFont typeface="+mj-lt"/>
              <a:buAutoNum type="arabicPeriod" startAt="7"/>
            </a:pPr>
            <a:r>
              <a:rPr lang="en-US" dirty="0"/>
              <a:t>Add notes for the inspector (e.g. time of day, details of work etc.)</a:t>
            </a:r>
          </a:p>
          <a:p>
            <a:pPr marL="457200" indent="-457200">
              <a:buFont typeface="+mj-lt"/>
              <a:buAutoNum type="arabicPeriod" startAt="7"/>
            </a:pPr>
            <a:endParaRPr lang="en-US" dirty="0"/>
          </a:p>
          <a:p>
            <a:pPr marL="457200" indent="-457200">
              <a:buFont typeface="+mj-lt"/>
              <a:buAutoNum type="arabicPeriod" startAt="7"/>
            </a:pPr>
            <a:r>
              <a:rPr lang="en-US" dirty="0"/>
              <a:t>Click the </a:t>
            </a:r>
            <a:r>
              <a:rPr lang="en-US" b="1" dirty="0"/>
              <a:t>Finish</a:t>
            </a:r>
            <a:r>
              <a:rPr lang="en-US" dirty="0"/>
              <a:t> button</a:t>
            </a:r>
            <a:endParaRPr lang="en-US" b="1" dirty="0"/>
          </a:p>
        </p:txBody>
      </p:sp>
      <p:pic>
        <p:nvPicPr>
          <p:cNvPr id="2" name="Picture 1">
            <a:extLst>
              <a:ext uri="{FF2B5EF4-FFF2-40B4-BE49-F238E27FC236}">
                <a16:creationId xmlns:a16="http://schemas.microsoft.com/office/drawing/2014/main" id="{D4238ED0-583A-45E8-9F14-0009D36083FD}"/>
              </a:ext>
            </a:extLst>
          </p:cNvPr>
          <p:cNvPicPr>
            <a:picLocks noChangeAspect="1"/>
          </p:cNvPicPr>
          <p:nvPr/>
        </p:nvPicPr>
        <p:blipFill>
          <a:blip r:embed="rId2"/>
          <a:stretch>
            <a:fillRect/>
          </a:stretch>
        </p:blipFill>
        <p:spPr>
          <a:xfrm>
            <a:off x="6462712" y="479891"/>
            <a:ext cx="4752975" cy="5019675"/>
          </a:xfrm>
          <a:prstGeom prst="rect">
            <a:avLst/>
          </a:prstGeom>
        </p:spPr>
      </p:pic>
      <p:sp>
        <p:nvSpPr>
          <p:cNvPr id="7" name="Title 1">
            <a:extLst>
              <a:ext uri="{FF2B5EF4-FFF2-40B4-BE49-F238E27FC236}">
                <a16:creationId xmlns:a16="http://schemas.microsoft.com/office/drawing/2014/main" id="{7AF783A5-3A09-4723-8235-3493068A0413}"/>
              </a:ext>
            </a:extLst>
          </p:cNvPr>
          <p:cNvSpPr txBox="1">
            <a:spLocks/>
          </p:cNvSpPr>
          <p:nvPr/>
        </p:nvSpPr>
        <p:spPr>
          <a:xfrm>
            <a:off x="202161" y="248807"/>
            <a:ext cx="4231294" cy="1459920"/>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schedule an inspection from the Portal</a:t>
            </a:r>
          </a:p>
        </p:txBody>
      </p:sp>
    </p:spTree>
    <p:extLst>
      <p:ext uri="{BB962C8B-B14F-4D97-AF65-F5344CB8AC3E}">
        <p14:creationId xmlns:p14="http://schemas.microsoft.com/office/powerpoint/2010/main" val="3158418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12538" y="1778289"/>
            <a:ext cx="4269596" cy="4303753"/>
          </a:xfrm>
        </p:spPr>
        <p:txBody>
          <a:bodyPr>
            <a:normAutofit fontScale="92500" lnSpcReduction="10000"/>
          </a:bodyPr>
          <a:lstStyle/>
          <a:p>
            <a:pPr marL="0" indent="0">
              <a:buNone/>
            </a:pPr>
            <a:r>
              <a:rPr lang="en-US" b="1" dirty="0"/>
              <a:t>How to reschedule an inspection</a:t>
            </a:r>
          </a:p>
          <a:p>
            <a:pPr marL="0" indent="0">
              <a:buNone/>
            </a:pPr>
            <a:endParaRPr lang="en-US" dirty="0"/>
          </a:p>
          <a:p>
            <a:pPr marL="457200" indent="-457200">
              <a:buFont typeface="+mj-lt"/>
              <a:buAutoNum type="arabicPeriod" startAt="9"/>
            </a:pPr>
            <a:r>
              <a:rPr lang="en-US" dirty="0"/>
              <a:t>On the Inspections tab on the permit, select </a:t>
            </a:r>
            <a:r>
              <a:rPr lang="en-US" b="1" dirty="0"/>
              <a:t>Actions</a:t>
            </a:r>
            <a:r>
              <a:rPr lang="en-US" dirty="0"/>
              <a:t> and then </a:t>
            </a:r>
            <a:r>
              <a:rPr lang="en-US" b="1" dirty="0"/>
              <a:t>Reschedule</a:t>
            </a:r>
          </a:p>
          <a:p>
            <a:pPr marL="457200" indent="-457200">
              <a:buFont typeface="+mj-lt"/>
              <a:buAutoNum type="arabicPeriod" startAt="9"/>
            </a:pPr>
            <a:endParaRPr lang="en-US" dirty="0"/>
          </a:p>
          <a:p>
            <a:pPr marL="457200" indent="-457200">
              <a:buFont typeface="+mj-lt"/>
              <a:buAutoNum type="arabicPeriod" startAt="9"/>
            </a:pPr>
            <a:r>
              <a:rPr lang="en-US" dirty="0"/>
              <a:t>Follow the previous steps on how to schedule an inspection</a:t>
            </a:r>
          </a:p>
          <a:p>
            <a:pPr marL="0" indent="0">
              <a:buNone/>
            </a:pPr>
            <a:endParaRPr lang="en-US" dirty="0"/>
          </a:p>
          <a:p>
            <a:pPr marL="0" indent="0">
              <a:buNone/>
            </a:pPr>
            <a:r>
              <a:rPr lang="en-US" b="1" i="1" dirty="0">
                <a:solidFill>
                  <a:srgbClr val="FF0000"/>
                </a:solidFill>
              </a:rPr>
              <a:t>Note: </a:t>
            </a:r>
            <a:r>
              <a:rPr lang="en-US" i="1" dirty="0">
                <a:solidFill>
                  <a:srgbClr val="FF0000"/>
                </a:solidFill>
              </a:rPr>
              <a:t>a 2-business day notice is required to schedule or reschedule an inspection.</a:t>
            </a:r>
          </a:p>
          <a:p>
            <a:pPr marL="0" indent="0">
              <a:buNone/>
            </a:pPr>
            <a:endParaRPr lang="en-US" dirty="0"/>
          </a:p>
        </p:txBody>
      </p:sp>
      <p:pic>
        <p:nvPicPr>
          <p:cNvPr id="2" name="Picture 1">
            <a:extLst>
              <a:ext uri="{FF2B5EF4-FFF2-40B4-BE49-F238E27FC236}">
                <a16:creationId xmlns:a16="http://schemas.microsoft.com/office/drawing/2014/main" id="{F65ED6F8-BC97-44FE-9DF5-AF8FDAD771D1}"/>
              </a:ext>
            </a:extLst>
          </p:cNvPr>
          <p:cNvPicPr>
            <a:picLocks noChangeAspect="1"/>
          </p:cNvPicPr>
          <p:nvPr/>
        </p:nvPicPr>
        <p:blipFill>
          <a:blip r:embed="rId2"/>
          <a:stretch>
            <a:fillRect/>
          </a:stretch>
        </p:blipFill>
        <p:spPr>
          <a:xfrm>
            <a:off x="4523937" y="316700"/>
            <a:ext cx="7667625" cy="5619750"/>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E64A8E81-37AD-4AC3-9995-7D420D916054}"/>
              </a:ext>
            </a:extLst>
          </p:cNvPr>
          <p:cNvSpPr>
            <a:spLocks noGrp="1"/>
          </p:cNvSpPr>
          <p:nvPr>
            <p:ph type="title"/>
          </p:nvPr>
        </p:nvSpPr>
        <p:spPr>
          <a:xfrm>
            <a:off x="202161" y="184152"/>
            <a:ext cx="4238170" cy="1325563"/>
          </a:xfrm>
        </p:spPr>
        <p:txBody>
          <a:bodyPr>
            <a:normAutofit fontScale="90000"/>
          </a:bodyPr>
          <a:lstStyle/>
          <a:p>
            <a:r>
              <a:rPr lang="en-US" dirty="0"/>
              <a:t>How to schedule an inspection from the Portal</a:t>
            </a:r>
          </a:p>
        </p:txBody>
      </p:sp>
    </p:spTree>
    <p:extLst>
      <p:ext uri="{BB962C8B-B14F-4D97-AF65-F5344CB8AC3E}">
        <p14:creationId xmlns:p14="http://schemas.microsoft.com/office/powerpoint/2010/main" val="28286974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108F-A888-4BC6-927D-5C26C85AA1D6}"/>
              </a:ext>
            </a:extLst>
          </p:cNvPr>
          <p:cNvSpPr>
            <a:spLocks noGrp="1"/>
          </p:cNvSpPr>
          <p:nvPr>
            <p:ph type="title"/>
          </p:nvPr>
        </p:nvSpPr>
        <p:spPr>
          <a:xfrm>
            <a:off x="1653363" y="365760"/>
            <a:ext cx="9367203" cy="1188720"/>
          </a:xfrm>
        </p:spPr>
        <p:txBody>
          <a:bodyPr>
            <a:normAutofit/>
          </a:bodyPr>
          <a:lstStyle/>
          <a:p>
            <a:r>
              <a:rPr lang="en-US"/>
              <a:t>Understanding curb cut permits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1">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9F992240-2792-437F-8AC4-5504B0D70D9F}"/>
              </a:ext>
            </a:extLst>
          </p:cNvPr>
          <p:cNvSpPr>
            <a:spLocks noGrp="1"/>
          </p:cNvSpPr>
          <p:nvPr>
            <p:ph idx="1"/>
          </p:nvPr>
        </p:nvSpPr>
        <p:spPr>
          <a:xfrm>
            <a:off x="1247775" y="1920240"/>
            <a:ext cx="10677525" cy="4039603"/>
          </a:xfrm>
        </p:spPr>
        <p:txBody>
          <a:bodyPr anchor="t">
            <a:normAutofit lnSpcReduction="10000"/>
          </a:bodyPr>
          <a:lstStyle/>
          <a:p>
            <a:r>
              <a:rPr lang="en-US" dirty="0"/>
              <a:t>SDCI has the authority on new or revised concrete driveway installations</a:t>
            </a:r>
          </a:p>
          <a:p>
            <a:r>
              <a:rPr lang="en-US" dirty="0"/>
              <a:t>SDCI determines the following related to the concrete driveway per the Land Use code:</a:t>
            </a:r>
          </a:p>
          <a:p>
            <a:pPr lvl="1"/>
            <a:r>
              <a:rPr lang="en-US" sz="2400" dirty="0"/>
              <a:t>Location</a:t>
            </a:r>
          </a:p>
          <a:p>
            <a:pPr lvl="1"/>
            <a:r>
              <a:rPr lang="en-US" sz="2400" dirty="0"/>
              <a:t>Width</a:t>
            </a:r>
          </a:p>
          <a:p>
            <a:pPr lvl="1"/>
            <a:r>
              <a:rPr lang="en-US" sz="2400" dirty="0"/>
              <a:t>Slope</a:t>
            </a:r>
          </a:p>
          <a:p>
            <a:pPr lvl="1"/>
            <a:r>
              <a:rPr lang="en-US" sz="2400" dirty="0"/>
              <a:t>Number of driveways</a:t>
            </a:r>
          </a:p>
          <a:p>
            <a:r>
              <a:rPr lang="en-US" dirty="0"/>
              <a:t>Concrete driveways are either part of a SDCI building permit (CN) or a stand-alone curb-cut permit if no other work is occurring</a:t>
            </a:r>
          </a:p>
          <a:p>
            <a:r>
              <a:rPr lang="en-US" dirty="0"/>
              <a:t>SDOT permits the use of the right-of-way for concrete driveway work and inspects per standard plans and specifications</a:t>
            </a:r>
          </a:p>
          <a:p>
            <a:endParaRPr lang="en-US" dirty="0"/>
          </a:p>
        </p:txBody>
      </p:sp>
    </p:spTree>
    <p:extLst>
      <p:ext uri="{BB962C8B-B14F-4D97-AF65-F5344CB8AC3E}">
        <p14:creationId xmlns:p14="http://schemas.microsoft.com/office/powerpoint/2010/main" val="22879647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7" name="Group 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2" name="Rectangle 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1043631" y="809898"/>
            <a:ext cx="10173010" cy="1554480"/>
          </a:xfrm>
        </p:spPr>
        <p:txBody>
          <a:bodyPr anchor="ctr">
            <a:normAutofit/>
          </a:bodyPr>
          <a:lstStyle/>
          <a:p>
            <a:r>
              <a:rPr lang="en-US" sz="4800" dirty="0"/>
              <a:t>Old stand-alone curb cut permit process overview</a:t>
            </a:r>
          </a:p>
        </p:txBody>
      </p:sp>
      <p:cxnSp>
        <p:nvCxnSpPr>
          <p:cNvPr id="44" name="Straight Connector 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1" name="Content Placeholder 2">
            <a:extLst>
              <a:ext uri="{FF2B5EF4-FFF2-40B4-BE49-F238E27FC236}">
                <a16:creationId xmlns:a16="http://schemas.microsoft.com/office/drawing/2014/main" id="{69BC6A7B-648A-410D-B234-093BBB6F10EF}"/>
              </a:ext>
            </a:extLst>
          </p:cNvPr>
          <p:cNvGraphicFramePr>
            <a:graphicFrameLocks noGrp="1"/>
          </p:cNvGraphicFramePr>
          <p:nvPr>
            <p:ph idx="1"/>
          </p:nvPr>
        </p:nvGraphicFramePr>
        <p:xfrm>
          <a:off x="904602" y="3017519"/>
          <a:ext cx="10642964"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 name="Group 21">
            <a:extLst>
              <a:ext uri="{FF2B5EF4-FFF2-40B4-BE49-F238E27FC236}">
                <a16:creationId xmlns:a16="http://schemas.microsoft.com/office/drawing/2014/main" id="{8722E80D-BABA-41AF-BC18-5F05A6CF1F68}"/>
              </a:ext>
            </a:extLst>
          </p:cNvPr>
          <p:cNvGrpSpPr/>
          <p:nvPr/>
        </p:nvGrpSpPr>
        <p:grpSpPr>
          <a:xfrm rot="16200000">
            <a:off x="4082689" y="4105562"/>
            <a:ext cx="814629" cy="1033813"/>
            <a:chOff x="4079238" y="959895"/>
            <a:chExt cx="814629" cy="814629"/>
          </a:xfrm>
          <a:solidFill>
            <a:schemeClr val="accent1">
              <a:lumMod val="40000"/>
              <a:lumOff val="60000"/>
            </a:schemeClr>
          </a:solidFill>
        </p:grpSpPr>
        <p:sp>
          <p:nvSpPr>
            <p:cNvPr id="24" name="Arrow: Down 23">
              <a:extLst>
                <a:ext uri="{FF2B5EF4-FFF2-40B4-BE49-F238E27FC236}">
                  <a16:creationId xmlns:a16="http://schemas.microsoft.com/office/drawing/2014/main" id="{FBCC7927-BC46-41C5-85F3-353E9B17E49C}"/>
                </a:ext>
              </a:extLst>
            </p:cNvPr>
            <p:cNvSpPr/>
            <p:nvPr/>
          </p:nvSpPr>
          <p:spPr>
            <a:xfrm>
              <a:off x="4079238" y="959895"/>
              <a:ext cx="814629" cy="814629"/>
            </a:xfrm>
            <a:prstGeom prst="downArrow">
              <a:avLst>
                <a:gd name="adj1" fmla="val 55000"/>
                <a:gd name="adj2" fmla="val 45000"/>
              </a:avLst>
            </a:prstGeom>
            <a:grpFill/>
            <a:ln>
              <a:solidFill>
                <a:schemeClr val="accent1">
                  <a:lumMod val="40000"/>
                  <a:lumOff val="6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6" name="Arrow: Down 4">
              <a:extLst>
                <a:ext uri="{FF2B5EF4-FFF2-40B4-BE49-F238E27FC236}">
                  <a16:creationId xmlns:a16="http://schemas.microsoft.com/office/drawing/2014/main" id="{B973A700-DE2A-435F-BF16-33017FCF0775}"/>
                </a:ext>
              </a:extLst>
            </p:cNvPr>
            <p:cNvSpPr txBox="1"/>
            <p:nvPr/>
          </p:nvSpPr>
          <p:spPr>
            <a:xfrm>
              <a:off x="4262530" y="959895"/>
              <a:ext cx="448045" cy="613008"/>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grpSp>
        <p:nvGrpSpPr>
          <p:cNvPr id="28" name="Group 27">
            <a:extLst>
              <a:ext uri="{FF2B5EF4-FFF2-40B4-BE49-F238E27FC236}">
                <a16:creationId xmlns:a16="http://schemas.microsoft.com/office/drawing/2014/main" id="{812F2C09-9169-46B6-9B37-5933604AC77F}"/>
              </a:ext>
            </a:extLst>
          </p:cNvPr>
          <p:cNvGrpSpPr/>
          <p:nvPr/>
        </p:nvGrpSpPr>
        <p:grpSpPr>
          <a:xfrm rot="16200000">
            <a:off x="7869922" y="4165811"/>
            <a:ext cx="814629" cy="1033812"/>
            <a:chOff x="4079238" y="959895"/>
            <a:chExt cx="814629" cy="814629"/>
          </a:xfrm>
          <a:solidFill>
            <a:schemeClr val="accent1">
              <a:lumMod val="40000"/>
              <a:lumOff val="60000"/>
            </a:schemeClr>
          </a:solidFill>
        </p:grpSpPr>
        <p:sp>
          <p:nvSpPr>
            <p:cNvPr id="30" name="Arrow: Down 29">
              <a:extLst>
                <a:ext uri="{FF2B5EF4-FFF2-40B4-BE49-F238E27FC236}">
                  <a16:creationId xmlns:a16="http://schemas.microsoft.com/office/drawing/2014/main" id="{8EC9C3EE-0F65-450A-9046-FA75DC2B8C2C}"/>
                </a:ext>
              </a:extLst>
            </p:cNvPr>
            <p:cNvSpPr/>
            <p:nvPr/>
          </p:nvSpPr>
          <p:spPr>
            <a:xfrm>
              <a:off x="4079238" y="959895"/>
              <a:ext cx="814629" cy="814629"/>
            </a:xfrm>
            <a:prstGeom prst="downArrow">
              <a:avLst>
                <a:gd name="adj1" fmla="val 55000"/>
                <a:gd name="adj2" fmla="val 45000"/>
              </a:avLst>
            </a:prstGeom>
            <a:grpFill/>
            <a:ln>
              <a:solidFill>
                <a:schemeClr val="accent1">
                  <a:lumMod val="40000"/>
                  <a:lumOff val="6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2" name="Arrow: Down 4">
              <a:extLst>
                <a:ext uri="{FF2B5EF4-FFF2-40B4-BE49-F238E27FC236}">
                  <a16:creationId xmlns:a16="http://schemas.microsoft.com/office/drawing/2014/main" id="{D4EF059A-0D3C-4D82-84A8-EAD1DCD4548C}"/>
                </a:ext>
              </a:extLst>
            </p:cNvPr>
            <p:cNvSpPr txBox="1"/>
            <p:nvPr/>
          </p:nvSpPr>
          <p:spPr>
            <a:xfrm>
              <a:off x="4262530" y="959895"/>
              <a:ext cx="448045" cy="613008"/>
            </a:xfrm>
            <a:prstGeom prst="rect">
              <a:avLst/>
            </a:prstGeom>
            <a:grpFill/>
            <a:ln>
              <a:solidFill>
                <a:schemeClr val="accent1">
                  <a:lumMod val="40000"/>
                  <a:lumOff val="6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US" sz="3600" b="0" i="0" u="none" strike="noStrike" kern="1200" cap="none" spc="0" normalizeH="0" baseline="0" noProof="0">
                <a:ln>
                  <a:noFill/>
                </a:ln>
                <a:solidFill>
                  <a:srgbClr val="003DA5">
                    <a:hueOff val="0"/>
                    <a:satOff val="0"/>
                    <a:lumOff val="0"/>
                    <a:alphaOff val="0"/>
                  </a:srgbClr>
                </a:solidFill>
                <a:effectLst/>
                <a:uLnTx/>
                <a:uFillTx/>
                <a:latin typeface="Calibri"/>
                <a:ea typeface="+mn-ea"/>
                <a:cs typeface="+mn-cs"/>
              </a:endParaRPr>
            </a:p>
          </p:txBody>
        </p:sp>
      </p:grpSp>
    </p:spTree>
    <p:extLst>
      <p:ext uri="{BB962C8B-B14F-4D97-AF65-F5344CB8AC3E}">
        <p14:creationId xmlns:p14="http://schemas.microsoft.com/office/powerpoint/2010/main" val="2490867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626B81-179E-41A3-8A89-D8A8A60C02BE}"/>
              </a:ext>
            </a:extLst>
          </p:cNvPr>
          <p:cNvPicPr>
            <a:picLocks noChangeAspect="1"/>
          </p:cNvPicPr>
          <p:nvPr/>
        </p:nvPicPr>
        <p:blipFill>
          <a:blip r:embed="rId2"/>
          <a:stretch>
            <a:fillRect/>
          </a:stretch>
        </p:blipFill>
        <p:spPr>
          <a:xfrm>
            <a:off x="2680338" y="365127"/>
            <a:ext cx="9408593" cy="5669280"/>
          </a:xfrm>
          <a:prstGeom prst="rect">
            <a:avLst/>
          </a:prstGeom>
        </p:spPr>
      </p:pic>
      <p:sp>
        <p:nvSpPr>
          <p:cNvPr id="2" name="Title 1">
            <a:extLst>
              <a:ext uri="{FF2B5EF4-FFF2-40B4-BE49-F238E27FC236}">
                <a16:creationId xmlns:a16="http://schemas.microsoft.com/office/drawing/2014/main" id="{966B5FC6-AA7B-4581-A7C7-D27BA57B7AB5}"/>
              </a:ext>
            </a:extLst>
          </p:cNvPr>
          <p:cNvSpPr>
            <a:spLocks noGrp="1"/>
          </p:cNvSpPr>
          <p:nvPr>
            <p:ph type="title"/>
          </p:nvPr>
        </p:nvSpPr>
        <p:spPr>
          <a:xfrm>
            <a:off x="264994" y="2317752"/>
            <a:ext cx="3516431" cy="1325563"/>
          </a:xfrm>
        </p:spPr>
        <p:txBody>
          <a:bodyPr>
            <a:normAutofit fontScale="90000"/>
          </a:bodyPr>
          <a:lstStyle/>
          <a:p>
            <a:r>
              <a:rPr lang="en-US" dirty="0"/>
              <a:t>New stand-alone curb cut permit process</a:t>
            </a:r>
          </a:p>
        </p:txBody>
      </p:sp>
      <p:cxnSp>
        <p:nvCxnSpPr>
          <p:cNvPr id="5" name="Straight Arrow Connector 4">
            <a:extLst>
              <a:ext uri="{FF2B5EF4-FFF2-40B4-BE49-F238E27FC236}">
                <a16:creationId xmlns:a16="http://schemas.microsoft.com/office/drawing/2014/main" id="{FA3D5CE1-1DC0-4DBC-8C2A-DBF29FA33F24}"/>
              </a:ext>
            </a:extLst>
          </p:cNvPr>
          <p:cNvCxnSpPr>
            <a:cxnSpLocks/>
          </p:cNvCxnSpPr>
          <p:nvPr/>
        </p:nvCxnSpPr>
        <p:spPr>
          <a:xfrm flipH="1" flipV="1">
            <a:off x="9452141" y="2124075"/>
            <a:ext cx="1" cy="71446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id="{6F15E613-6143-423C-9B97-636EE4B06018}"/>
              </a:ext>
            </a:extLst>
          </p:cNvPr>
          <p:cNvSpPr txBox="1"/>
          <p:nvPr/>
        </p:nvSpPr>
        <p:spPr>
          <a:xfrm>
            <a:off x="7695167" y="2838544"/>
            <a:ext cx="401105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9933"/>
                </a:solidFill>
                <a:effectLst/>
                <a:uLnTx/>
                <a:uFillTx/>
                <a:latin typeface="Calibri"/>
                <a:ea typeface="+mn-ea"/>
                <a:cs typeface="+mn-cs"/>
              </a:rPr>
              <a:t>Note: This process is for new applications on or after November 12</a:t>
            </a:r>
            <a:r>
              <a:rPr kumimoji="0" lang="en-US" sz="1800" b="1" i="1" u="none" strike="noStrike" kern="1200" cap="none" spc="0" normalizeH="0" baseline="30000" noProof="0" dirty="0">
                <a:ln>
                  <a:noFill/>
                </a:ln>
                <a:solidFill>
                  <a:srgbClr val="FF9933"/>
                </a:solidFill>
                <a:effectLst/>
                <a:uLnTx/>
                <a:uFillTx/>
                <a:latin typeface="Calibri"/>
                <a:ea typeface="+mn-ea"/>
                <a:cs typeface="+mn-cs"/>
              </a:rPr>
              <a:t>th</a:t>
            </a:r>
            <a:r>
              <a:rPr kumimoji="0" lang="en-US" sz="1800" b="1" i="1" u="none" strike="noStrike" kern="1200" cap="none" spc="0" normalizeH="0" baseline="0" noProof="0" dirty="0">
                <a:ln>
                  <a:noFill/>
                </a:ln>
                <a:solidFill>
                  <a:srgbClr val="FF9933"/>
                </a:solidFill>
                <a:effectLst/>
                <a:uLnTx/>
                <a:uFillTx/>
                <a:latin typeface="Calibri"/>
                <a:ea typeface="+mn-ea"/>
                <a:cs typeface="+mn-cs"/>
              </a:rPr>
              <a:t>, 2020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solidFill>
                <a:srgbClr val="FF9933"/>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9933"/>
                </a:solidFill>
                <a:effectLst/>
                <a:uLnTx/>
                <a:uFillTx/>
                <a:latin typeface="Calibri"/>
                <a:ea typeface="+mn-ea"/>
                <a:cs typeface="+mn-cs"/>
              </a:rPr>
              <a:t>If a SDCI stand-alone curb cut permit exists prior to November 12</a:t>
            </a:r>
            <a:r>
              <a:rPr kumimoji="0" lang="en-US" sz="1800" b="1" i="1" u="none" strike="noStrike" kern="1200" cap="none" spc="0" normalizeH="0" baseline="30000" noProof="0" dirty="0">
                <a:ln>
                  <a:noFill/>
                </a:ln>
                <a:solidFill>
                  <a:srgbClr val="FF9933"/>
                </a:solidFill>
                <a:effectLst/>
                <a:uLnTx/>
                <a:uFillTx/>
                <a:latin typeface="Calibri"/>
                <a:ea typeface="+mn-ea"/>
                <a:cs typeface="+mn-cs"/>
              </a:rPr>
              <a:t>th</a:t>
            </a:r>
            <a:r>
              <a:rPr kumimoji="0" lang="en-US" sz="1800" b="1" i="1" u="none" strike="noStrike" kern="1200" cap="none" spc="0" normalizeH="0" baseline="0" noProof="0" dirty="0">
                <a:ln>
                  <a:noFill/>
                </a:ln>
                <a:solidFill>
                  <a:srgbClr val="FF9933"/>
                </a:solidFill>
                <a:effectLst/>
                <a:uLnTx/>
                <a:uFillTx/>
                <a:latin typeface="Calibri"/>
                <a:ea typeface="+mn-ea"/>
                <a:cs typeface="+mn-cs"/>
              </a:rPr>
              <a:t>, the applicant will receive two permits, one from each department. </a:t>
            </a:r>
          </a:p>
        </p:txBody>
      </p:sp>
      <p:sp>
        <p:nvSpPr>
          <p:cNvPr id="9" name="Left Brace 8">
            <a:extLst>
              <a:ext uri="{FF2B5EF4-FFF2-40B4-BE49-F238E27FC236}">
                <a16:creationId xmlns:a16="http://schemas.microsoft.com/office/drawing/2014/main" id="{9D118FC9-E1F3-45C9-9263-46B81851AF0B}"/>
              </a:ext>
            </a:extLst>
          </p:cNvPr>
          <p:cNvSpPr/>
          <p:nvPr/>
        </p:nvSpPr>
        <p:spPr>
          <a:xfrm rot="16200000">
            <a:off x="9298567" y="-732888"/>
            <a:ext cx="307150" cy="5060633"/>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DA5"/>
              </a:solidFill>
              <a:effectLst/>
              <a:uLnTx/>
              <a:uFillTx/>
              <a:latin typeface="Calibri"/>
              <a:ea typeface="+mn-ea"/>
              <a:cs typeface="+mn-cs"/>
            </a:endParaRPr>
          </a:p>
        </p:txBody>
      </p:sp>
    </p:spTree>
    <p:extLst>
      <p:ext uri="{BB962C8B-B14F-4D97-AF65-F5344CB8AC3E}">
        <p14:creationId xmlns:p14="http://schemas.microsoft.com/office/powerpoint/2010/main" val="1545032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51639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2292096" y="585216"/>
            <a:ext cx="3796884" cy="1499616"/>
          </a:xfrm>
        </p:spPr>
        <p:txBody>
          <a:bodyPr>
            <a:normAutofit fontScale="90000"/>
          </a:bodyPr>
          <a:lstStyle/>
          <a:p>
            <a:pPr>
              <a:lnSpc>
                <a:spcPct val="90000"/>
              </a:lnSpc>
            </a:pPr>
            <a:r>
              <a:rPr lang="en-US" sz="3300">
                <a:solidFill>
                  <a:srgbClr val="FFFFFF"/>
                </a:solidFill>
              </a:rPr>
              <a:t>ROW Construction Permit – New/Replace Concrete Driveway (aka curb cut)</a:t>
            </a:r>
          </a:p>
        </p:txBody>
      </p:sp>
      <p:cxnSp>
        <p:nvCxnSpPr>
          <p:cNvPr id="13" name="Straight Connector 12">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095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1819958" y="2347912"/>
            <a:ext cx="4571997" cy="4191000"/>
          </a:xfrm>
        </p:spPr>
        <p:txBody>
          <a:bodyPr>
            <a:normAutofit fontScale="92500" lnSpcReduction="10000"/>
          </a:bodyPr>
          <a:lstStyle/>
          <a:p>
            <a:pPr marL="0" indent="0">
              <a:buNone/>
            </a:pPr>
            <a:r>
              <a:rPr lang="en-US" sz="1800" b="1">
                <a:solidFill>
                  <a:srgbClr val="FFFFFF"/>
                </a:solidFill>
              </a:rPr>
              <a:t>ROW Construction – New/Replace Concrete Driveway  (aka curb cut) permit :</a:t>
            </a:r>
          </a:p>
          <a:p>
            <a:r>
              <a:rPr lang="en-US" sz="1800">
                <a:solidFill>
                  <a:srgbClr val="FFFFFF"/>
                </a:solidFill>
              </a:rPr>
              <a:t>Used to permit the use of the right-of-way for concrete driveway construction </a:t>
            </a:r>
          </a:p>
          <a:p>
            <a:pPr marL="0" indent="0">
              <a:buNone/>
            </a:pPr>
            <a:endParaRPr lang="en-US" sz="1800">
              <a:solidFill>
                <a:srgbClr val="FFFFFF"/>
              </a:solidFill>
            </a:endParaRPr>
          </a:p>
          <a:p>
            <a:r>
              <a:rPr lang="en-US" sz="1800">
                <a:solidFill>
                  <a:srgbClr val="FFFFFF"/>
                </a:solidFill>
              </a:rPr>
              <a:t>This is the permit and use type needed if SDCI approves a curb cut on a </a:t>
            </a:r>
            <a:r>
              <a:rPr lang="en-US" sz="1800" b="1">
                <a:solidFill>
                  <a:srgbClr val="FFFFFF"/>
                </a:solidFill>
              </a:rPr>
              <a:t>Building (CN)</a:t>
            </a:r>
            <a:r>
              <a:rPr lang="en-US" sz="1800">
                <a:solidFill>
                  <a:srgbClr val="FFFFFF"/>
                </a:solidFill>
              </a:rPr>
              <a:t> or </a:t>
            </a:r>
            <a:r>
              <a:rPr lang="en-US" sz="1800" b="1">
                <a:solidFill>
                  <a:srgbClr val="FFFFFF"/>
                </a:solidFill>
              </a:rPr>
              <a:t>Stand-alone Curb Cut </a:t>
            </a:r>
            <a:r>
              <a:rPr lang="en-US" sz="1800">
                <a:solidFill>
                  <a:srgbClr val="FFFFFF"/>
                </a:solidFill>
              </a:rPr>
              <a:t>permit</a:t>
            </a:r>
          </a:p>
          <a:p>
            <a:pPr marL="0" indent="0">
              <a:buNone/>
            </a:pPr>
            <a:endParaRPr lang="en-US" sz="1800">
              <a:solidFill>
                <a:srgbClr val="FFFFFF"/>
              </a:solidFill>
            </a:endParaRPr>
          </a:p>
          <a:p>
            <a:r>
              <a:rPr lang="en-US" sz="1800">
                <a:solidFill>
                  <a:srgbClr val="FFFFFF"/>
                </a:solidFill>
              </a:rPr>
              <a:t>Required documents: ROWIP, Site Plan, and SDCI Site Plan</a:t>
            </a:r>
          </a:p>
          <a:p>
            <a:pPr marL="0" indent="0">
              <a:buNone/>
            </a:pPr>
            <a:endParaRPr lang="en-US" sz="1800">
              <a:solidFill>
                <a:srgbClr val="FFFFFF"/>
              </a:solidFill>
            </a:endParaRPr>
          </a:p>
          <a:p>
            <a:pPr marL="0" indent="0">
              <a:buNone/>
            </a:pPr>
            <a:endParaRPr lang="en-US" sz="1800">
              <a:solidFill>
                <a:srgbClr val="FFFFFF"/>
              </a:solidFill>
            </a:endParaRPr>
          </a:p>
          <a:p>
            <a:r>
              <a:rPr lang="en-US" sz="1800">
                <a:solidFill>
                  <a:srgbClr val="FFFFFF"/>
                </a:solidFill>
              </a:rPr>
              <a:t>Record ID: </a:t>
            </a:r>
            <a:r>
              <a:rPr lang="en-US" sz="2000" u="sng">
                <a:solidFill>
                  <a:schemeClr val="bg1"/>
                </a:solidFill>
              </a:rPr>
              <a:t>SUCONST</a:t>
            </a:r>
            <a:r>
              <a:rPr lang="en-US" sz="2000">
                <a:solidFill>
                  <a:schemeClr val="bg1"/>
                </a:solidFill>
              </a:rPr>
              <a:t>0000001</a:t>
            </a:r>
            <a:endParaRPr lang="en-US" sz="1200">
              <a:solidFill>
                <a:schemeClr val="bg1"/>
              </a:solidFill>
            </a:endParaRPr>
          </a:p>
          <a:p>
            <a:pPr marL="0" indent="0">
              <a:buNone/>
            </a:pPr>
            <a:endParaRPr lang="en-US" sz="1600">
              <a:solidFill>
                <a:srgbClr val="FFFFFF"/>
              </a:solidFill>
            </a:endParaRPr>
          </a:p>
          <a:p>
            <a:pPr marL="0" indent="0">
              <a:buNone/>
            </a:pPr>
            <a:endParaRPr lang="en-US" sz="1600">
              <a:solidFill>
                <a:srgbClr val="FFFFFF"/>
              </a:solidFill>
            </a:endParaRPr>
          </a:p>
          <a:p>
            <a:pPr marL="457200" lvl="1" indent="0">
              <a:buNone/>
            </a:pPr>
            <a:endParaRPr lang="en-US" sz="1600">
              <a:solidFill>
                <a:srgbClr val="FFFFFF"/>
              </a:solidFill>
            </a:endParaRPr>
          </a:p>
          <a:p>
            <a:pPr marL="0" indent="0">
              <a:buNone/>
            </a:pPr>
            <a:endParaRPr lang="en-US" sz="1600">
              <a:solidFill>
                <a:srgbClr val="FFFFFF"/>
              </a:solidFill>
            </a:endParaRPr>
          </a:p>
          <a:p>
            <a:pPr marL="0" indent="0">
              <a:buNone/>
            </a:pPr>
            <a:endParaRPr lang="en-US" sz="1600">
              <a:solidFill>
                <a:srgbClr val="FFFFFF"/>
              </a:solidFill>
            </a:endParaRPr>
          </a:p>
          <a:p>
            <a:pPr marL="457200" lvl="1" indent="0">
              <a:buNone/>
            </a:pPr>
            <a:endParaRPr lang="en-US" sz="1600">
              <a:solidFill>
                <a:srgbClr val="FFFFFF"/>
              </a:solidFill>
            </a:endParaRPr>
          </a:p>
        </p:txBody>
      </p:sp>
      <p:sp>
        <p:nvSpPr>
          <p:cNvPr id="4" name="Slide Number Placeholder 3"/>
          <p:cNvSpPr>
            <a:spLocks noGrp="1"/>
          </p:cNvSpPr>
          <p:nvPr>
            <p:ph type="sldNum" sz="quarter" idx="4"/>
          </p:nvPr>
        </p:nvSpPr>
        <p:spPr>
          <a:xfrm>
            <a:off x="9493717" y="6356351"/>
            <a:ext cx="545632"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59ED83C-2D8A-42B0-BBF1-CDE43C1054AA}" type="slidenum">
              <a:rPr kumimoji="0" lang="en-US"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78</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FE812918-25E0-4A2E-B452-232D2A6D79D1}"/>
              </a:ext>
            </a:extLst>
          </p:cNvPr>
          <p:cNvGraphicFramePr>
            <a:graphicFrameLocks noGrp="1"/>
          </p:cNvGraphicFramePr>
          <p:nvPr/>
        </p:nvGraphicFramePr>
        <p:xfrm>
          <a:off x="6687912" y="0"/>
          <a:ext cx="4132488" cy="6858006"/>
        </p:xfrm>
        <a:graphic>
          <a:graphicData uri="http://schemas.openxmlformats.org/drawingml/2006/table">
            <a:tbl>
              <a:tblPr firstRow="1" bandRow="1">
                <a:tableStyleId>{5C22544A-7EE6-4342-B048-85BDC9FD1C3A}</a:tableStyleId>
              </a:tblPr>
              <a:tblGrid>
                <a:gridCol w="1461907">
                  <a:extLst>
                    <a:ext uri="{9D8B030D-6E8A-4147-A177-3AD203B41FA5}">
                      <a16:colId xmlns:a16="http://schemas.microsoft.com/office/drawing/2014/main" val="765986647"/>
                    </a:ext>
                  </a:extLst>
                </a:gridCol>
                <a:gridCol w="2670581">
                  <a:extLst>
                    <a:ext uri="{9D8B030D-6E8A-4147-A177-3AD203B41FA5}">
                      <a16:colId xmlns:a16="http://schemas.microsoft.com/office/drawing/2014/main" val="2083312621"/>
                    </a:ext>
                  </a:extLst>
                </a:gridCol>
              </a:tblGrid>
              <a:tr h="254848">
                <a:tc>
                  <a:txBody>
                    <a:bodyPr/>
                    <a:lstStyle/>
                    <a:p>
                      <a:pPr algn="ctr"/>
                      <a:r>
                        <a:rPr lang="en-US" sz="800">
                          <a:solidFill>
                            <a:schemeClr val="bg1"/>
                          </a:solidFill>
                        </a:rPr>
                        <a:t>Hansen Use Code</a:t>
                      </a:r>
                    </a:p>
                  </a:txBody>
                  <a:tcPr marL="61703" marR="61703" marT="30852" marB="30852"/>
                </a:tc>
                <a:tc>
                  <a:txBody>
                    <a:bodyPr/>
                    <a:lstStyle/>
                    <a:p>
                      <a:pPr algn="ctr"/>
                      <a:r>
                        <a:rPr lang="en-US" sz="800"/>
                        <a:t>Accela Use Type</a:t>
                      </a:r>
                    </a:p>
                  </a:txBody>
                  <a:tcPr marL="61703" marR="61703" marT="30852" marB="30852"/>
                </a:tc>
                <a:extLst>
                  <a:ext uri="{0D108BD9-81ED-4DB2-BD59-A6C34878D82A}">
                    <a16:rowId xmlns:a16="http://schemas.microsoft.com/office/drawing/2014/main" val="2405387564"/>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New/Replace Asphalt Driveway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526613390"/>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26/26A</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New/Replace Concrete Driveway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053862695"/>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29B</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Overhead Weather Protection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1564858355"/>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29B</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Sign/Banner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81620152"/>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31/44</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Row Construction Staging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409881625"/>
                  </a:ext>
                </a:extLst>
              </a:tr>
              <a:tr h="470920">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31D</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Inaccessible Row Construction Staging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1121367762"/>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34/35</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Clear And Grub/Grading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957447723"/>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38/40/51M</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Pavement Restoration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1438502215"/>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Transit Facility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4056314003"/>
                  </a:ext>
                </a:extLst>
              </a:tr>
              <a:tr h="36595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Crane &gt; 100 Ton Operation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3949175785"/>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Boom/Lift/Crane &lt; 100 Ton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4285771361"/>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Curb Crossing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1253741645"/>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50/50A</a:t>
                      </a:r>
                    </a:p>
                  </a:txBody>
                  <a:tcPr marL="61703" marR="61703" marT="30852" marB="30852"/>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Scaffolding/Covered Ped Walkway</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436786108"/>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44/51I</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Remediation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4197043176"/>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51I</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Exploratory Excavation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56087715"/>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52C/AVP</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Seasonal Lighting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850602952"/>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54/54A</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Miscellaneous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795444799"/>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54A</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Private Drainage Facility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658862766"/>
                  </a:ext>
                </a:extLst>
              </a:tr>
              <a:tr h="283791">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54C</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Barricades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4286759437"/>
                  </a:ext>
                </a:extLst>
              </a:tr>
              <a:tr h="470920">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61703" marR="61703" marT="30852" marB="30852"/>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Sidewalk/Driveway Maintenance &lt; 100 Sf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2753098405"/>
                  </a:ext>
                </a:extLst>
              </a:tr>
              <a:tr h="470920">
                <a:tc>
                  <a:txBody>
                    <a:bodyPr/>
                    <a:lstStyle/>
                    <a:p>
                      <a:pPr marL="0" marR="0" algn="ctr">
                        <a:lnSpc>
                          <a:spcPct val="107000"/>
                        </a:lnSpc>
                        <a:spcBef>
                          <a:spcPts val="0"/>
                        </a:spcBef>
                        <a:spcAft>
                          <a:spcPts val="0"/>
                        </a:spcAft>
                      </a:pPr>
                      <a:r>
                        <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a:t>
                      </a:r>
                    </a:p>
                  </a:txBody>
                  <a:tcPr marL="61703" marR="61703" marT="30852" marB="30852"/>
                </a:tc>
                <a:tc>
                  <a:txBody>
                    <a:bodyPr/>
                    <a:lstStyle/>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Sidewalk/Driveway Maintenance &gt; 100 Sf</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1703" marR="61703" marT="30852" marB="30852"/>
                </a:tc>
                <a:extLst>
                  <a:ext uri="{0D108BD9-81ED-4DB2-BD59-A6C34878D82A}">
                    <a16:rowId xmlns:a16="http://schemas.microsoft.com/office/drawing/2014/main" val="1244542736"/>
                  </a:ext>
                </a:extLst>
              </a:tr>
            </a:tbl>
          </a:graphicData>
        </a:graphic>
      </p:graphicFrame>
      <p:sp>
        <p:nvSpPr>
          <p:cNvPr id="8" name="Rectangle 7">
            <a:extLst>
              <a:ext uri="{FF2B5EF4-FFF2-40B4-BE49-F238E27FC236}">
                <a16:creationId xmlns:a16="http://schemas.microsoft.com/office/drawing/2014/main" id="{9773E73E-28B6-4B5B-97F5-86F78C4B1419}"/>
              </a:ext>
            </a:extLst>
          </p:cNvPr>
          <p:cNvSpPr/>
          <p:nvPr/>
        </p:nvSpPr>
        <p:spPr>
          <a:xfrm>
            <a:off x="6687912" y="531906"/>
            <a:ext cx="4132488" cy="294418"/>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13020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017047F-0313-4ED2-B8F7-DDD34BB5F31C}"/>
              </a:ext>
            </a:extLst>
          </p:cNvPr>
          <p:cNvSpPr>
            <a:spLocks noGrp="1"/>
          </p:cNvSpPr>
          <p:nvPr>
            <p:ph type="title"/>
          </p:nvPr>
        </p:nvSpPr>
        <p:spPr>
          <a:xfrm>
            <a:off x="556532" y="643467"/>
            <a:ext cx="11210925" cy="744836"/>
          </a:xfrm>
        </p:spPr>
        <p:txBody>
          <a:bodyPr>
            <a:normAutofit fontScale="90000"/>
          </a:bodyPr>
          <a:lstStyle/>
          <a:p>
            <a:pPr algn="ctr"/>
            <a:r>
              <a:rPr lang="en-US" sz="3200" dirty="0">
                <a:solidFill>
                  <a:schemeClr val="bg1"/>
                </a:solidFill>
              </a:rPr>
              <a:t>ROW Construction – New/Replaced Concrete Driveway (curb cut) Document Requirements</a:t>
            </a:r>
          </a:p>
        </p:txBody>
      </p:sp>
      <p:graphicFrame>
        <p:nvGraphicFramePr>
          <p:cNvPr id="5" name="Table 5">
            <a:extLst>
              <a:ext uri="{FF2B5EF4-FFF2-40B4-BE49-F238E27FC236}">
                <a16:creationId xmlns:a16="http://schemas.microsoft.com/office/drawing/2014/main" id="{574F2785-E5C0-42AD-93A5-E5118D908B08}"/>
              </a:ext>
            </a:extLst>
          </p:cNvPr>
          <p:cNvGraphicFramePr>
            <a:graphicFrameLocks/>
          </p:cNvGraphicFramePr>
          <p:nvPr>
            <p:extLst>
              <p:ext uri="{D42A27DB-BD31-4B8C-83A1-F6EECF244321}">
                <p14:modId xmlns:p14="http://schemas.microsoft.com/office/powerpoint/2010/main" val="1491243572"/>
              </p:ext>
            </p:extLst>
          </p:nvPr>
        </p:nvGraphicFramePr>
        <p:xfrm>
          <a:off x="173127" y="1388303"/>
          <a:ext cx="11845745" cy="4697513"/>
        </p:xfrm>
        <a:graphic>
          <a:graphicData uri="http://schemas.openxmlformats.org/drawingml/2006/table">
            <a:tbl>
              <a:tblPr firstRow="1" bandRow="1">
                <a:tableStyleId>{9D7B26C5-4107-4FEC-AEDC-1716B250A1EF}</a:tableStyleId>
              </a:tblPr>
              <a:tblGrid>
                <a:gridCol w="2670462">
                  <a:extLst>
                    <a:ext uri="{9D8B030D-6E8A-4147-A177-3AD203B41FA5}">
                      <a16:colId xmlns:a16="http://schemas.microsoft.com/office/drawing/2014/main" val="174990279"/>
                    </a:ext>
                  </a:extLst>
                </a:gridCol>
                <a:gridCol w="4794114">
                  <a:extLst>
                    <a:ext uri="{9D8B030D-6E8A-4147-A177-3AD203B41FA5}">
                      <a16:colId xmlns:a16="http://schemas.microsoft.com/office/drawing/2014/main" val="2232908934"/>
                    </a:ext>
                  </a:extLst>
                </a:gridCol>
                <a:gridCol w="4381169">
                  <a:extLst>
                    <a:ext uri="{9D8B030D-6E8A-4147-A177-3AD203B41FA5}">
                      <a16:colId xmlns:a16="http://schemas.microsoft.com/office/drawing/2014/main" val="4252316178"/>
                    </a:ext>
                  </a:extLst>
                </a:gridCol>
              </a:tblGrid>
              <a:tr h="313087">
                <a:tc>
                  <a:txBody>
                    <a:bodyPr/>
                    <a:lstStyle/>
                    <a:p>
                      <a:pPr algn="ctr"/>
                      <a:r>
                        <a:rPr lang="en-US" sz="1400"/>
                        <a:t>Document Type</a:t>
                      </a:r>
                    </a:p>
                  </a:txBody>
                  <a:tcPr marL="57742" marR="57742" marT="28871" marB="28871" anchor="ctr"/>
                </a:tc>
                <a:tc>
                  <a:txBody>
                    <a:bodyPr/>
                    <a:lstStyle/>
                    <a:p>
                      <a:pPr algn="ctr"/>
                      <a:r>
                        <a:rPr lang="en-US" sz="1400"/>
                        <a:t>Document Description</a:t>
                      </a:r>
                    </a:p>
                  </a:txBody>
                  <a:tcPr marL="57742" marR="57742" marT="28871" marB="28871" anchor="ctr"/>
                </a:tc>
                <a:tc>
                  <a:txBody>
                    <a:bodyPr/>
                    <a:lstStyle/>
                    <a:p>
                      <a:pPr algn="ctr"/>
                      <a:r>
                        <a:rPr lang="en-US" sz="1400"/>
                        <a:t>When it’s Required Along the Permit Path</a:t>
                      </a:r>
                    </a:p>
                  </a:txBody>
                  <a:tcPr marL="57742" marR="57742" marT="28871" marB="28871" anchor="ctr"/>
                </a:tc>
                <a:extLst>
                  <a:ext uri="{0D108BD9-81ED-4DB2-BD59-A6C34878D82A}">
                    <a16:rowId xmlns:a16="http://schemas.microsoft.com/office/drawing/2014/main" val="145344242"/>
                  </a:ext>
                </a:extLst>
              </a:tr>
              <a:tr h="492264">
                <a:tc>
                  <a:txBody>
                    <a:bodyPr/>
                    <a:lstStyle/>
                    <a:p>
                      <a:r>
                        <a:rPr lang="en-US" sz="1400" b="1"/>
                        <a:t>Right of Way Impact Plan </a:t>
                      </a:r>
                    </a:p>
                  </a:txBody>
                  <a:tcPr marL="57742" marR="57742" marT="28871" marB="28871"/>
                </a:tc>
                <a:tc>
                  <a:txBody>
                    <a:bodyPr/>
                    <a:lstStyle/>
                    <a:p>
                      <a:r>
                        <a:rPr lang="en-US" sz="1400" dirty="0"/>
                        <a:t>Row-of-way closures with details per </a:t>
                      </a:r>
                      <a:r>
                        <a:rPr lang="en-US" sz="1400" dirty="0">
                          <a:hlinkClick r:id="rId3"/>
                        </a:rPr>
                        <a:t>CAM 2116</a:t>
                      </a:r>
                      <a:endParaRPr lang="en-US" sz="1400" dirty="0"/>
                    </a:p>
                  </a:txBody>
                  <a:tcPr marL="57742" marR="57742" marT="28871" marB="28871"/>
                </a:tc>
                <a:tc>
                  <a:txBody>
                    <a:bodyPr/>
                    <a:lstStyle/>
                    <a:p>
                      <a:r>
                        <a:rPr lang="en-US" sz="1400" b="1"/>
                        <a:t>Application</a:t>
                      </a:r>
                      <a:r>
                        <a:rPr lang="en-US" sz="1400"/>
                        <a:t> – cannot submit without uploading this document</a:t>
                      </a:r>
                    </a:p>
                  </a:txBody>
                  <a:tcPr marL="57742" marR="57742" marT="28871" marB="28871"/>
                </a:tc>
                <a:extLst>
                  <a:ext uri="{0D108BD9-81ED-4DB2-BD59-A6C34878D82A}">
                    <a16:rowId xmlns:a16="http://schemas.microsoft.com/office/drawing/2014/main" val="178668697"/>
                  </a:ext>
                </a:extLst>
              </a:tr>
              <a:tr h="496829">
                <a:tc>
                  <a:txBody>
                    <a:bodyPr/>
                    <a:lstStyle/>
                    <a:p>
                      <a:r>
                        <a:rPr lang="en-US" sz="1400" b="1" dirty="0"/>
                        <a:t>Site Plan</a:t>
                      </a:r>
                    </a:p>
                  </a:txBody>
                  <a:tcPr marL="57742" marR="57742" marT="28871" marB="28871"/>
                </a:tc>
                <a:tc>
                  <a:txBody>
                    <a:bodyPr/>
                    <a:lstStyle/>
                    <a:p>
                      <a:r>
                        <a:rPr lang="en-US" sz="1400" dirty="0"/>
                        <a:t>Installation details per </a:t>
                      </a:r>
                      <a:r>
                        <a:rPr lang="en-US" sz="1400" dirty="0">
                          <a:hlinkClick r:id="rId3"/>
                        </a:rPr>
                        <a:t>CAM 2116</a:t>
                      </a:r>
                      <a:endParaRPr lang="en-US" sz="1400" dirty="0"/>
                    </a:p>
                  </a:txBody>
                  <a:tcPr marL="57742" marR="57742" marT="28871" marB="28871"/>
                </a:tc>
                <a:tc>
                  <a:txBody>
                    <a:bodyPr/>
                    <a:lstStyle/>
                    <a:p>
                      <a:r>
                        <a:rPr lang="en-US" sz="1400" b="1" dirty="0"/>
                        <a:t>Application</a:t>
                      </a:r>
                      <a:r>
                        <a:rPr lang="en-US" sz="1400" dirty="0"/>
                        <a:t> – cannot submit without uploading this document</a:t>
                      </a:r>
                      <a:r>
                        <a:rPr lang="en-US" sz="1400" dirty="0">
                          <a:solidFill>
                            <a:schemeClr val="tx1">
                              <a:lumMod val="50000"/>
                            </a:schemeClr>
                          </a:solidFill>
                        </a:rPr>
                        <a:t> </a:t>
                      </a:r>
                      <a:r>
                        <a:rPr lang="en-US" sz="1400" dirty="0">
                          <a:solidFill>
                            <a:schemeClr val="tx1"/>
                          </a:solidFill>
                        </a:rPr>
                        <a:t>if it’s required for that use type</a:t>
                      </a:r>
                      <a:endParaRPr lang="en-US" sz="1400" i="1" dirty="0">
                        <a:solidFill>
                          <a:schemeClr val="tx1"/>
                        </a:solidFill>
                      </a:endParaRPr>
                    </a:p>
                  </a:txBody>
                  <a:tcPr marL="57742" marR="57742" marT="28871" marB="28871"/>
                </a:tc>
                <a:extLst>
                  <a:ext uri="{0D108BD9-81ED-4DB2-BD59-A6C34878D82A}">
                    <a16:rowId xmlns:a16="http://schemas.microsoft.com/office/drawing/2014/main" val="3205346152"/>
                  </a:ext>
                </a:extLst>
              </a:tr>
              <a:tr h="492264">
                <a:tc>
                  <a:txBody>
                    <a:bodyPr/>
                    <a:lstStyle/>
                    <a:p>
                      <a:r>
                        <a:rPr lang="en-US" sz="1400" b="1" dirty="0"/>
                        <a:t>SDCI Site Plan</a:t>
                      </a:r>
                    </a:p>
                  </a:txBody>
                  <a:tcPr marL="57742" marR="57742" marT="28871" marB="28871"/>
                </a:tc>
                <a:tc>
                  <a:txBody>
                    <a:bodyPr/>
                    <a:lstStyle/>
                    <a:p>
                      <a:r>
                        <a:rPr lang="en-US" sz="1400" dirty="0"/>
                        <a:t>Per SDCI’s </a:t>
                      </a:r>
                      <a:r>
                        <a:rPr lang="en-US" sz="1400" dirty="0">
                          <a:hlinkClick r:id="rId4"/>
                        </a:rPr>
                        <a:t>Tip 103</a:t>
                      </a:r>
                      <a:endParaRPr lang="en-US" sz="1400" dirty="0"/>
                    </a:p>
                  </a:txBody>
                  <a:tcPr marL="57742" marR="57742" marT="28871" marB="28871"/>
                </a:tc>
                <a:tc>
                  <a:txBody>
                    <a:bodyPr/>
                    <a:lstStyle/>
                    <a:p>
                      <a:r>
                        <a:rPr lang="en-US" sz="1400" b="1"/>
                        <a:t>Application</a:t>
                      </a:r>
                      <a:r>
                        <a:rPr lang="en-US" sz="1400"/>
                        <a:t> – cannot submit without uploading this document</a:t>
                      </a:r>
                    </a:p>
                  </a:txBody>
                  <a:tcPr marL="57742" marR="57742" marT="28871" marB="28871"/>
                </a:tc>
                <a:extLst>
                  <a:ext uri="{0D108BD9-81ED-4DB2-BD59-A6C34878D82A}">
                    <a16:rowId xmlns:a16="http://schemas.microsoft.com/office/drawing/2014/main" val="3252595094"/>
                  </a:ext>
                </a:extLst>
              </a:tr>
              <a:tr h="522478">
                <a:tc>
                  <a:txBody>
                    <a:bodyPr/>
                    <a:lstStyle/>
                    <a:p>
                      <a:r>
                        <a:rPr lang="en-US" sz="1400" b="1" dirty="0"/>
                        <a:t>Letter of Authorization</a:t>
                      </a:r>
                    </a:p>
                  </a:txBody>
                  <a:tcPr marL="57742" marR="57742" marT="28871" marB="28871"/>
                </a:tc>
                <a:tc>
                  <a:txBody>
                    <a:bodyPr/>
                    <a:lstStyle/>
                    <a:p>
                      <a:r>
                        <a:rPr lang="en-US" sz="1400" dirty="0"/>
                        <a:t>Required if Applicant or FRP contact is different from the Owner contact</a:t>
                      </a:r>
                    </a:p>
                  </a:txBody>
                  <a:tcPr marL="57742" marR="57742" marT="28871" marB="28871"/>
                </a:tc>
                <a:tc>
                  <a:txBody>
                    <a:bodyPr/>
                    <a:lstStyle/>
                    <a:p>
                      <a:r>
                        <a:rPr lang="en-US" sz="1400" b="1"/>
                        <a:t>Application</a:t>
                      </a:r>
                      <a:r>
                        <a:rPr lang="en-US" sz="1400"/>
                        <a:t> – cannot submit without uploading this document</a:t>
                      </a:r>
                    </a:p>
                  </a:txBody>
                  <a:tcPr marL="57742" marR="57742" marT="28871" marB="28871"/>
                </a:tc>
                <a:extLst>
                  <a:ext uri="{0D108BD9-81ED-4DB2-BD59-A6C34878D82A}">
                    <a16:rowId xmlns:a16="http://schemas.microsoft.com/office/drawing/2014/main" val="3275085437"/>
                  </a:ext>
                </a:extLst>
              </a:tr>
              <a:tr h="500324">
                <a:tc>
                  <a:txBody>
                    <a:bodyPr/>
                    <a:lstStyle/>
                    <a:p>
                      <a:r>
                        <a:rPr lang="en-US" sz="1400" b="1" dirty="0"/>
                        <a:t>Traffic Control Plan</a:t>
                      </a:r>
                    </a:p>
                  </a:txBody>
                  <a:tcPr marL="57742" marR="57742" marT="28871" marB="28871"/>
                </a:tc>
                <a:tc>
                  <a:txBody>
                    <a:bodyPr/>
                    <a:lstStyle/>
                    <a:p>
                      <a:r>
                        <a:rPr lang="en-US" sz="1400" dirty="0"/>
                        <a:t>Temporary traffic control plan per </a:t>
                      </a:r>
                      <a:r>
                        <a:rPr lang="en-US" sz="1400" dirty="0">
                          <a:hlinkClick r:id="rId5"/>
                        </a:rPr>
                        <a:t>CAM 2111 </a:t>
                      </a:r>
                      <a:r>
                        <a:rPr lang="en-US" sz="1400" dirty="0"/>
                        <a:t>and the </a:t>
                      </a:r>
                      <a:r>
                        <a:rPr lang="en-US" sz="1400" dirty="0">
                          <a:hlinkClick r:id="rId6"/>
                        </a:rPr>
                        <a:t>City of Seattle Traffic Control Manual for In-Street Work</a:t>
                      </a:r>
                      <a:endParaRPr lang="en-US" sz="1400" dirty="0"/>
                    </a:p>
                  </a:txBody>
                  <a:tcPr marL="57742" marR="57742" marT="28871" marB="28871"/>
                </a:tc>
                <a:tc>
                  <a:txBody>
                    <a:bodyPr/>
                    <a:lstStyle/>
                    <a:p>
                      <a:r>
                        <a:rPr lang="en-US" sz="1400" dirty="0"/>
                        <a:t>Either at </a:t>
                      </a:r>
                      <a:r>
                        <a:rPr lang="en-US" sz="1400" b="1" dirty="0"/>
                        <a:t>Application</a:t>
                      </a:r>
                      <a:r>
                        <a:rPr lang="en-US" sz="1400" dirty="0"/>
                        <a:t> if the street category is manually set to Arterial or at</a:t>
                      </a:r>
                      <a:r>
                        <a:rPr lang="en-US" sz="1400" b="1" dirty="0"/>
                        <a:t> Screening </a:t>
                      </a:r>
                      <a:r>
                        <a:rPr lang="en-US" sz="1400" dirty="0"/>
                        <a:t>when the reviewer verifies work is on an arterial or any street in a Hub</a:t>
                      </a:r>
                    </a:p>
                  </a:txBody>
                  <a:tcPr marL="57742" marR="57742" marT="28871" marB="28871"/>
                </a:tc>
                <a:extLst>
                  <a:ext uri="{0D108BD9-81ED-4DB2-BD59-A6C34878D82A}">
                    <a16:rowId xmlns:a16="http://schemas.microsoft.com/office/drawing/2014/main" val="556879228"/>
                  </a:ext>
                </a:extLst>
              </a:tr>
              <a:tr h="478399">
                <a:tc>
                  <a:txBody>
                    <a:bodyPr/>
                    <a:lstStyle/>
                    <a:p>
                      <a:r>
                        <a:rPr lang="en-US" sz="1400" b="1" dirty="0"/>
                        <a:t>Temporary No Parking Confirmation </a:t>
                      </a:r>
                      <a:r>
                        <a:rPr lang="en-US" sz="1400" i="1" dirty="0"/>
                        <a:t>(Paid Parking Permit)</a:t>
                      </a:r>
                      <a:endParaRPr lang="en-US" sz="1400" b="1" i="1" dirty="0"/>
                    </a:p>
                  </a:txBody>
                  <a:tcPr marL="57742" marR="57742" marT="28871" marB="28871"/>
                </a:tc>
                <a:tc>
                  <a:txBody>
                    <a:bodyPr/>
                    <a:lstStyle/>
                    <a:p>
                      <a:r>
                        <a:rPr lang="en-US" sz="1400" dirty="0"/>
                        <a:t>If paid parking is impacted by the project, some sort of proof that a parking permit has been submitted</a:t>
                      </a:r>
                    </a:p>
                  </a:txBody>
                  <a:tcPr marL="57742" marR="57742" marT="28871" marB="28871"/>
                </a:tc>
                <a:tc>
                  <a:txBody>
                    <a:bodyPr/>
                    <a:lstStyle/>
                    <a:p>
                      <a:r>
                        <a:rPr lang="en-US" sz="1400" b="1" dirty="0"/>
                        <a:t>Review Evaluation</a:t>
                      </a:r>
                    </a:p>
                  </a:txBody>
                  <a:tcPr marL="57742" marR="57742" marT="28871" marB="28871"/>
                </a:tc>
                <a:extLst>
                  <a:ext uri="{0D108BD9-81ED-4DB2-BD59-A6C34878D82A}">
                    <a16:rowId xmlns:a16="http://schemas.microsoft.com/office/drawing/2014/main" val="1612746319"/>
                  </a:ext>
                </a:extLst>
              </a:tr>
              <a:tr h="706043">
                <a:tc>
                  <a:txBody>
                    <a:bodyPr/>
                    <a:lstStyle/>
                    <a:p>
                      <a:r>
                        <a:rPr lang="en-US" sz="1400" b="1"/>
                        <a:t>Other documents</a:t>
                      </a:r>
                    </a:p>
                  </a:txBody>
                  <a:tcPr marL="57742" marR="57742" marT="28871" marB="28871"/>
                </a:tc>
                <a:tc>
                  <a:txBody>
                    <a:bodyPr/>
                    <a:lstStyle/>
                    <a:p>
                      <a:r>
                        <a:rPr lang="en-US" sz="1400"/>
                        <a:t>Based on project location and impact: </a:t>
                      </a:r>
                      <a:r>
                        <a:rPr lang="en-US" sz="1400">
                          <a:hlinkClick r:id="rId7"/>
                        </a:rPr>
                        <a:t>Historic District CoA</a:t>
                      </a:r>
                      <a:r>
                        <a:rPr lang="en-US" sz="1400"/>
                        <a:t>, Holiday Moratorium Waiver per </a:t>
                      </a:r>
                      <a:r>
                        <a:rPr lang="en-US" sz="1400">
                          <a:hlinkClick r:id="rId8"/>
                        </a:rPr>
                        <a:t>CAM 2107</a:t>
                      </a:r>
                      <a:r>
                        <a:rPr lang="en-US" sz="1400"/>
                        <a:t>, Pavement Moratorium etc.</a:t>
                      </a:r>
                    </a:p>
                  </a:txBody>
                  <a:tcPr marL="57742" marR="57742" marT="28871" marB="28871"/>
                </a:tc>
                <a:tc>
                  <a:txBody>
                    <a:bodyPr/>
                    <a:lstStyle/>
                    <a:p>
                      <a:r>
                        <a:rPr lang="en-US" sz="1400" b="1"/>
                        <a:t>Review Evaluation</a:t>
                      </a:r>
                    </a:p>
                  </a:txBody>
                  <a:tcPr marL="57742" marR="57742" marT="28871" marB="28871"/>
                </a:tc>
                <a:extLst>
                  <a:ext uri="{0D108BD9-81ED-4DB2-BD59-A6C34878D82A}">
                    <a16:rowId xmlns:a16="http://schemas.microsoft.com/office/drawing/2014/main" val="336041172"/>
                  </a:ext>
                </a:extLst>
              </a:tr>
              <a:tr h="492264">
                <a:tc>
                  <a:txBody>
                    <a:bodyPr/>
                    <a:lstStyle/>
                    <a:p>
                      <a:r>
                        <a:rPr lang="en-US" sz="1400" b="1"/>
                        <a:t>Corrections Response</a:t>
                      </a:r>
                    </a:p>
                  </a:txBody>
                  <a:tcPr marL="57742" marR="57742" marT="28871" marB="28871"/>
                </a:tc>
                <a:tc>
                  <a:txBody>
                    <a:bodyPr/>
                    <a:lstStyle/>
                    <a:p>
                      <a:r>
                        <a:rPr lang="en-US" sz="1400"/>
                        <a:t>Street Use Comments Sheet with responses</a:t>
                      </a:r>
                    </a:p>
                  </a:txBody>
                  <a:tcPr marL="57742" marR="57742" marT="28871" marB="28871"/>
                </a:tc>
                <a:tc>
                  <a:txBody>
                    <a:bodyPr/>
                    <a:lstStyle/>
                    <a:p>
                      <a:r>
                        <a:rPr lang="en-US" sz="1400" b="1" dirty="0"/>
                        <a:t>Screening</a:t>
                      </a:r>
                      <a:r>
                        <a:rPr lang="en-US" sz="1400" dirty="0"/>
                        <a:t> – cannot submit Corrections Submitted if this is required</a:t>
                      </a:r>
                    </a:p>
                  </a:txBody>
                  <a:tcPr marL="57742" marR="57742" marT="28871" marB="28871"/>
                </a:tc>
                <a:extLst>
                  <a:ext uri="{0D108BD9-81ED-4DB2-BD59-A6C34878D82A}">
                    <a16:rowId xmlns:a16="http://schemas.microsoft.com/office/drawing/2014/main" val="4034452318"/>
                  </a:ext>
                </a:extLst>
              </a:tr>
            </a:tbl>
          </a:graphicData>
        </a:graphic>
      </p:graphicFrame>
    </p:spTree>
    <p:extLst>
      <p:ext uri="{BB962C8B-B14F-4D97-AF65-F5344CB8AC3E}">
        <p14:creationId xmlns:p14="http://schemas.microsoft.com/office/powerpoint/2010/main" val="1428016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60141CD-F59A-4CEF-83BA-917B99155A33}"/>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defTabSz="914400"/>
            <a:r>
              <a:rPr lang="en-US" sz="4800" kern="1200">
                <a:solidFill>
                  <a:schemeClr val="tx1"/>
                </a:solidFill>
                <a:latin typeface="+mj-lt"/>
                <a:ea typeface="+mj-ea"/>
                <a:cs typeface="+mj-cs"/>
              </a:rPr>
              <a:t>Upcoming events</a:t>
            </a:r>
          </a:p>
        </p:txBody>
      </p:sp>
      <p:sp>
        <p:nvSpPr>
          <p:cNvPr id="53"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FE794478-F06A-4A60-94BB-340BB0301B85}"/>
              </a:ext>
            </a:extLst>
          </p:cNvPr>
          <p:cNvSpPr txBox="1">
            <a:spLocks/>
          </p:cNvSpPr>
          <p:nvPr/>
        </p:nvSpPr>
        <p:spPr>
          <a:xfrm>
            <a:off x="5766262" y="2620641"/>
            <a:ext cx="5837750" cy="3588966"/>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One workshop per topic</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Each workshop will be held virtually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 and recorded</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Q&amp;A sessions will be a 1-hour live event once or twice a week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Stay informed with our monthly newsletter and </a:t>
            </a:r>
            <a:r>
              <a:rPr kumimoji="0" lang="en-US" sz="2200" b="1" i="0" u="none" strike="noStrike" kern="1200" cap="none" spc="0" normalizeH="0" baseline="0" noProof="0" dirty="0">
                <a:ln>
                  <a:noFill/>
                </a:ln>
                <a:solidFill>
                  <a:srgbClr val="003DA5"/>
                </a:solidFill>
                <a:effectLst/>
                <a:uLnTx/>
                <a:uFillTx/>
                <a:latin typeface="Calibri"/>
                <a:ea typeface="+mn-ea"/>
                <a:cs typeface="+mn-cs"/>
                <a:hlinkClick r:id="rId2"/>
              </a:rPr>
              <a:t>Accela 2 Updates website</a:t>
            </a: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p:txBody>
      </p:sp>
      <p:graphicFrame>
        <p:nvGraphicFramePr>
          <p:cNvPr id="6" name="Table 11">
            <a:extLst>
              <a:ext uri="{FF2B5EF4-FFF2-40B4-BE49-F238E27FC236}">
                <a16:creationId xmlns:a16="http://schemas.microsoft.com/office/drawing/2014/main" id="{16B5052C-8FE6-4EB7-8A4E-107396B2D4CB}"/>
              </a:ext>
            </a:extLst>
          </p:cNvPr>
          <p:cNvGraphicFramePr>
            <a:graphicFrameLocks noGrp="1"/>
          </p:cNvGraphicFramePr>
          <p:nvPr>
            <p:extLst>
              <p:ext uri="{D42A27DB-BD31-4B8C-83A1-F6EECF244321}">
                <p14:modId xmlns:p14="http://schemas.microsoft.com/office/powerpoint/2010/main" val="3883617"/>
              </p:ext>
            </p:extLst>
          </p:nvPr>
        </p:nvGraphicFramePr>
        <p:xfrm>
          <a:off x="535110" y="619731"/>
          <a:ext cx="4235517" cy="5429334"/>
        </p:xfrm>
        <a:graphic>
          <a:graphicData uri="http://schemas.openxmlformats.org/drawingml/2006/table">
            <a:tbl>
              <a:tblPr firstRow="1" bandRow="1">
                <a:tableStyleId>{69012ECD-51FC-41F1-AA8D-1B2483CD663E}</a:tableStyleId>
              </a:tblPr>
              <a:tblGrid>
                <a:gridCol w="1778860">
                  <a:extLst>
                    <a:ext uri="{9D8B030D-6E8A-4147-A177-3AD203B41FA5}">
                      <a16:colId xmlns:a16="http://schemas.microsoft.com/office/drawing/2014/main" val="1630397082"/>
                    </a:ext>
                  </a:extLst>
                </a:gridCol>
                <a:gridCol w="2456657">
                  <a:extLst>
                    <a:ext uri="{9D8B030D-6E8A-4147-A177-3AD203B41FA5}">
                      <a16:colId xmlns:a16="http://schemas.microsoft.com/office/drawing/2014/main" val="2062520070"/>
                    </a:ext>
                  </a:extLst>
                </a:gridCol>
              </a:tblGrid>
              <a:tr h="469588">
                <a:tc>
                  <a:txBody>
                    <a:bodyPr/>
                    <a:lstStyle/>
                    <a:p>
                      <a:pPr algn="ctr"/>
                      <a:r>
                        <a:rPr lang="en-US" sz="1800" dirty="0"/>
                        <a:t>Date, Time</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Topic</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0806712"/>
                  </a:ext>
                </a:extLst>
              </a:tr>
              <a:tr h="689394">
                <a:tc>
                  <a:txBody>
                    <a:bodyPr/>
                    <a:lstStyle/>
                    <a:p>
                      <a:pPr algn="ctr"/>
                      <a:r>
                        <a:rPr lang="en-US" sz="1600" b="1" dirty="0"/>
                        <a:t>Sept 14</a:t>
                      </a:r>
                      <a:r>
                        <a:rPr lang="en-US" sz="1600" b="1" baseline="30000" dirty="0"/>
                        <a:t>th</a:t>
                      </a:r>
                      <a:r>
                        <a:rPr lang="en-US" sz="1600" b="1" dirty="0"/>
                        <a:t>, 1-2pm</a:t>
                      </a:r>
                    </a:p>
                  </a:txBody>
                  <a:tcPr marL="91861" marR="91861" marT="45931" marB="4593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dirty="0"/>
                        <a:t>Inspection and Notifications Types Overview</a:t>
                      </a:r>
                    </a:p>
                  </a:txBody>
                  <a:tcPr marL="91861" marR="91861" marT="45931" marB="4593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95376"/>
                  </a:ext>
                </a:extLst>
              </a:tr>
              <a:tr h="689394">
                <a:tc>
                  <a:txBody>
                    <a:bodyPr/>
                    <a:lstStyle/>
                    <a:p>
                      <a:r>
                        <a:rPr lang="en-US" sz="1600" b="1" dirty="0"/>
                        <a:t>Oct 19</a:t>
                      </a:r>
                      <a:r>
                        <a:rPr lang="en-US" sz="1600" b="1" baseline="30000" dirty="0"/>
                        <a:t>th</a:t>
                      </a:r>
                      <a:r>
                        <a:rPr lang="en-US" sz="1600" b="1" dirty="0"/>
                        <a:t>, 3-4pm</a:t>
                      </a:r>
                      <a:endParaRPr lang="en-US" dirty="0"/>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Seattle Services Portal (SSP)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8685"/>
                  </a:ext>
                </a:extLst>
              </a:tr>
              <a:tr h="689394">
                <a:tc>
                  <a:txBody>
                    <a:bodyPr/>
                    <a:lstStyle/>
                    <a:p>
                      <a:pPr algn="ctr"/>
                      <a:r>
                        <a:rPr lang="en-US" sz="1600" b="1" dirty="0"/>
                        <a:t>Oct 26</a:t>
                      </a:r>
                      <a:r>
                        <a:rPr lang="en-US" sz="1600" b="1" baseline="30000" dirty="0"/>
                        <a:t>th</a:t>
                      </a:r>
                      <a:r>
                        <a:rPr lang="en-US" sz="1600" b="1" dirty="0"/>
                        <a:t>, 2-3:30pm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Utility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357220"/>
                  </a:ext>
                </a:extLst>
              </a:tr>
              <a:tr h="689394">
                <a:tc>
                  <a:txBody>
                    <a:bodyPr/>
                    <a:lstStyle/>
                    <a:p>
                      <a:pPr algn="ctr"/>
                      <a:r>
                        <a:rPr lang="en-US" sz="1600" b="1" dirty="0"/>
                        <a:t>Oct 28</a:t>
                      </a:r>
                      <a:r>
                        <a:rPr lang="en-US" sz="1600" b="1" baseline="30000" dirty="0"/>
                        <a:t>th</a:t>
                      </a:r>
                      <a:r>
                        <a:rPr lang="en-US" sz="1600" b="1" dirty="0"/>
                        <a:t>, 3-4:30pm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Construction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609141"/>
                  </a:ext>
                </a:extLst>
              </a:tr>
              <a:tr h="689394">
                <a:tc>
                  <a:txBody>
                    <a:bodyPr/>
                    <a:lstStyle/>
                    <a:p>
                      <a:pPr algn="ctr"/>
                      <a:r>
                        <a:rPr lang="en-US" sz="1600" b="1" dirty="0"/>
                        <a:t>Oct 30</a:t>
                      </a:r>
                      <a:r>
                        <a:rPr lang="en-US" sz="1600" b="1" baseline="30000" dirty="0"/>
                        <a:t>th</a:t>
                      </a:r>
                      <a:r>
                        <a:rPr lang="en-US" sz="1600" b="1" dirty="0"/>
                        <a:t>, 11:30am-12:30pm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Street Improvement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48074"/>
                  </a:ext>
                </a:extLst>
              </a:tr>
              <a:tr h="689394">
                <a:tc>
                  <a:txBody>
                    <a:bodyPr/>
                    <a:lstStyle/>
                    <a:p>
                      <a:pPr algn="ctr"/>
                      <a:r>
                        <a:rPr lang="en-US" sz="1600" b="1" dirty="0"/>
                        <a:t>Nov 3</a:t>
                      </a:r>
                      <a:r>
                        <a:rPr lang="en-US" sz="1600" b="1" baseline="30000" dirty="0"/>
                        <a:t>rd</a:t>
                      </a:r>
                      <a:r>
                        <a:rPr lang="en-US" sz="1600" b="1" dirty="0"/>
                        <a:t>, 11am-12pm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Amendment Types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339242"/>
                  </a:ext>
                </a:extLst>
              </a:tr>
              <a:tr h="689394">
                <a:tc>
                  <a:txBody>
                    <a:bodyPr/>
                    <a:lstStyle/>
                    <a:p>
                      <a:pPr algn="ctr"/>
                      <a:r>
                        <a:rPr lang="en-US" sz="1600" b="1" dirty="0"/>
                        <a:t>Week of Nov 9</a:t>
                      </a:r>
                      <a:r>
                        <a:rPr lang="en-US" sz="1600" b="1" baseline="30000" dirty="0"/>
                        <a:t>th</a:t>
                      </a:r>
                      <a:r>
                        <a:rPr lang="en-US" sz="1600" b="1" dirty="0"/>
                        <a:t> and 16</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General Q&amp;A’s Sessions</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292442"/>
                  </a:ext>
                </a:extLst>
              </a:tr>
            </a:tbl>
          </a:graphicData>
        </a:graphic>
      </p:graphicFrame>
      <p:sp>
        <p:nvSpPr>
          <p:cNvPr id="3" name="Flowchart: Alternate Process 2">
            <a:extLst>
              <a:ext uri="{FF2B5EF4-FFF2-40B4-BE49-F238E27FC236}">
                <a16:creationId xmlns:a16="http://schemas.microsoft.com/office/drawing/2014/main" id="{29AC7229-641F-42E5-9EC9-E20B396E0982}"/>
              </a:ext>
            </a:extLst>
          </p:cNvPr>
          <p:cNvSpPr/>
          <p:nvPr/>
        </p:nvSpPr>
        <p:spPr>
          <a:xfrm>
            <a:off x="535110" y="3304641"/>
            <a:ext cx="4235517" cy="660777"/>
          </a:xfrm>
          <a:prstGeom prst="flowChartAlternateProcess">
            <a:avLst/>
          </a:prstGeom>
          <a:noFill/>
          <a:ln w="76200" cap="flat" cmpd="sng">
            <a:solidFill>
              <a:schemeClr val="accent4">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77505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135B5-F6E7-4068-9B88-26A23316507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978773" y="996290"/>
            <a:ext cx="7119435" cy="521208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9D71806F-92C8-4189-86E3-4AC141405928}"/>
              </a:ext>
            </a:extLst>
          </p:cNvPr>
          <p:cNvSpPr>
            <a:spLocks noGrp="1"/>
          </p:cNvSpPr>
          <p:nvPr>
            <p:ph type="title"/>
          </p:nvPr>
        </p:nvSpPr>
        <p:spPr>
          <a:xfrm>
            <a:off x="165847" y="28503"/>
            <a:ext cx="9625853" cy="1068753"/>
          </a:xfrm>
        </p:spPr>
        <p:txBody>
          <a:bodyPr>
            <a:normAutofit/>
          </a:bodyPr>
          <a:lstStyle/>
          <a:p>
            <a:r>
              <a:rPr lang="en-US" dirty="0"/>
              <a:t>New stand-alone curb cut permit process</a:t>
            </a:r>
          </a:p>
        </p:txBody>
      </p:sp>
      <p:sp>
        <p:nvSpPr>
          <p:cNvPr id="5" name="Content Placeholder 2">
            <a:extLst>
              <a:ext uri="{FF2B5EF4-FFF2-40B4-BE49-F238E27FC236}">
                <a16:creationId xmlns:a16="http://schemas.microsoft.com/office/drawing/2014/main" id="{30941809-9799-402D-805E-F4E56702F261}"/>
              </a:ext>
            </a:extLst>
          </p:cNvPr>
          <p:cNvSpPr txBox="1">
            <a:spLocks/>
          </p:cNvSpPr>
          <p:nvPr/>
        </p:nvSpPr>
        <p:spPr>
          <a:xfrm>
            <a:off x="165847" y="1270587"/>
            <a:ext cx="4349003" cy="466348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marR="0" lvl="0"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rPr>
              <a:t>In the </a:t>
            </a:r>
            <a:r>
              <a:rPr kumimoji="0" lang="en-US" sz="2300" b="1" i="0" u="none" strike="noStrike" kern="1200" cap="none" spc="0" normalizeH="0" baseline="0" noProof="0" dirty="0">
                <a:ln>
                  <a:noFill/>
                </a:ln>
                <a:solidFill>
                  <a:srgbClr val="003DA5">
                    <a:lumMod val="50000"/>
                  </a:srgbClr>
                </a:solidFill>
                <a:effectLst/>
                <a:uLnTx/>
                <a:uFillTx/>
                <a:latin typeface="Calibri"/>
                <a:ea typeface="+mn-ea"/>
                <a:cs typeface="+mn-cs"/>
              </a:rPr>
              <a:t>Use Information </a:t>
            </a:r>
            <a:r>
              <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rPr>
              <a:t>section on the ROW Construction permit application, select the </a:t>
            </a:r>
            <a:r>
              <a:rPr kumimoji="0" lang="en-US" sz="2300" b="1" i="0" u="none" strike="noStrike" kern="1200" cap="none" spc="0" normalizeH="0" baseline="0" noProof="0" dirty="0">
                <a:ln>
                  <a:noFill/>
                </a:ln>
                <a:solidFill>
                  <a:srgbClr val="003DA5">
                    <a:lumMod val="50000"/>
                  </a:srgbClr>
                </a:solidFill>
                <a:effectLst/>
                <a:uLnTx/>
                <a:uFillTx/>
                <a:latin typeface="Calibri"/>
                <a:ea typeface="+mn-ea"/>
                <a:cs typeface="+mn-cs"/>
              </a:rPr>
              <a:t>New/Replace Concrete Driveway </a:t>
            </a:r>
            <a:r>
              <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rPr>
              <a:t>use type</a:t>
            </a:r>
          </a:p>
          <a:p>
            <a:pPr marL="342900" marR="0" lvl="1" indent="0" algn="l" defTabSz="685800" rtl="0" eaLnBrk="1" fontAlgn="auto" latinLnBrk="0" hangingPunct="1">
              <a:lnSpc>
                <a:spcPct val="90000"/>
              </a:lnSpc>
              <a:spcBef>
                <a:spcPts val="375"/>
              </a:spcBef>
              <a:spcAft>
                <a:spcPts val="0"/>
              </a:spcAft>
              <a:buClrTx/>
              <a:buSzTx/>
              <a:buNone/>
              <a:tabLst/>
              <a:defRPr/>
            </a:pPr>
            <a:endPar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6" name="Flowchart: Connector 15">
            <a:extLst>
              <a:ext uri="{FF2B5EF4-FFF2-40B4-BE49-F238E27FC236}">
                <a16:creationId xmlns:a16="http://schemas.microsoft.com/office/drawing/2014/main" id="{F396A63D-5D33-47E0-AA8E-06CE1EE414F3}"/>
              </a:ext>
            </a:extLst>
          </p:cNvPr>
          <p:cNvSpPr/>
          <p:nvPr/>
        </p:nvSpPr>
        <p:spPr>
          <a:xfrm>
            <a:off x="5054752" y="463702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7" name="Flowchart: Alternate Process 16">
            <a:extLst>
              <a:ext uri="{FF2B5EF4-FFF2-40B4-BE49-F238E27FC236}">
                <a16:creationId xmlns:a16="http://schemas.microsoft.com/office/drawing/2014/main" id="{0114DA33-7F38-485D-B8F7-FA13A59EFA56}"/>
              </a:ext>
            </a:extLst>
          </p:cNvPr>
          <p:cNvSpPr/>
          <p:nvPr/>
        </p:nvSpPr>
        <p:spPr>
          <a:xfrm>
            <a:off x="7858408" y="1270587"/>
            <a:ext cx="790292" cy="20512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39921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806F-92C8-4189-86E3-4AC141405928}"/>
              </a:ext>
            </a:extLst>
          </p:cNvPr>
          <p:cNvSpPr>
            <a:spLocks noGrp="1"/>
          </p:cNvSpPr>
          <p:nvPr>
            <p:ph type="title"/>
          </p:nvPr>
        </p:nvSpPr>
        <p:spPr>
          <a:xfrm>
            <a:off x="165847" y="13629"/>
            <a:ext cx="10515600" cy="1068753"/>
          </a:xfrm>
        </p:spPr>
        <p:txBody>
          <a:bodyPr/>
          <a:lstStyle/>
          <a:p>
            <a:r>
              <a:rPr lang="en-US" dirty="0"/>
              <a:t>New stand-alone curb cut permit process</a:t>
            </a:r>
          </a:p>
        </p:txBody>
      </p:sp>
      <p:sp>
        <p:nvSpPr>
          <p:cNvPr id="5" name="Content Placeholder 2">
            <a:extLst>
              <a:ext uri="{FF2B5EF4-FFF2-40B4-BE49-F238E27FC236}">
                <a16:creationId xmlns:a16="http://schemas.microsoft.com/office/drawing/2014/main" id="{30941809-9799-402D-805E-F4E56702F261}"/>
              </a:ext>
            </a:extLst>
          </p:cNvPr>
          <p:cNvSpPr txBox="1">
            <a:spLocks/>
          </p:cNvSpPr>
          <p:nvPr/>
        </p:nvSpPr>
        <p:spPr>
          <a:xfrm>
            <a:off x="165847" y="1270587"/>
            <a:ext cx="4625228" cy="466348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marR="0" lvl="0" indent="-457200" algn="l" defTabSz="685800" rtl="0" eaLnBrk="1" fontAlgn="auto" latinLnBrk="0" hangingPunct="1">
              <a:lnSpc>
                <a:spcPct val="90000"/>
              </a:lnSpc>
              <a:spcBef>
                <a:spcPts val="375"/>
              </a:spcBef>
              <a:spcAft>
                <a:spcPts val="0"/>
              </a:spcAft>
              <a:buClrTx/>
              <a:buSzTx/>
              <a:buFont typeface="+mj-lt"/>
              <a:buAutoNum type="arabicPeriod" startAt="2"/>
              <a:tabLst/>
              <a:defRPr/>
            </a:pPr>
            <a:r>
              <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rPr>
              <a:t>Complete the </a:t>
            </a:r>
            <a:r>
              <a:rPr kumimoji="0" lang="en-US" sz="2300" b="1" i="0" u="none" strike="noStrike" kern="1200" cap="none" spc="0" normalizeH="0" baseline="0" noProof="0" dirty="0">
                <a:ln>
                  <a:noFill/>
                </a:ln>
                <a:solidFill>
                  <a:srgbClr val="003DA5">
                    <a:lumMod val="50000"/>
                  </a:srgbClr>
                </a:solidFill>
                <a:effectLst/>
                <a:uLnTx/>
                <a:uFillTx/>
                <a:latin typeface="Calibri"/>
                <a:ea typeface="+mn-ea"/>
                <a:cs typeface="+mn-cs"/>
              </a:rPr>
              <a:t>Curb Cut Information </a:t>
            </a:r>
            <a:r>
              <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rPr>
              <a:t>section that shows up after you finish </a:t>
            </a:r>
            <a:r>
              <a:rPr kumimoji="0" lang="en-US" sz="2300" b="1" i="0" u="none" strike="noStrike" kern="1200" cap="none" spc="0" normalizeH="0" baseline="0" noProof="0" dirty="0">
                <a:ln>
                  <a:noFill/>
                </a:ln>
                <a:solidFill>
                  <a:srgbClr val="003DA5">
                    <a:lumMod val="50000"/>
                  </a:srgbClr>
                </a:solidFill>
                <a:effectLst/>
                <a:uLnTx/>
                <a:uFillTx/>
                <a:latin typeface="Calibri"/>
                <a:ea typeface="+mn-ea"/>
                <a:cs typeface="+mn-cs"/>
              </a:rPr>
              <a:t>Step 5: Use Information</a:t>
            </a:r>
          </a:p>
          <a:p>
            <a:pPr marL="171450" marR="0" lvl="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375"/>
              </a:spcBef>
              <a:spcAft>
                <a:spcPts val="0"/>
              </a:spcAft>
              <a:buClrTx/>
              <a:buSzTx/>
              <a:buNone/>
              <a:tabLst/>
              <a:defRPr/>
            </a:pPr>
            <a:r>
              <a:rPr lang="en-US" sz="2300" b="1" i="1" dirty="0">
                <a:solidFill>
                  <a:srgbClr val="FF6600"/>
                </a:solidFill>
                <a:latin typeface="Calibri"/>
              </a:rPr>
              <a:t>Note: </a:t>
            </a:r>
            <a:r>
              <a:rPr lang="en-US" sz="2300" i="1" dirty="0">
                <a:solidFill>
                  <a:srgbClr val="FF6600"/>
                </a:solidFill>
                <a:latin typeface="Calibri"/>
              </a:rPr>
              <a:t>The Curb Cut Information</a:t>
            </a:r>
            <a:r>
              <a:rPr kumimoji="0" lang="en-US" sz="2300" i="1" u="none" strike="noStrike" kern="1200" cap="none" spc="0" normalizeH="0" baseline="0" noProof="0" dirty="0">
                <a:ln>
                  <a:noFill/>
                </a:ln>
                <a:solidFill>
                  <a:srgbClr val="FF6600"/>
                </a:solidFill>
                <a:effectLst/>
                <a:uLnTx/>
                <a:uFillTx/>
                <a:latin typeface="Calibri"/>
                <a:ea typeface="+mn-ea"/>
                <a:cs typeface="+mn-cs"/>
              </a:rPr>
              <a:t> section is used for SDCI’s review and to populate SDCI’s curb cut fee on SDOT’s permit</a:t>
            </a:r>
          </a:p>
          <a:p>
            <a:pPr marL="685800" marR="0" lvl="1" indent="-3429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17A1D73E-6135-4D3F-A6E6-01C6D6B101ED}"/>
              </a:ext>
            </a:extLst>
          </p:cNvPr>
          <p:cNvPicPr>
            <a:picLocks noChangeAspect="1"/>
          </p:cNvPicPr>
          <p:nvPr/>
        </p:nvPicPr>
        <p:blipFill>
          <a:blip r:embed="rId2"/>
          <a:stretch>
            <a:fillRect/>
          </a:stretch>
        </p:blipFill>
        <p:spPr>
          <a:xfrm>
            <a:off x="5423647" y="1548920"/>
            <a:ext cx="6696075" cy="2219325"/>
          </a:xfrm>
          <a:prstGeom prst="rect">
            <a:avLst/>
          </a:prstGeom>
        </p:spPr>
      </p:pic>
      <p:sp>
        <p:nvSpPr>
          <p:cNvPr id="9" name="Flowchart: Alternate Process 8">
            <a:extLst>
              <a:ext uri="{FF2B5EF4-FFF2-40B4-BE49-F238E27FC236}">
                <a16:creationId xmlns:a16="http://schemas.microsoft.com/office/drawing/2014/main" id="{A6AB1AAC-92C3-4823-AAC0-99421526CA68}"/>
              </a:ext>
            </a:extLst>
          </p:cNvPr>
          <p:cNvSpPr/>
          <p:nvPr/>
        </p:nvSpPr>
        <p:spPr>
          <a:xfrm>
            <a:off x="5343810" y="1439501"/>
            <a:ext cx="6775912" cy="232874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7" name="Flowchart: Connector 6">
            <a:extLst>
              <a:ext uri="{FF2B5EF4-FFF2-40B4-BE49-F238E27FC236}">
                <a16:creationId xmlns:a16="http://schemas.microsoft.com/office/drawing/2014/main" id="{B86DA154-3FCF-4982-80C5-055FC3CE7A39}"/>
              </a:ext>
            </a:extLst>
          </p:cNvPr>
          <p:cNvSpPr/>
          <p:nvPr/>
        </p:nvSpPr>
        <p:spPr>
          <a:xfrm>
            <a:off x="5068613" y="244901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spTree>
    <p:extLst>
      <p:ext uri="{BB962C8B-B14F-4D97-AF65-F5344CB8AC3E}">
        <p14:creationId xmlns:p14="http://schemas.microsoft.com/office/powerpoint/2010/main" val="19135220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806F-92C8-4189-86E3-4AC141405928}"/>
              </a:ext>
            </a:extLst>
          </p:cNvPr>
          <p:cNvSpPr>
            <a:spLocks noGrp="1"/>
          </p:cNvSpPr>
          <p:nvPr>
            <p:ph type="title"/>
          </p:nvPr>
        </p:nvSpPr>
        <p:spPr>
          <a:xfrm>
            <a:off x="165847" y="13629"/>
            <a:ext cx="10515600" cy="1068753"/>
          </a:xfrm>
        </p:spPr>
        <p:txBody>
          <a:bodyPr/>
          <a:lstStyle/>
          <a:p>
            <a:r>
              <a:rPr lang="en-US" dirty="0"/>
              <a:t>New stand-alone curb cut permit process</a:t>
            </a:r>
          </a:p>
        </p:txBody>
      </p:sp>
      <p:sp>
        <p:nvSpPr>
          <p:cNvPr id="5" name="Content Placeholder 2">
            <a:extLst>
              <a:ext uri="{FF2B5EF4-FFF2-40B4-BE49-F238E27FC236}">
                <a16:creationId xmlns:a16="http://schemas.microsoft.com/office/drawing/2014/main" id="{30941809-9799-402D-805E-F4E56702F261}"/>
              </a:ext>
            </a:extLst>
          </p:cNvPr>
          <p:cNvSpPr txBox="1">
            <a:spLocks/>
          </p:cNvSpPr>
          <p:nvPr/>
        </p:nvSpPr>
        <p:spPr>
          <a:xfrm>
            <a:off x="165847" y="1270587"/>
            <a:ext cx="4625228" cy="466348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0" indent="-457200">
              <a:spcBef>
                <a:spcPts val="375"/>
              </a:spcBef>
              <a:buFont typeface="+mj-lt"/>
              <a:buAutoNum type="arabicPeriod" startAt="3"/>
            </a:pPr>
            <a:r>
              <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rPr>
              <a:t>In the </a:t>
            </a:r>
            <a:r>
              <a:rPr kumimoji="0" lang="en-US" sz="2300" b="1" i="0" u="none" strike="noStrike" kern="1200" cap="none" spc="0" normalizeH="0" baseline="0" noProof="0" dirty="0">
                <a:ln>
                  <a:noFill/>
                </a:ln>
                <a:solidFill>
                  <a:srgbClr val="003DA5">
                    <a:lumMod val="50000"/>
                  </a:srgbClr>
                </a:solidFill>
                <a:effectLst/>
                <a:uLnTx/>
                <a:uFillTx/>
                <a:latin typeface="Calibri"/>
                <a:ea typeface="+mn-ea"/>
                <a:cs typeface="+mn-cs"/>
              </a:rPr>
              <a:t>Attachments </a:t>
            </a:r>
            <a:r>
              <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rPr>
              <a:t>section, upload the SDOT Right-of-way Impact Plan (ROWIP) and SDOT site plan per </a:t>
            </a:r>
            <a:r>
              <a:rPr lang="en-US" dirty="0">
                <a:hlinkClick r:id="rId2"/>
              </a:rPr>
              <a:t>CAM 2116</a:t>
            </a:r>
            <a:r>
              <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rPr>
              <a:t>, and the SDCI site plan per </a:t>
            </a:r>
            <a:r>
              <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hlinkClick r:id="rId3"/>
              </a:rPr>
              <a:t>TIP 103</a:t>
            </a:r>
            <a:endPar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171450" marR="0" lvl="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30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None/>
              <a:tabLst/>
              <a:defRPr/>
            </a:pPr>
            <a:endParaRPr kumimoji="0" lang="en-US" sz="20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55C518B1-37D0-4067-A0CB-3A48451F7FFC}"/>
              </a:ext>
            </a:extLst>
          </p:cNvPr>
          <p:cNvPicPr>
            <a:picLocks noChangeAspect="1"/>
          </p:cNvPicPr>
          <p:nvPr/>
        </p:nvPicPr>
        <p:blipFill rotWithShape="1">
          <a:blip r:embed="rId4"/>
          <a:srcRect r="9303"/>
          <a:stretch/>
        </p:blipFill>
        <p:spPr>
          <a:xfrm>
            <a:off x="4976813" y="814738"/>
            <a:ext cx="7215187" cy="6029633"/>
          </a:xfrm>
          <a:prstGeom prst="rect">
            <a:avLst/>
          </a:prstGeom>
        </p:spPr>
      </p:pic>
      <p:sp>
        <p:nvSpPr>
          <p:cNvPr id="7" name="Flowchart: Connector 6">
            <a:extLst>
              <a:ext uri="{FF2B5EF4-FFF2-40B4-BE49-F238E27FC236}">
                <a16:creationId xmlns:a16="http://schemas.microsoft.com/office/drawing/2014/main" id="{B86DA154-3FCF-4982-80C5-055FC3CE7A39}"/>
              </a:ext>
            </a:extLst>
          </p:cNvPr>
          <p:cNvSpPr/>
          <p:nvPr/>
        </p:nvSpPr>
        <p:spPr>
          <a:xfrm>
            <a:off x="10480856" y="265154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cxnSp>
        <p:nvCxnSpPr>
          <p:cNvPr id="8" name="Straight Arrow Connector 7">
            <a:extLst>
              <a:ext uri="{FF2B5EF4-FFF2-40B4-BE49-F238E27FC236}">
                <a16:creationId xmlns:a16="http://schemas.microsoft.com/office/drawing/2014/main" id="{70F0F77B-88A4-411D-A6CA-755644DD43C3}"/>
              </a:ext>
            </a:extLst>
          </p:cNvPr>
          <p:cNvCxnSpPr>
            <a:cxnSpLocks/>
            <a:stCxn id="7" idx="1"/>
            <a:endCxn id="9" idx="3"/>
          </p:cNvCxnSpPr>
          <p:nvPr/>
        </p:nvCxnSpPr>
        <p:spPr>
          <a:xfrm flipH="1" flipV="1">
            <a:off x="9365101" y="1319609"/>
            <a:ext cx="1167749" cy="137729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9" name="Flowchart: Alternate Process 8">
            <a:extLst>
              <a:ext uri="{FF2B5EF4-FFF2-40B4-BE49-F238E27FC236}">
                <a16:creationId xmlns:a16="http://schemas.microsoft.com/office/drawing/2014/main" id="{A6AB1AAC-92C3-4823-AAC0-99421526CA68}"/>
              </a:ext>
            </a:extLst>
          </p:cNvPr>
          <p:cNvSpPr/>
          <p:nvPr/>
        </p:nvSpPr>
        <p:spPr>
          <a:xfrm>
            <a:off x="8446648" y="1152526"/>
            <a:ext cx="918453" cy="33416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12" name="Straight Arrow Connector 11">
            <a:extLst>
              <a:ext uri="{FF2B5EF4-FFF2-40B4-BE49-F238E27FC236}">
                <a16:creationId xmlns:a16="http://schemas.microsoft.com/office/drawing/2014/main" id="{E4B445B3-C782-41BD-82E1-945F803C8BDD}"/>
              </a:ext>
            </a:extLst>
          </p:cNvPr>
          <p:cNvCxnSpPr>
            <a:cxnSpLocks/>
            <a:stCxn id="7" idx="4"/>
          </p:cNvCxnSpPr>
          <p:nvPr/>
        </p:nvCxnSpPr>
        <p:spPr>
          <a:xfrm flipH="1">
            <a:off x="6791325" y="2961252"/>
            <a:ext cx="3867048" cy="229654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630914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3D8F-FE7E-40F0-A760-34DA4468A205}"/>
              </a:ext>
            </a:extLst>
          </p:cNvPr>
          <p:cNvSpPr>
            <a:spLocks noGrp="1"/>
          </p:cNvSpPr>
          <p:nvPr>
            <p:ph type="title"/>
          </p:nvPr>
        </p:nvSpPr>
        <p:spPr>
          <a:xfrm>
            <a:off x="757518" y="0"/>
            <a:ext cx="10515600" cy="1325563"/>
          </a:xfrm>
        </p:spPr>
        <p:txBody>
          <a:bodyPr/>
          <a:lstStyle/>
          <a:p>
            <a:r>
              <a:rPr lang="en-US" dirty="0"/>
              <a:t>New stand-alone curb cut process summary</a:t>
            </a:r>
          </a:p>
        </p:txBody>
      </p:sp>
      <p:sp>
        <p:nvSpPr>
          <p:cNvPr id="3" name="Content Placeholder 2">
            <a:extLst>
              <a:ext uri="{FF2B5EF4-FFF2-40B4-BE49-F238E27FC236}">
                <a16:creationId xmlns:a16="http://schemas.microsoft.com/office/drawing/2014/main" id="{946A874B-21B1-4F62-B861-366B5111617E}"/>
              </a:ext>
            </a:extLst>
          </p:cNvPr>
          <p:cNvSpPr>
            <a:spLocks noGrp="1"/>
          </p:cNvSpPr>
          <p:nvPr>
            <p:ph idx="1"/>
          </p:nvPr>
        </p:nvSpPr>
        <p:spPr>
          <a:xfrm>
            <a:off x="757518" y="1577788"/>
            <a:ext cx="10515600" cy="4263443"/>
          </a:xfrm>
        </p:spPr>
        <p:txBody>
          <a:bodyPr>
            <a:normAutofit/>
          </a:bodyPr>
          <a:lstStyle/>
          <a:p>
            <a:r>
              <a:rPr lang="en-US" dirty="0"/>
              <a:t>The new process will not be in production until </a:t>
            </a:r>
            <a:r>
              <a:rPr lang="en-US" b="1" dirty="0"/>
              <a:t>November 12</a:t>
            </a:r>
            <a:r>
              <a:rPr lang="en-US" b="1" baseline="30000" dirty="0"/>
              <a:t>th</a:t>
            </a:r>
            <a:r>
              <a:rPr lang="en-US" b="1" dirty="0"/>
              <a:t>, 2020</a:t>
            </a:r>
          </a:p>
          <a:p>
            <a:endParaRPr lang="en-US" dirty="0"/>
          </a:p>
          <a:p>
            <a:r>
              <a:rPr lang="en-US" dirty="0"/>
              <a:t>One city, one permit!</a:t>
            </a:r>
          </a:p>
          <a:p>
            <a:pPr marL="0" indent="0">
              <a:buNone/>
            </a:pPr>
            <a:endParaRPr lang="en-US" dirty="0"/>
          </a:p>
          <a:p>
            <a:r>
              <a:rPr lang="en-US" dirty="0"/>
              <a:t>If an additional curb curt is needed after a stand-alone curb cut permit is issued by SDOT, a new ROW Construction permit needs to be submitted </a:t>
            </a:r>
          </a:p>
          <a:p>
            <a:endParaRPr lang="en-US" dirty="0"/>
          </a:p>
          <a:p>
            <a:r>
              <a:rPr lang="en-US" dirty="0"/>
              <a:t>Fees from both departments will be collected on the SDOT curb cut permit</a:t>
            </a:r>
          </a:p>
          <a:p>
            <a:endParaRPr lang="en-US" dirty="0"/>
          </a:p>
          <a:p>
            <a:r>
              <a:rPr lang="en-US" dirty="0"/>
              <a:t>There will be no SDCI inspections required on the SDOT curb cut permit</a:t>
            </a:r>
          </a:p>
          <a:p>
            <a:endParaRPr lang="en-US" dirty="0"/>
          </a:p>
        </p:txBody>
      </p:sp>
    </p:spTree>
    <p:extLst>
      <p:ext uri="{BB962C8B-B14F-4D97-AF65-F5344CB8AC3E}">
        <p14:creationId xmlns:p14="http://schemas.microsoft.com/office/powerpoint/2010/main" val="22336448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94979" y="158416"/>
            <a:ext cx="4491979" cy="1252006"/>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How to get to the </a:t>
            </a: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DA5">
                    <a:lumMod val="50000"/>
                  </a:srgbClr>
                </a:solidFill>
                <a:effectLst/>
                <a:uLnTx/>
                <a:uFillTx/>
                <a:latin typeface="Seattle Text"/>
                <a:ea typeface="+mj-ea"/>
                <a:cs typeface="+mj-cs"/>
              </a:rPr>
              <a:t>Portal from our webpages</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94978" y="1518091"/>
            <a:ext cx="4752975" cy="50667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b="1" dirty="0">
                <a:solidFill>
                  <a:srgbClr val="003DA5">
                    <a:lumMod val="50000"/>
                  </a:srgbClr>
                </a:solidFill>
                <a:latin typeface="Calibri"/>
              </a:rPr>
              <a:t>Starting November 9</a:t>
            </a:r>
            <a:r>
              <a:rPr lang="en-US" b="1" baseline="30000" dirty="0">
                <a:solidFill>
                  <a:srgbClr val="003DA5">
                    <a:lumMod val="50000"/>
                  </a:srgbClr>
                </a:solidFill>
                <a:latin typeface="Calibri"/>
              </a:rPr>
              <a:t>th</a:t>
            </a:r>
            <a:r>
              <a:rPr lang="en-US" b="1" dirty="0">
                <a:solidFill>
                  <a:srgbClr val="003DA5">
                    <a:lumMod val="50000"/>
                  </a:srgbClr>
                </a:solidFill>
                <a:latin typeface="Calibri"/>
              </a:rPr>
              <a:t>, our permit webpages will have updated information to guide you through the Accela permit process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b="1" dirty="0">
                <a:solidFill>
                  <a:srgbClr val="003DA5">
                    <a:lumMod val="50000"/>
                  </a:srgbClr>
                </a:solidFill>
                <a:latin typeface="Calibri"/>
              </a:rPr>
              <a:t>You can also find a link to the Portal on the right panel of every webpage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lvl="0" indent="0">
              <a:buNone/>
            </a:pPr>
            <a:r>
              <a:rPr lang="en-US" i="1" dirty="0">
                <a:hlinkClick r:id="rId3"/>
              </a:rPr>
              <a:t>http://www.seattle.gov/transportation/permits-and-services/permits</a:t>
            </a: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FD3E9E8-D997-4F94-96A5-079EDDF3F990}"/>
              </a:ext>
            </a:extLst>
          </p:cNvPr>
          <p:cNvPicPr>
            <a:picLocks noChangeAspect="1"/>
          </p:cNvPicPr>
          <p:nvPr/>
        </p:nvPicPr>
        <p:blipFill rotWithShape="1">
          <a:blip r:embed="rId4"/>
          <a:srcRect l="3670" t="2924" r="3779"/>
          <a:stretch/>
        </p:blipFill>
        <p:spPr>
          <a:xfrm>
            <a:off x="4847953" y="50746"/>
            <a:ext cx="6948023" cy="5148432"/>
          </a:xfrm>
          <a:prstGeom prst="rect">
            <a:avLst/>
          </a:prstGeom>
        </p:spPr>
      </p:pic>
      <p:pic>
        <p:nvPicPr>
          <p:cNvPr id="3" name="Picture 2">
            <a:extLst>
              <a:ext uri="{FF2B5EF4-FFF2-40B4-BE49-F238E27FC236}">
                <a16:creationId xmlns:a16="http://schemas.microsoft.com/office/drawing/2014/main" id="{F0FEE968-20BF-4E57-A4D7-FDCF81FA50E6}"/>
              </a:ext>
            </a:extLst>
          </p:cNvPr>
          <p:cNvPicPr>
            <a:picLocks noChangeAspect="1"/>
          </p:cNvPicPr>
          <p:nvPr/>
        </p:nvPicPr>
        <p:blipFill rotWithShape="1">
          <a:blip r:embed="rId5"/>
          <a:srcRect l="69511" t="-3553" r="3957" b="11669"/>
          <a:stretch/>
        </p:blipFill>
        <p:spPr>
          <a:xfrm>
            <a:off x="10194202" y="3141538"/>
            <a:ext cx="1794568" cy="283464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FAAA6BB-56B9-4429-8ECC-8FF8F78D9386}"/>
              </a:ext>
            </a:extLst>
          </p:cNvPr>
          <p:cNvSpPr txBox="1"/>
          <p:nvPr/>
        </p:nvSpPr>
        <p:spPr>
          <a:xfrm>
            <a:off x="10378911" y="1604202"/>
            <a:ext cx="16780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9933"/>
                </a:solidFill>
                <a:effectLst/>
                <a:uLnTx/>
                <a:uFillTx/>
                <a:latin typeface="Calibri"/>
                <a:ea typeface="+mn-ea"/>
                <a:cs typeface="+mn-cs"/>
              </a:rPr>
              <a:t>Access to the Portal can be found on the right panel of every webpage</a:t>
            </a:r>
          </a:p>
        </p:txBody>
      </p:sp>
      <p:sp>
        <p:nvSpPr>
          <p:cNvPr id="10" name="Flowchart: Alternate Process 9">
            <a:extLst>
              <a:ext uri="{FF2B5EF4-FFF2-40B4-BE49-F238E27FC236}">
                <a16:creationId xmlns:a16="http://schemas.microsoft.com/office/drawing/2014/main" id="{7B902CCE-AA2C-4C2D-87F8-EDCD2ED067DE}"/>
              </a:ext>
            </a:extLst>
          </p:cNvPr>
          <p:cNvSpPr/>
          <p:nvPr/>
        </p:nvSpPr>
        <p:spPr>
          <a:xfrm>
            <a:off x="10417405" y="4731139"/>
            <a:ext cx="1474968" cy="22849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372A828F-081A-4A37-B520-D7974DC2A52E}"/>
              </a:ext>
            </a:extLst>
          </p:cNvPr>
          <p:cNvSpPr/>
          <p:nvPr/>
        </p:nvSpPr>
        <p:spPr>
          <a:xfrm>
            <a:off x="6789424" y="1283103"/>
            <a:ext cx="1705247" cy="751438"/>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2" name="Rectangle 11">
            <a:extLst>
              <a:ext uri="{FF2B5EF4-FFF2-40B4-BE49-F238E27FC236}">
                <a16:creationId xmlns:a16="http://schemas.microsoft.com/office/drawing/2014/main" id="{7E554B01-E5CA-4AE2-93FF-7A860FE75907}"/>
              </a:ext>
            </a:extLst>
          </p:cNvPr>
          <p:cNvSpPr/>
          <p:nvPr/>
        </p:nvSpPr>
        <p:spPr>
          <a:xfrm>
            <a:off x="10214775" y="3232086"/>
            <a:ext cx="1773995" cy="2744091"/>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7" name="Arrow: Right 6">
            <a:extLst>
              <a:ext uri="{FF2B5EF4-FFF2-40B4-BE49-F238E27FC236}">
                <a16:creationId xmlns:a16="http://schemas.microsoft.com/office/drawing/2014/main" id="{F45E942B-3C19-4980-A4D3-C0B9BF9ED3D5}"/>
              </a:ext>
            </a:extLst>
          </p:cNvPr>
          <p:cNvSpPr/>
          <p:nvPr/>
        </p:nvSpPr>
        <p:spPr>
          <a:xfrm rot="5400000">
            <a:off x="10582436" y="3415953"/>
            <a:ext cx="969926"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Rectangle 12">
            <a:extLst>
              <a:ext uri="{FF2B5EF4-FFF2-40B4-BE49-F238E27FC236}">
                <a16:creationId xmlns:a16="http://schemas.microsoft.com/office/drawing/2014/main" id="{2CAA5FAC-C4D1-459A-BF02-678692885FF7}"/>
              </a:ext>
            </a:extLst>
          </p:cNvPr>
          <p:cNvSpPr/>
          <p:nvPr/>
        </p:nvSpPr>
        <p:spPr>
          <a:xfrm>
            <a:off x="8673664" y="2364538"/>
            <a:ext cx="1743741" cy="807540"/>
          </a:xfrm>
          <a:prstGeom prst="rect">
            <a:avLst/>
          </a:prstGeom>
          <a:noFill/>
          <a:ln w="57150" cap="flat" cmpd="sng">
            <a:solidFill>
              <a:schemeClr val="accent5">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4" name="TextBox 13">
            <a:extLst>
              <a:ext uri="{FF2B5EF4-FFF2-40B4-BE49-F238E27FC236}">
                <a16:creationId xmlns:a16="http://schemas.microsoft.com/office/drawing/2014/main" id="{3BE04502-B93E-4850-8849-0D71A4A3DE2B}"/>
              </a:ext>
            </a:extLst>
          </p:cNvPr>
          <p:cNvSpPr txBox="1"/>
          <p:nvPr/>
        </p:nvSpPr>
        <p:spPr>
          <a:xfrm>
            <a:off x="6692334" y="4414672"/>
            <a:ext cx="290859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9933"/>
                </a:solidFill>
                <a:effectLst/>
                <a:uLnTx/>
                <a:uFillTx/>
                <a:latin typeface="Calibri"/>
                <a:ea typeface="+mn-ea"/>
                <a:cs typeface="+mn-cs"/>
              </a:rPr>
              <a:t>Note: There will be a new Heavy Crane and ROW Maintenance website available just before launch </a:t>
            </a:r>
          </a:p>
        </p:txBody>
      </p:sp>
    </p:spTree>
    <p:extLst>
      <p:ext uri="{BB962C8B-B14F-4D97-AF65-F5344CB8AC3E}">
        <p14:creationId xmlns:p14="http://schemas.microsoft.com/office/powerpoint/2010/main" val="30588162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srgbClr val="003DA5">
                  <a:tint val="75000"/>
                </a:srgb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150B12F-C9A4-400D-9FF6-B79B699CF33F}"/>
              </a:ext>
            </a:extLst>
          </p:cNvPr>
          <p:cNvPicPr>
            <a:picLocks noChangeAspect="1"/>
          </p:cNvPicPr>
          <p:nvPr/>
        </p:nvPicPr>
        <p:blipFill rotWithShape="1">
          <a:blip r:embed="rId3"/>
          <a:srcRect r="35508" b="43609"/>
          <a:stretch/>
        </p:blipFill>
        <p:spPr>
          <a:xfrm>
            <a:off x="5622911" y="136925"/>
            <a:ext cx="5897113" cy="2927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solidFill>
                  <a:srgbClr val="003DA5">
                    <a:lumMod val="50000"/>
                  </a:srgbClr>
                </a:solidFill>
                <a:latin typeface="Seattle Text"/>
              </a:rPr>
              <a:t>Help Center</a:t>
            </a:r>
            <a:endParaRPr kumimoji="0" lang="en-US" sz="4400" b="1" i="0" u="none" strike="noStrike" kern="1200" cap="none" spc="0" normalizeH="0" baseline="0" noProof="0" dirty="0">
              <a:ln>
                <a:noFill/>
              </a:ln>
              <a:solidFill>
                <a:srgbClr val="003DA5">
                  <a:lumMod val="50000"/>
                </a:srgbClr>
              </a:solidFill>
              <a:effectLst/>
              <a:uLnTx/>
              <a:uFillTx/>
              <a:latin typeface="Seattle Text"/>
              <a:ea typeface="+mj-ea"/>
              <a:cs typeface="+mj-cs"/>
            </a:endParaRP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673186"/>
            <a:ext cx="4809502" cy="444662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How to find help on the Portal</a:t>
            </a:r>
          </a:p>
          <a:p>
            <a:pPr marL="457200" marR="0" lvl="0" indent="-4572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From the Seattle Services Portal home page, click on </a:t>
            </a:r>
            <a:r>
              <a:rPr kumimoji="0" lang="en-US" sz="2400" b="1" i="0" u="none" strike="noStrike" kern="1200" cap="none" spc="0" normalizeH="0" baseline="0" noProof="0" dirty="0">
                <a:ln>
                  <a:noFill/>
                </a:ln>
                <a:solidFill>
                  <a:srgbClr val="003DA5">
                    <a:lumMod val="50000"/>
                  </a:srgbClr>
                </a:solidFill>
                <a:effectLst/>
                <a:uLnTx/>
                <a:uFillTx/>
                <a:latin typeface="Calibri"/>
                <a:ea typeface="+mn-ea"/>
                <a:cs typeface="+mn-cs"/>
              </a:rPr>
              <a:t>Help</a:t>
            </a:r>
          </a:p>
          <a:p>
            <a:pPr marL="457200" marR="0" lvl="0" indent="-457200" algn="l" defTabSz="685800" rtl="0" eaLnBrk="1" fontAlgn="auto" latinLnBrk="0" hangingPunct="1">
              <a:lnSpc>
                <a:spcPct val="90000"/>
              </a:lnSpc>
              <a:spcBef>
                <a:spcPts val="75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457200" marR="0" lvl="0" indent="-457200" algn="l" defTabSz="685800" rtl="0" eaLnBrk="1" fontAlgn="auto" latinLnBrk="0" hangingPunct="1">
              <a:lnSpc>
                <a:spcPct val="90000"/>
              </a:lnSpc>
              <a:spcBef>
                <a:spcPts val="750"/>
              </a:spcBef>
              <a:spcAft>
                <a:spcPts val="0"/>
              </a:spcAft>
              <a:buClrTx/>
              <a:buSzTx/>
              <a:buFont typeface="+mj-lt"/>
              <a:buAutoNum type="arabicPeriod"/>
              <a:tabLst/>
              <a:defRPr/>
            </a:pPr>
            <a:r>
              <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rPr>
              <a:t>Click on any of these pages:</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Getting Started</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Managing Your Account</a:t>
            </a:r>
          </a:p>
          <a:p>
            <a:pPr marL="857250" marR="0" lvl="2"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A5">
                    <a:lumMod val="50000"/>
                  </a:srgbClr>
                </a:solidFill>
                <a:effectLst/>
                <a:uLnTx/>
                <a:uFillTx/>
                <a:latin typeface="Calibri"/>
                <a:ea typeface="+mn-ea"/>
                <a:cs typeface="+mn-cs"/>
              </a:rPr>
              <a:t>Permits - Street Use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
        <p:nvSpPr>
          <p:cNvPr id="10" name="Flowchart: Alternate Process 9">
            <a:extLst>
              <a:ext uri="{FF2B5EF4-FFF2-40B4-BE49-F238E27FC236}">
                <a16:creationId xmlns:a16="http://schemas.microsoft.com/office/drawing/2014/main" id="{22DF4B1B-69D3-45E2-BB53-1F6C9A406504}"/>
              </a:ext>
            </a:extLst>
          </p:cNvPr>
          <p:cNvSpPr/>
          <p:nvPr/>
        </p:nvSpPr>
        <p:spPr>
          <a:xfrm>
            <a:off x="7466553" y="1035408"/>
            <a:ext cx="542927" cy="26670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Flowchart: Connector 10">
            <a:extLst>
              <a:ext uri="{FF2B5EF4-FFF2-40B4-BE49-F238E27FC236}">
                <a16:creationId xmlns:a16="http://schemas.microsoft.com/office/drawing/2014/main" id="{936A4926-4893-4963-A8EF-83669866F79D}"/>
              </a:ext>
            </a:extLst>
          </p:cNvPr>
          <p:cNvSpPr/>
          <p:nvPr/>
        </p:nvSpPr>
        <p:spPr>
          <a:xfrm>
            <a:off x="7149295" y="8805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4" name="Flowchart: Alternate Process 13">
            <a:extLst>
              <a:ext uri="{FF2B5EF4-FFF2-40B4-BE49-F238E27FC236}">
                <a16:creationId xmlns:a16="http://schemas.microsoft.com/office/drawing/2014/main" id="{B87683AF-65BE-4CA3-B525-28695A89B5D6}"/>
              </a:ext>
            </a:extLst>
          </p:cNvPr>
          <p:cNvSpPr/>
          <p:nvPr/>
        </p:nvSpPr>
        <p:spPr>
          <a:xfrm>
            <a:off x="5838824" y="5555528"/>
            <a:ext cx="1966005"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A24416C-51A5-4327-98F7-0709A3DEA66E}"/>
              </a:ext>
            </a:extLst>
          </p:cNvPr>
          <p:cNvSpPr/>
          <p:nvPr/>
        </p:nvSpPr>
        <p:spPr>
          <a:xfrm>
            <a:off x="5622911" y="534208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2</a:t>
            </a:r>
          </a:p>
        </p:txBody>
      </p:sp>
      <p:pic>
        <p:nvPicPr>
          <p:cNvPr id="2" name="Picture 1">
            <a:extLst>
              <a:ext uri="{FF2B5EF4-FFF2-40B4-BE49-F238E27FC236}">
                <a16:creationId xmlns:a16="http://schemas.microsoft.com/office/drawing/2014/main" id="{796E9756-2393-48B7-88C2-51E91F23D0C5}"/>
              </a:ext>
            </a:extLst>
          </p:cNvPr>
          <p:cNvPicPr>
            <a:picLocks noChangeAspect="1"/>
          </p:cNvPicPr>
          <p:nvPr/>
        </p:nvPicPr>
        <p:blipFill>
          <a:blip r:embed="rId4"/>
          <a:stretch>
            <a:fillRect/>
          </a:stretch>
        </p:blipFill>
        <p:spPr>
          <a:xfrm>
            <a:off x="4727086" y="2938102"/>
            <a:ext cx="7464914" cy="3200400"/>
          </a:xfrm>
          <a:prstGeom prst="rect">
            <a:avLst/>
          </a:prstGeom>
        </p:spPr>
      </p:pic>
      <p:sp>
        <p:nvSpPr>
          <p:cNvPr id="15" name="Flowchart: Alternate Process 14">
            <a:extLst>
              <a:ext uri="{FF2B5EF4-FFF2-40B4-BE49-F238E27FC236}">
                <a16:creationId xmlns:a16="http://schemas.microsoft.com/office/drawing/2014/main" id="{1BA86478-40DE-447D-BBFA-18CDEB2309AD}"/>
              </a:ext>
            </a:extLst>
          </p:cNvPr>
          <p:cNvSpPr/>
          <p:nvPr/>
        </p:nvSpPr>
        <p:spPr>
          <a:xfrm>
            <a:off x="4997986"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B3AC69A4-0538-4928-B50A-AA9079495E11}"/>
              </a:ext>
            </a:extLst>
          </p:cNvPr>
          <p:cNvSpPr/>
          <p:nvPr/>
        </p:nvSpPr>
        <p:spPr>
          <a:xfrm>
            <a:off x="7361528"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8" name="Flowchart: Alternate Process 17">
            <a:extLst>
              <a:ext uri="{FF2B5EF4-FFF2-40B4-BE49-F238E27FC236}">
                <a16:creationId xmlns:a16="http://schemas.microsoft.com/office/drawing/2014/main" id="{EEE81A1B-C6D1-4799-808C-FDB8E623EA86}"/>
              </a:ext>
            </a:extLst>
          </p:cNvPr>
          <p:cNvSpPr/>
          <p:nvPr/>
        </p:nvSpPr>
        <p:spPr>
          <a:xfrm>
            <a:off x="4953264" y="5065879"/>
            <a:ext cx="2240751"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55391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60141CD-F59A-4CEF-83BA-917B99155A33}"/>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defTabSz="914400"/>
            <a:r>
              <a:rPr lang="en-US" sz="4800" kern="1200">
                <a:solidFill>
                  <a:schemeClr val="tx1"/>
                </a:solidFill>
                <a:latin typeface="+mj-lt"/>
                <a:ea typeface="+mj-ea"/>
                <a:cs typeface="+mj-cs"/>
              </a:rPr>
              <a:t>Upcoming events</a:t>
            </a:r>
          </a:p>
        </p:txBody>
      </p:sp>
      <p:sp>
        <p:nvSpPr>
          <p:cNvPr id="53"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FE794478-F06A-4A60-94BB-340BB0301B85}"/>
              </a:ext>
            </a:extLst>
          </p:cNvPr>
          <p:cNvSpPr txBox="1">
            <a:spLocks/>
          </p:cNvSpPr>
          <p:nvPr/>
        </p:nvSpPr>
        <p:spPr>
          <a:xfrm>
            <a:off x="5766262" y="2620641"/>
            <a:ext cx="5837750" cy="3588966"/>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One workshop per topic</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Each workshop will be held virtually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 and recorded</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Q&amp;A sessions will be a 1-hour live event once or twice a week using </a:t>
            </a:r>
            <a:r>
              <a:rPr kumimoji="0" lang="en-US" sz="2200" b="1" i="0" u="none" strike="noStrike" kern="1200" cap="none" spc="0" normalizeH="0" baseline="0" noProof="0" dirty="0" err="1">
                <a:ln>
                  <a:noFill/>
                </a:ln>
                <a:solidFill>
                  <a:srgbClr val="003DA5"/>
                </a:solidFill>
                <a:effectLst/>
                <a:uLnTx/>
                <a:uFillTx/>
                <a:latin typeface="Calibri"/>
                <a:ea typeface="+mn-ea"/>
                <a:cs typeface="+mn-cs"/>
              </a:rPr>
              <a:t>Webex</a:t>
            </a:r>
            <a:r>
              <a:rPr kumimoji="0" lang="en-US" sz="2200" b="1" i="0" u="none" strike="noStrike" kern="1200" cap="none" spc="0" normalizeH="0" baseline="0" noProof="0" dirty="0">
                <a:ln>
                  <a:noFill/>
                </a:ln>
                <a:solidFill>
                  <a:srgbClr val="003DA5"/>
                </a:solidFill>
                <a:effectLst/>
                <a:uLnTx/>
                <a:uFillTx/>
                <a:latin typeface="Calibri"/>
                <a:ea typeface="+mn-ea"/>
                <a:cs typeface="+mn-cs"/>
              </a:rPr>
              <a:t> Events</a:t>
            </a: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17145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3DA5"/>
                </a:solidFill>
                <a:effectLst/>
                <a:uLnTx/>
                <a:uFillTx/>
                <a:latin typeface="Calibri"/>
                <a:ea typeface="+mn-ea"/>
                <a:cs typeface="+mn-cs"/>
              </a:rPr>
              <a:t>Stay informed with our monthly newsletter and </a:t>
            </a:r>
            <a:r>
              <a:rPr kumimoji="0" lang="en-US" sz="2200" b="1" i="0" u="none" strike="noStrike" kern="1200" cap="none" spc="0" normalizeH="0" baseline="0" noProof="0" dirty="0">
                <a:ln>
                  <a:noFill/>
                </a:ln>
                <a:solidFill>
                  <a:srgbClr val="003DA5"/>
                </a:solidFill>
                <a:effectLst/>
                <a:uLnTx/>
                <a:uFillTx/>
                <a:latin typeface="Calibri"/>
                <a:ea typeface="+mn-ea"/>
                <a:cs typeface="+mn-cs"/>
                <a:hlinkClick r:id="rId2"/>
              </a:rPr>
              <a:t>Accela 2 Updates website</a:t>
            </a:r>
            <a:endParaRPr kumimoji="0" lang="en-US" sz="2200" b="1" i="0" u="none" strike="noStrike" kern="1200" cap="none" spc="0" normalizeH="0" baseline="0" noProof="0" dirty="0">
              <a:ln>
                <a:noFill/>
              </a:ln>
              <a:solidFill>
                <a:srgbClr val="003DA5"/>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a:p>
            <a:pPr marL="0" marR="0" lvl="0"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3DA5"/>
              </a:solidFill>
              <a:effectLst/>
              <a:uLnTx/>
              <a:uFillTx/>
              <a:latin typeface="Calibri"/>
              <a:ea typeface="+mn-ea"/>
              <a:cs typeface="+mn-cs"/>
            </a:endParaRPr>
          </a:p>
        </p:txBody>
      </p:sp>
      <p:graphicFrame>
        <p:nvGraphicFramePr>
          <p:cNvPr id="6" name="Table 11">
            <a:extLst>
              <a:ext uri="{FF2B5EF4-FFF2-40B4-BE49-F238E27FC236}">
                <a16:creationId xmlns:a16="http://schemas.microsoft.com/office/drawing/2014/main" id="{16B5052C-8FE6-4EB7-8A4E-107396B2D4CB}"/>
              </a:ext>
            </a:extLst>
          </p:cNvPr>
          <p:cNvGraphicFramePr>
            <a:graphicFrameLocks noGrp="1"/>
          </p:cNvGraphicFramePr>
          <p:nvPr>
            <p:extLst>
              <p:ext uri="{D42A27DB-BD31-4B8C-83A1-F6EECF244321}">
                <p14:modId xmlns:p14="http://schemas.microsoft.com/office/powerpoint/2010/main" val="3348277860"/>
              </p:ext>
            </p:extLst>
          </p:nvPr>
        </p:nvGraphicFramePr>
        <p:xfrm>
          <a:off x="535110" y="619731"/>
          <a:ext cx="4235517" cy="5429334"/>
        </p:xfrm>
        <a:graphic>
          <a:graphicData uri="http://schemas.openxmlformats.org/drawingml/2006/table">
            <a:tbl>
              <a:tblPr firstRow="1" bandRow="1">
                <a:tableStyleId>{69012ECD-51FC-41F1-AA8D-1B2483CD663E}</a:tableStyleId>
              </a:tblPr>
              <a:tblGrid>
                <a:gridCol w="1778860">
                  <a:extLst>
                    <a:ext uri="{9D8B030D-6E8A-4147-A177-3AD203B41FA5}">
                      <a16:colId xmlns:a16="http://schemas.microsoft.com/office/drawing/2014/main" val="1630397082"/>
                    </a:ext>
                  </a:extLst>
                </a:gridCol>
                <a:gridCol w="2456657">
                  <a:extLst>
                    <a:ext uri="{9D8B030D-6E8A-4147-A177-3AD203B41FA5}">
                      <a16:colId xmlns:a16="http://schemas.microsoft.com/office/drawing/2014/main" val="2062520070"/>
                    </a:ext>
                  </a:extLst>
                </a:gridCol>
              </a:tblGrid>
              <a:tr h="469588">
                <a:tc>
                  <a:txBody>
                    <a:bodyPr/>
                    <a:lstStyle/>
                    <a:p>
                      <a:pPr algn="ctr"/>
                      <a:r>
                        <a:rPr lang="en-US" sz="1800" dirty="0"/>
                        <a:t>Date, Time</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Topic</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0806712"/>
                  </a:ext>
                </a:extLst>
              </a:tr>
              <a:tr h="689394">
                <a:tc>
                  <a:txBody>
                    <a:bodyPr/>
                    <a:lstStyle/>
                    <a:p>
                      <a:pPr algn="ctr"/>
                      <a:r>
                        <a:rPr lang="en-US" sz="1600" b="1" dirty="0"/>
                        <a:t>Sept 14</a:t>
                      </a:r>
                      <a:r>
                        <a:rPr lang="en-US" sz="1600" b="1" baseline="30000" dirty="0"/>
                        <a:t>th</a:t>
                      </a:r>
                      <a:r>
                        <a:rPr lang="en-US" sz="1600" b="1" dirty="0"/>
                        <a:t>, 1-2pm</a:t>
                      </a:r>
                    </a:p>
                  </a:txBody>
                  <a:tcPr marL="91861" marR="91861" marT="45931" marB="4593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dirty="0"/>
                        <a:t>Inspection and Notifications Types Overview</a:t>
                      </a:r>
                    </a:p>
                  </a:txBody>
                  <a:tcPr marL="91861" marR="91861" marT="45931" marB="4593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95376"/>
                  </a:ext>
                </a:extLst>
              </a:tr>
              <a:tr h="689394">
                <a:tc>
                  <a:txBody>
                    <a:bodyPr/>
                    <a:lstStyle/>
                    <a:p>
                      <a:r>
                        <a:rPr lang="en-US" sz="1600" b="1" dirty="0"/>
                        <a:t>Oct 19</a:t>
                      </a:r>
                      <a:r>
                        <a:rPr lang="en-US" sz="1600" b="1" baseline="30000" dirty="0"/>
                        <a:t>th</a:t>
                      </a:r>
                      <a:r>
                        <a:rPr lang="en-US" sz="1600" b="1" dirty="0"/>
                        <a:t>, 3-4pm</a:t>
                      </a:r>
                      <a:endParaRPr lang="en-US" dirty="0"/>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Seattle Services Portal (SSP)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8685"/>
                  </a:ext>
                </a:extLst>
              </a:tr>
              <a:tr h="689394">
                <a:tc>
                  <a:txBody>
                    <a:bodyPr/>
                    <a:lstStyle/>
                    <a:p>
                      <a:pPr algn="ctr"/>
                      <a:r>
                        <a:rPr lang="en-US" sz="1600" b="1" dirty="0"/>
                        <a:t>Oct 26</a:t>
                      </a:r>
                      <a:r>
                        <a:rPr lang="en-US" sz="1600" b="1" baseline="30000" dirty="0"/>
                        <a:t>th</a:t>
                      </a:r>
                      <a:r>
                        <a:rPr lang="en-US" sz="1600" b="1" dirty="0"/>
                        <a:t>, 2-3:30pm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Utility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357220"/>
                  </a:ext>
                </a:extLst>
              </a:tr>
              <a:tr h="689394">
                <a:tc>
                  <a:txBody>
                    <a:bodyPr/>
                    <a:lstStyle/>
                    <a:p>
                      <a:pPr algn="ctr"/>
                      <a:r>
                        <a:rPr lang="en-US" sz="1600" b="1" dirty="0"/>
                        <a:t>Oct 28</a:t>
                      </a:r>
                      <a:r>
                        <a:rPr lang="en-US" sz="1600" b="1" baseline="30000" dirty="0"/>
                        <a:t>th</a:t>
                      </a:r>
                      <a:r>
                        <a:rPr lang="en-US" sz="1600" b="1" dirty="0"/>
                        <a:t>, 3-4:30pm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Construction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609141"/>
                  </a:ext>
                </a:extLst>
              </a:tr>
              <a:tr h="689394">
                <a:tc>
                  <a:txBody>
                    <a:bodyPr/>
                    <a:lstStyle/>
                    <a:p>
                      <a:pPr algn="ctr"/>
                      <a:r>
                        <a:rPr lang="en-US" sz="1600" b="1" dirty="0"/>
                        <a:t>Oct 30</a:t>
                      </a:r>
                      <a:r>
                        <a:rPr lang="en-US" sz="1600" b="1" baseline="30000" dirty="0"/>
                        <a:t>th</a:t>
                      </a:r>
                      <a:r>
                        <a:rPr lang="en-US" sz="1600" b="1" dirty="0"/>
                        <a:t>, 11:30am-12:30pm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Street Improvement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48074"/>
                  </a:ext>
                </a:extLst>
              </a:tr>
              <a:tr h="689394">
                <a:tc>
                  <a:txBody>
                    <a:bodyPr/>
                    <a:lstStyle/>
                    <a:p>
                      <a:pPr algn="ctr"/>
                      <a:r>
                        <a:rPr lang="en-US" sz="1600" b="1" dirty="0"/>
                        <a:t>Nov 3</a:t>
                      </a:r>
                      <a:r>
                        <a:rPr lang="en-US" sz="1600" b="1" baseline="30000" dirty="0"/>
                        <a:t>rd</a:t>
                      </a:r>
                      <a:r>
                        <a:rPr lang="en-US" sz="1600" b="1" dirty="0"/>
                        <a:t>, 11am-12pm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Amendment Types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339242"/>
                  </a:ext>
                </a:extLst>
              </a:tr>
              <a:tr h="689394">
                <a:tc>
                  <a:txBody>
                    <a:bodyPr/>
                    <a:lstStyle/>
                    <a:p>
                      <a:pPr algn="ctr"/>
                      <a:r>
                        <a:rPr lang="en-US" sz="1600" b="1" dirty="0"/>
                        <a:t>Week of Nov 9</a:t>
                      </a:r>
                      <a:r>
                        <a:rPr lang="en-US" sz="1600" b="1" baseline="30000" dirty="0"/>
                        <a:t>th</a:t>
                      </a:r>
                      <a:r>
                        <a:rPr lang="en-US" sz="1600" b="1" dirty="0"/>
                        <a:t> and 16</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General Q&amp;A’s Sessions</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292442"/>
                  </a:ext>
                </a:extLst>
              </a:tr>
            </a:tbl>
          </a:graphicData>
        </a:graphic>
      </p:graphicFrame>
      <p:sp>
        <p:nvSpPr>
          <p:cNvPr id="3" name="Flowchart: Alternate Process 2">
            <a:extLst>
              <a:ext uri="{FF2B5EF4-FFF2-40B4-BE49-F238E27FC236}">
                <a16:creationId xmlns:a16="http://schemas.microsoft.com/office/drawing/2014/main" id="{29AC7229-641F-42E5-9EC9-E20B396E0982}"/>
              </a:ext>
            </a:extLst>
          </p:cNvPr>
          <p:cNvSpPr/>
          <p:nvPr/>
        </p:nvSpPr>
        <p:spPr>
          <a:xfrm>
            <a:off x="535110" y="3971925"/>
            <a:ext cx="4235517" cy="1369620"/>
          </a:xfrm>
          <a:prstGeom prst="flowChartAlternateProcess">
            <a:avLst/>
          </a:prstGeom>
          <a:noFill/>
          <a:ln w="76200" cap="flat" cmpd="sng">
            <a:solidFill>
              <a:schemeClr val="accent6"/>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55687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2F4-279F-4EA5-BE83-43CDE0765468}"/>
              </a:ext>
            </a:extLst>
          </p:cNvPr>
          <p:cNvSpPr>
            <a:spLocks noGrp="1"/>
          </p:cNvSpPr>
          <p:nvPr>
            <p:ph type="title"/>
          </p:nvPr>
        </p:nvSpPr>
        <p:spPr/>
        <p:txBody>
          <a:bodyPr>
            <a:normAutofit/>
          </a:bodyPr>
          <a:lstStyle/>
          <a:p>
            <a:r>
              <a:rPr lang="en-US" sz="4400" dirty="0"/>
              <a:t>Questions?</a:t>
            </a:r>
          </a:p>
        </p:txBody>
      </p:sp>
      <p:sp>
        <p:nvSpPr>
          <p:cNvPr id="3" name="Content Placeholder 2">
            <a:extLst>
              <a:ext uri="{FF2B5EF4-FFF2-40B4-BE49-F238E27FC236}">
                <a16:creationId xmlns:a16="http://schemas.microsoft.com/office/drawing/2014/main" id="{42240592-7164-41B7-958D-C825671AA7AF}"/>
              </a:ext>
            </a:extLst>
          </p:cNvPr>
          <p:cNvSpPr>
            <a:spLocks noGrp="1"/>
          </p:cNvSpPr>
          <p:nvPr>
            <p:ph idx="1"/>
          </p:nvPr>
        </p:nvSpPr>
        <p:spPr>
          <a:xfrm>
            <a:off x="2079768" y="1902951"/>
            <a:ext cx="8032465" cy="2568407"/>
          </a:xfrm>
        </p:spPr>
        <p:txBody>
          <a:bodyPr/>
          <a:lstStyle/>
          <a:p>
            <a:pPr marL="0" indent="0">
              <a:buNone/>
            </a:pPr>
            <a:endParaRPr lang="en-US" dirty="0"/>
          </a:p>
          <a:p>
            <a:pPr marL="0" indent="0" algn="ctr">
              <a:buNone/>
            </a:pPr>
            <a:r>
              <a:rPr lang="en-US" sz="2800" dirty="0"/>
              <a:t>Melody.Berry@seattle.gov</a:t>
            </a:r>
            <a:endParaRPr lang="en-US" dirty="0"/>
          </a:p>
        </p:txBody>
      </p:sp>
      <p:sp>
        <p:nvSpPr>
          <p:cNvPr id="7" name="Rectangle 6">
            <a:extLst>
              <a:ext uri="{FF2B5EF4-FFF2-40B4-BE49-F238E27FC236}">
                <a16:creationId xmlns:a16="http://schemas.microsoft.com/office/drawing/2014/main" id="{AF7439EA-4923-4A11-96D9-BCFE5896EE8B}"/>
              </a:ext>
            </a:extLst>
          </p:cNvPr>
          <p:cNvSpPr/>
          <p:nvPr/>
        </p:nvSpPr>
        <p:spPr>
          <a:xfrm>
            <a:off x="0" y="3246121"/>
            <a:ext cx="12192000" cy="580694"/>
          </a:xfrm>
          <a:prstGeom prst="rect">
            <a:avLst/>
          </a:prstGeom>
          <a:solidFill>
            <a:srgbClr val="003DA5"/>
          </a:solidFill>
          <a:ln w="12700" cap="flat" cmpd="sng">
            <a:solidFill>
              <a:srgbClr val="31538F"/>
            </a:solidFill>
            <a:prstDash val="solid"/>
            <a:miter lim="800000"/>
            <a:headEnd type="none" w="med" len="med"/>
            <a:tailEnd type="none" w="med" len="med"/>
          </a:ln>
        </p:spPr>
        <p:txBody>
          <a:bodyPr rot="0" spcFirstLastPara="0" vertOverflow="overflow" horzOverflow="overflow" vert="horz" wrap="square" lIns="68569" tIns="34275" rIns="68569" bIns="34275" numCol="1" spcCol="0" rtlCol="0" fromWordArt="0" anchor="ctr" anchorCtr="0" forceAA="0" compatLnSpc="1">
            <a:prstTxWarp prst="textNoShape">
              <a:avLst/>
            </a:prstTxWarp>
            <a:noAutofit/>
          </a:bodyPr>
          <a:lstStyle/>
          <a:p>
            <a:pPr algn="ctr"/>
            <a:endParaRPr lang="en-US" sz="1350" b="1" dirty="0">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A6B2CFF-4C1F-4269-A78C-1BEB70D114E9}"/>
              </a:ext>
            </a:extLst>
          </p:cNvPr>
          <p:cNvSpPr txBox="1"/>
          <p:nvPr/>
        </p:nvSpPr>
        <p:spPr>
          <a:xfrm>
            <a:off x="3312795" y="3294094"/>
            <a:ext cx="5566410" cy="507831"/>
          </a:xfrm>
          <a:prstGeom prst="rect">
            <a:avLst/>
          </a:prstGeom>
          <a:noFill/>
        </p:spPr>
        <p:txBody>
          <a:bodyPr wrap="square" rtlCol="0">
            <a:spAutoFit/>
          </a:bodyPr>
          <a:lstStyle/>
          <a:p>
            <a:pPr algn="ctr"/>
            <a:r>
              <a:rPr lang="en-US" sz="2700" dirty="0">
                <a:solidFill>
                  <a:schemeClr val="bg1"/>
                </a:solidFill>
              </a:rPr>
              <a:t>www.seattle.gov/transportation</a:t>
            </a:r>
          </a:p>
        </p:txBody>
      </p:sp>
      <p:pic>
        <p:nvPicPr>
          <p:cNvPr id="4" name="Picture 3">
            <a:extLst>
              <a:ext uri="{FF2B5EF4-FFF2-40B4-BE49-F238E27FC236}">
                <a16:creationId xmlns:a16="http://schemas.microsoft.com/office/drawing/2014/main" id="{0B366A47-CDF5-42A3-A494-0E3799319464}"/>
              </a:ext>
            </a:extLst>
          </p:cNvPr>
          <p:cNvPicPr>
            <a:picLocks noChangeAspect="1"/>
          </p:cNvPicPr>
          <p:nvPr/>
        </p:nvPicPr>
        <p:blipFill>
          <a:blip r:embed="rId3"/>
          <a:stretch>
            <a:fillRect/>
          </a:stretch>
        </p:blipFill>
        <p:spPr>
          <a:xfrm>
            <a:off x="4163400" y="4394034"/>
            <a:ext cx="3865199" cy="579170"/>
          </a:xfrm>
          <a:prstGeom prst="rect">
            <a:avLst/>
          </a:prstGeom>
        </p:spPr>
      </p:pic>
    </p:spTree>
    <p:extLst>
      <p:ext uri="{BB962C8B-B14F-4D97-AF65-F5344CB8AC3E}">
        <p14:creationId xmlns:p14="http://schemas.microsoft.com/office/powerpoint/2010/main" val="47971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BDFA86-51D3-4729-B154-796918372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51639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2292096" y="585216"/>
            <a:ext cx="3796884" cy="1499616"/>
          </a:xfrm>
        </p:spPr>
        <p:txBody>
          <a:bodyPr>
            <a:normAutofit/>
          </a:bodyPr>
          <a:lstStyle/>
          <a:p>
            <a:pPr>
              <a:lnSpc>
                <a:spcPct val="90000"/>
              </a:lnSpc>
            </a:pPr>
            <a:r>
              <a:rPr lang="en-US" sz="3300" dirty="0">
                <a:solidFill>
                  <a:srgbClr val="FFFFFF"/>
                </a:solidFill>
              </a:rPr>
              <a:t>ROW Maintenance Permit and Use Types</a:t>
            </a:r>
          </a:p>
        </p:txBody>
      </p:sp>
      <p:cxnSp>
        <p:nvCxnSpPr>
          <p:cNvPr id="13" name="Straight Connector 12">
            <a:extLst>
              <a:ext uri="{FF2B5EF4-FFF2-40B4-BE49-F238E27FC236}">
                <a16:creationId xmlns:a16="http://schemas.microsoft.com/office/drawing/2014/main" id="{0F1CE7C6-BE91-42A7-9214-F33FD918C3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095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1D14077-03F6-4986-B705-35784DBD5871}"/>
              </a:ext>
            </a:extLst>
          </p:cNvPr>
          <p:cNvSpPr>
            <a:spLocks noGrp="1"/>
          </p:cNvSpPr>
          <p:nvPr>
            <p:ph idx="1"/>
          </p:nvPr>
        </p:nvSpPr>
        <p:spPr>
          <a:xfrm>
            <a:off x="1819958" y="2347912"/>
            <a:ext cx="4571997" cy="4191000"/>
          </a:xfrm>
        </p:spPr>
        <p:txBody>
          <a:bodyPr>
            <a:normAutofit fontScale="92500" lnSpcReduction="10000"/>
          </a:bodyPr>
          <a:lstStyle/>
          <a:p>
            <a:pPr marL="0" indent="0">
              <a:buNone/>
            </a:pPr>
            <a:r>
              <a:rPr lang="en-US" sz="1800" b="1" dirty="0">
                <a:solidFill>
                  <a:srgbClr val="FFFFFF"/>
                </a:solidFill>
              </a:rPr>
              <a:t>ROW Maintenance permit :</a:t>
            </a:r>
          </a:p>
          <a:p>
            <a:r>
              <a:rPr lang="en-US" sz="1800" dirty="0">
                <a:solidFill>
                  <a:srgbClr val="FFFFFF"/>
                </a:solidFill>
              </a:rPr>
              <a:t>Used to permit short-term uses of the right-of-way including small sidewalk repairs, building maintenance, residential dumpsters and storage containers</a:t>
            </a:r>
          </a:p>
          <a:p>
            <a:pPr marL="0" indent="0">
              <a:buNone/>
            </a:pPr>
            <a:endParaRPr lang="en-US" sz="1800" dirty="0">
              <a:solidFill>
                <a:srgbClr val="FFFFFF"/>
              </a:solidFill>
            </a:endParaRPr>
          </a:p>
          <a:p>
            <a:r>
              <a:rPr lang="en-US" sz="1800" dirty="0">
                <a:solidFill>
                  <a:srgbClr val="FFFFFF"/>
                </a:solidFill>
              </a:rPr>
              <a:t>No use fees associated with these uses</a:t>
            </a:r>
          </a:p>
          <a:p>
            <a:pPr marL="0" indent="0">
              <a:buNone/>
            </a:pPr>
            <a:endParaRPr lang="en-US" sz="1800" dirty="0">
              <a:solidFill>
                <a:srgbClr val="FFFFFF"/>
              </a:solidFill>
            </a:endParaRPr>
          </a:p>
          <a:p>
            <a:r>
              <a:rPr lang="en-US" sz="1800" dirty="0">
                <a:solidFill>
                  <a:srgbClr val="FFFFFF"/>
                </a:solidFill>
              </a:rPr>
              <a:t>Uses the simple workflow</a:t>
            </a:r>
          </a:p>
          <a:p>
            <a:pPr marL="0" indent="0">
              <a:buNone/>
            </a:pPr>
            <a:endParaRPr lang="en-US" sz="1800" dirty="0">
              <a:solidFill>
                <a:srgbClr val="FFFFFF"/>
              </a:solidFill>
            </a:endParaRPr>
          </a:p>
          <a:p>
            <a:r>
              <a:rPr lang="en-US" sz="1800" dirty="0">
                <a:solidFill>
                  <a:srgbClr val="FFFFFF"/>
                </a:solidFill>
              </a:rPr>
              <a:t>Only the Withdrawal, Date Change and Extension amendments available</a:t>
            </a:r>
          </a:p>
          <a:p>
            <a:pPr marL="0" indent="0">
              <a:buNone/>
            </a:pPr>
            <a:endParaRPr lang="en-US" sz="1800" dirty="0">
              <a:solidFill>
                <a:srgbClr val="FFFFFF"/>
              </a:solidFill>
            </a:endParaRPr>
          </a:p>
          <a:p>
            <a:r>
              <a:rPr lang="en-US" sz="1800" dirty="0">
                <a:solidFill>
                  <a:srgbClr val="FFFFFF"/>
                </a:solidFill>
              </a:rPr>
              <a:t>Record ID: </a:t>
            </a:r>
            <a:r>
              <a:rPr lang="en-US" sz="2000" u="sng" dirty="0">
                <a:solidFill>
                  <a:schemeClr val="bg1"/>
                </a:solidFill>
              </a:rPr>
              <a:t>SUMAINT</a:t>
            </a:r>
            <a:r>
              <a:rPr lang="en-US" sz="2000" dirty="0">
                <a:solidFill>
                  <a:schemeClr val="bg1"/>
                </a:solidFill>
              </a:rPr>
              <a:t>0000001</a:t>
            </a:r>
            <a:endParaRPr lang="en-US" sz="1200" dirty="0">
              <a:solidFill>
                <a:schemeClr val="bg1"/>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457200" lvl="1" indent="0">
              <a:buNone/>
            </a:pPr>
            <a:endParaRPr lang="en-US" sz="1600" dirty="0">
              <a:solidFill>
                <a:srgbClr val="FFFFFF"/>
              </a:solidFill>
            </a:endParaRPr>
          </a:p>
          <a:p>
            <a:pPr marL="0" indent="0">
              <a:buNone/>
            </a:pPr>
            <a:endParaRPr lang="en-US" sz="1600" dirty="0">
              <a:solidFill>
                <a:srgbClr val="FFFFFF"/>
              </a:solidFill>
            </a:endParaRPr>
          </a:p>
          <a:p>
            <a:pPr marL="0" indent="0">
              <a:buNone/>
            </a:pPr>
            <a:endParaRPr lang="en-US" sz="1600" dirty="0">
              <a:solidFill>
                <a:srgbClr val="FFFFFF"/>
              </a:solidFill>
            </a:endParaRPr>
          </a:p>
          <a:p>
            <a:pPr marL="457200" lvl="1" indent="0">
              <a:buNone/>
            </a:pPr>
            <a:endParaRPr lang="en-US" sz="1600" dirty="0">
              <a:solidFill>
                <a:srgbClr val="FFFFFF"/>
              </a:solidFill>
            </a:endParaRPr>
          </a:p>
        </p:txBody>
      </p:sp>
      <p:sp>
        <p:nvSpPr>
          <p:cNvPr id="4" name="Slide Number Placeholder 3"/>
          <p:cNvSpPr>
            <a:spLocks noGrp="1"/>
          </p:cNvSpPr>
          <p:nvPr>
            <p:ph type="sldNum" sz="quarter" idx="4"/>
          </p:nvPr>
        </p:nvSpPr>
        <p:spPr>
          <a:xfrm>
            <a:off x="9493717" y="6356351"/>
            <a:ext cx="545632" cy="365125"/>
          </a:xfrm>
        </p:spPr>
        <p:txBody>
          <a:bodyPr>
            <a:normAutofit/>
          </a:bodyPr>
          <a:lstStyle/>
          <a:p>
            <a:pPr>
              <a:spcAft>
                <a:spcPts val="600"/>
              </a:spcAft>
              <a:defRPr/>
            </a:pPr>
            <a:fld id="{659ED83C-2D8A-42B0-BBF1-CDE43C1054AA}" type="slidenum">
              <a:rPr lang="en-US">
                <a:solidFill>
                  <a:srgbClr val="000000">
                    <a:tint val="75000"/>
                  </a:srgbClr>
                </a:solidFill>
                <a:latin typeface="Calibri"/>
              </a:rPr>
              <a:pPr>
                <a:spcAft>
                  <a:spcPts val="600"/>
                </a:spcAft>
                <a:defRPr/>
              </a:pPr>
              <a:t>9</a:t>
            </a:fld>
            <a:endParaRPr lang="en-US">
              <a:solidFill>
                <a:srgbClr val="000000">
                  <a:tint val="75000"/>
                </a:srgbClr>
              </a:solidFill>
              <a:latin typeface="Calibri"/>
            </a:endParaRPr>
          </a:p>
        </p:txBody>
      </p:sp>
      <p:graphicFrame>
        <p:nvGraphicFramePr>
          <p:cNvPr id="8" name="Table 7">
            <a:extLst>
              <a:ext uri="{FF2B5EF4-FFF2-40B4-BE49-F238E27FC236}">
                <a16:creationId xmlns:a16="http://schemas.microsoft.com/office/drawing/2014/main" id="{E864AF75-801C-4F42-B3AD-DAF3454C12ED}"/>
              </a:ext>
            </a:extLst>
          </p:cNvPr>
          <p:cNvGraphicFramePr>
            <a:graphicFrameLocks noGrp="1"/>
          </p:cNvGraphicFramePr>
          <p:nvPr>
            <p:extLst>
              <p:ext uri="{D42A27DB-BD31-4B8C-83A1-F6EECF244321}">
                <p14:modId xmlns:p14="http://schemas.microsoft.com/office/powerpoint/2010/main" val="3668902837"/>
              </p:ext>
            </p:extLst>
          </p:nvPr>
        </p:nvGraphicFramePr>
        <p:xfrm>
          <a:off x="7456008" y="611631"/>
          <a:ext cx="3980089" cy="1736281"/>
        </p:xfrm>
        <a:graphic>
          <a:graphicData uri="http://schemas.openxmlformats.org/drawingml/2006/table">
            <a:tbl>
              <a:tblPr firstRow="1" bandRow="1">
                <a:tableStyleId>{5C22544A-7EE6-4342-B048-85BDC9FD1C3A}</a:tableStyleId>
              </a:tblPr>
              <a:tblGrid>
                <a:gridCol w="1437254">
                  <a:extLst>
                    <a:ext uri="{9D8B030D-6E8A-4147-A177-3AD203B41FA5}">
                      <a16:colId xmlns:a16="http://schemas.microsoft.com/office/drawing/2014/main" val="3139706470"/>
                    </a:ext>
                  </a:extLst>
                </a:gridCol>
                <a:gridCol w="2542835">
                  <a:extLst>
                    <a:ext uri="{9D8B030D-6E8A-4147-A177-3AD203B41FA5}">
                      <a16:colId xmlns:a16="http://schemas.microsoft.com/office/drawing/2014/main" val="2083312621"/>
                    </a:ext>
                  </a:extLst>
                </a:gridCol>
              </a:tblGrid>
              <a:tr h="248185">
                <a:tc>
                  <a:txBody>
                    <a:bodyPr/>
                    <a:lstStyle/>
                    <a:p>
                      <a:pPr algn="ctr"/>
                      <a:r>
                        <a:rPr lang="en-US" sz="1600" dirty="0"/>
                        <a:t>Hansen Use Code</a:t>
                      </a:r>
                    </a:p>
                  </a:txBody>
                  <a:tcPr/>
                </a:tc>
                <a:tc>
                  <a:txBody>
                    <a:bodyPr/>
                    <a:lstStyle/>
                    <a:p>
                      <a:pPr algn="ctr"/>
                      <a:r>
                        <a:rPr lang="en-US" sz="1600" dirty="0"/>
                        <a:t>Accela Use Type</a:t>
                      </a:r>
                    </a:p>
                  </a:txBody>
                  <a:tcPr/>
                </a:tc>
                <a:extLst>
                  <a:ext uri="{0D108BD9-81ED-4DB2-BD59-A6C34878D82A}">
                    <a16:rowId xmlns:a16="http://schemas.microsoft.com/office/drawing/2014/main" val="2405387564"/>
                  </a:ext>
                </a:extLst>
              </a:tr>
              <a:tr h="242455">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29C/31B</a:t>
                      </a:r>
                    </a:p>
                  </a:txBody>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Dumpster/Storage Container</a:t>
                      </a:r>
                    </a:p>
                  </a:txBody>
                  <a:tcPr/>
                </a:tc>
                <a:extLst>
                  <a:ext uri="{0D108BD9-81ED-4DB2-BD59-A6C34878D82A}">
                    <a16:rowId xmlns:a16="http://schemas.microsoft.com/office/drawing/2014/main" val="1305778557"/>
                  </a:ext>
                </a:extLst>
              </a:tr>
              <a:tr h="242455">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27/31/44</a:t>
                      </a:r>
                    </a:p>
                  </a:txBody>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Building Maintenance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526613390"/>
                  </a:ext>
                </a:extLst>
              </a:tr>
              <a:tr h="242455">
                <a:tc>
                  <a:txBody>
                    <a:bodyPr/>
                    <a:lstStyle/>
                    <a:p>
                      <a:pPr marL="0" marR="0" algn="ctr">
                        <a:lnSpc>
                          <a:spcPct val="107000"/>
                        </a:lnSpc>
                        <a:spcBef>
                          <a:spcPts val="0"/>
                        </a:spcBef>
                        <a:spcAft>
                          <a:spcPts val="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t>
                      </a:r>
                    </a:p>
                  </a:txBody>
                  <a:tcPr/>
                </a:tc>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Sidewalk/Driveway Maintenance &lt; 100 Sf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53862695"/>
                  </a:ext>
                </a:extLst>
              </a:tr>
            </a:tbl>
          </a:graphicData>
        </a:graphic>
      </p:graphicFrame>
      <p:graphicFrame>
        <p:nvGraphicFramePr>
          <p:cNvPr id="9" name="Table 5">
            <a:extLst>
              <a:ext uri="{FF2B5EF4-FFF2-40B4-BE49-F238E27FC236}">
                <a16:creationId xmlns:a16="http://schemas.microsoft.com/office/drawing/2014/main" id="{B47A1A17-BBA8-49F8-B399-C5E980720AE2}"/>
              </a:ext>
            </a:extLst>
          </p:cNvPr>
          <p:cNvGraphicFramePr>
            <a:graphicFrameLocks/>
          </p:cNvGraphicFramePr>
          <p:nvPr>
            <p:extLst>
              <p:ext uri="{D42A27DB-BD31-4B8C-83A1-F6EECF244321}">
                <p14:modId xmlns:p14="http://schemas.microsoft.com/office/powerpoint/2010/main" val="1626388975"/>
              </p:ext>
            </p:extLst>
          </p:nvPr>
        </p:nvGraphicFramePr>
        <p:xfrm>
          <a:off x="6771010" y="3105446"/>
          <a:ext cx="5350084" cy="1981200"/>
        </p:xfrm>
        <a:graphic>
          <a:graphicData uri="http://schemas.openxmlformats.org/drawingml/2006/table">
            <a:tbl>
              <a:tblPr firstRow="1" bandRow="1">
                <a:tableStyleId>{5C22544A-7EE6-4342-B048-85BDC9FD1C3A}</a:tableStyleId>
              </a:tblPr>
              <a:tblGrid>
                <a:gridCol w="1349571">
                  <a:extLst>
                    <a:ext uri="{9D8B030D-6E8A-4147-A177-3AD203B41FA5}">
                      <a16:colId xmlns:a16="http://schemas.microsoft.com/office/drawing/2014/main" val="174990279"/>
                    </a:ext>
                  </a:extLst>
                </a:gridCol>
                <a:gridCol w="1134007">
                  <a:extLst>
                    <a:ext uri="{9D8B030D-6E8A-4147-A177-3AD203B41FA5}">
                      <a16:colId xmlns:a16="http://schemas.microsoft.com/office/drawing/2014/main" val="2232908934"/>
                    </a:ext>
                  </a:extLst>
                </a:gridCol>
                <a:gridCol w="2866506">
                  <a:extLst>
                    <a:ext uri="{9D8B030D-6E8A-4147-A177-3AD203B41FA5}">
                      <a16:colId xmlns:a16="http://schemas.microsoft.com/office/drawing/2014/main" val="4252316178"/>
                    </a:ext>
                  </a:extLst>
                </a:gridCol>
              </a:tblGrid>
              <a:tr h="0">
                <a:tc>
                  <a:txBody>
                    <a:bodyPr/>
                    <a:lstStyle/>
                    <a:p>
                      <a:pPr algn="ctr"/>
                      <a:r>
                        <a:rPr lang="en-US"/>
                        <a:t>Document Type</a:t>
                      </a:r>
                    </a:p>
                  </a:txBody>
                  <a:tcPr/>
                </a:tc>
                <a:tc>
                  <a:txBody>
                    <a:bodyPr/>
                    <a:lstStyle/>
                    <a:p>
                      <a:pPr algn="ctr"/>
                      <a:r>
                        <a:rPr lang="en-US" dirty="0"/>
                        <a:t>Required When</a:t>
                      </a:r>
                    </a:p>
                  </a:txBody>
                  <a:tcPr/>
                </a:tc>
                <a:tc>
                  <a:txBody>
                    <a:bodyPr/>
                    <a:lstStyle/>
                    <a:p>
                      <a:pPr algn="ctr"/>
                      <a:r>
                        <a:rPr lang="en-US" dirty="0"/>
                        <a:t>Notes</a:t>
                      </a:r>
                    </a:p>
                  </a:txBody>
                  <a:tcPr/>
                </a:tc>
                <a:extLst>
                  <a:ext uri="{0D108BD9-81ED-4DB2-BD59-A6C34878D82A}">
                    <a16:rowId xmlns:a16="http://schemas.microsoft.com/office/drawing/2014/main" val="145344242"/>
                  </a:ext>
                </a:extLst>
              </a:tr>
              <a:tr h="0">
                <a:tc>
                  <a:txBody>
                    <a:bodyPr/>
                    <a:lstStyle/>
                    <a:p>
                      <a:r>
                        <a:rPr lang="en-US" sz="1500"/>
                        <a:t>Right of Way Impact Plan </a:t>
                      </a:r>
                    </a:p>
                  </a:txBody>
                  <a:tcPr/>
                </a:tc>
                <a:tc>
                  <a:txBody>
                    <a:bodyPr/>
                    <a:lstStyle/>
                    <a:p>
                      <a:r>
                        <a:rPr lang="en-US" sz="1500" dirty="0"/>
                        <a:t>At Application</a:t>
                      </a:r>
                    </a:p>
                  </a:txBody>
                  <a:tcPr/>
                </a:tc>
                <a:tc>
                  <a:txBody>
                    <a:bodyPr/>
                    <a:lstStyle/>
                    <a:p>
                      <a:r>
                        <a:rPr lang="en-US" sz="1500" dirty="0"/>
                        <a:t>Right-of-way closures with details per </a:t>
                      </a:r>
                      <a:r>
                        <a:rPr lang="en-US" sz="1600" dirty="0">
                          <a:hlinkClick r:id="rId3"/>
                        </a:rPr>
                        <a:t>CAM 2116</a:t>
                      </a:r>
                      <a:endParaRPr lang="en-US" sz="1500" dirty="0"/>
                    </a:p>
                  </a:txBody>
                  <a:tcPr/>
                </a:tc>
                <a:extLst>
                  <a:ext uri="{0D108BD9-81ED-4DB2-BD59-A6C34878D82A}">
                    <a16:rowId xmlns:a16="http://schemas.microsoft.com/office/drawing/2014/main" val="178668697"/>
                  </a:ext>
                </a:extLst>
              </a:tr>
              <a:tr h="0">
                <a:tc>
                  <a:txBody>
                    <a:bodyPr/>
                    <a:lstStyle/>
                    <a:p>
                      <a:r>
                        <a:rPr lang="en-US" sz="1500" dirty="0"/>
                        <a:t>Letter of Authorization</a:t>
                      </a:r>
                    </a:p>
                  </a:txBody>
                  <a:tcPr/>
                </a:tc>
                <a:tc>
                  <a:txBody>
                    <a:bodyPr/>
                    <a:lstStyle/>
                    <a:p>
                      <a:r>
                        <a:rPr lang="en-US" sz="1500"/>
                        <a:t>At Application</a:t>
                      </a:r>
                    </a:p>
                  </a:txBody>
                  <a:tcPr/>
                </a:tc>
                <a:tc>
                  <a:txBody>
                    <a:bodyPr/>
                    <a:lstStyle/>
                    <a:p>
                      <a:r>
                        <a:rPr lang="en-US" sz="1500" dirty="0"/>
                        <a:t>Required if Applicant or FRP contact is different from the Owner contact</a:t>
                      </a:r>
                    </a:p>
                  </a:txBody>
                  <a:tcPr/>
                </a:tc>
                <a:extLst>
                  <a:ext uri="{0D108BD9-81ED-4DB2-BD59-A6C34878D82A}">
                    <a16:rowId xmlns:a16="http://schemas.microsoft.com/office/drawing/2014/main" val="3252595094"/>
                  </a:ext>
                </a:extLst>
              </a:tr>
            </a:tbl>
          </a:graphicData>
        </a:graphic>
      </p:graphicFrame>
      <p:sp>
        <p:nvSpPr>
          <p:cNvPr id="10" name="TextBox 9">
            <a:extLst>
              <a:ext uri="{FF2B5EF4-FFF2-40B4-BE49-F238E27FC236}">
                <a16:creationId xmlns:a16="http://schemas.microsoft.com/office/drawing/2014/main" id="{8968165E-1E32-4B5C-9DEA-57F2377FE3A2}"/>
              </a:ext>
            </a:extLst>
          </p:cNvPr>
          <p:cNvSpPr txBox="1"/>
          <p:nvPr/>
        </p:nvSpPr>
        <p:spPr>
          <a:xfrm>
            <a:off x="6771010" y="5398333"/>
            <a:ext cx="5239638"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ED7D31"/>
                </a:solidFill>
                <a:effectLst/>
                <a:uLnTx/>
                <a:uFillTx/>
              </a:rPr>
              <a:t>Note: </a:t>
            </a:r>
            <a:r>
              <a:rPr kumimoji="0" lang="en-US" sz="1800" b="0" i="1" u="none" strike="noStrike" kern="0" cap="none" spc="0" normalizeH="0" baseline="0" noProof="0" dirty="0">
                <a:ln>
                  <a:noFill/>
                </a:ln>
                <a:solidFill>
                  <a:srgbClr val="ED7D31"/>
                </a:solidFill>
                <a:effectLst/>
                <a:uLnTx/>
                <a:uFillTx/>
              </a:rPr>
              <a:t>If the use is needed for longer than 90 days or requires a Traffic Control Plan, you will need to apply for a ROW Construction permit.</a:t>
            </a:r>
          </a:p>
        </p:txBody>
      </p:sp>
    </p:spTree>
    <p:extLst>
      <p:ext uri="{BB962C8B-B14F-4D97-AF65-F5344CB8AC3E}">
        <p14:creationId xmlns:p14="http://schemas.microsoft.com/office/powerpoint/2010/main" val="3800812006"/>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10.xml><?xml version="1.0" encoding="utf-8"?>
<a:theme xmlns:a="http://schemas.openxmlformats.org/drawingml/2006/main" name="9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3.xml><?xml version="1.0" encoding="utf-8"?>
<a:theme xmlns:a="http://schemas.openxmlformats.org/drawingml/2006/main" name="2_Office Theme">
  <a:themeElements>
    <a:clrScheme name="Move Seattle">
      <a:dk1>
        <a:srgbClr val="000000"/>
      </a:dk1>
      <a:lt1>
        <a:sysClr val="window" lastClr="FFFFFF"/>
      </a:lt1>
      <a:dk2>
        <a:srgbClr val="000000"/>
      </a:dk2>
      <a:lt2>
        <a:srgbClr val="E1D91E"/>
      </a:lt2>
      <a:accent1>
        <a:srgbClr val="1690D0"/>
      </a:accent1>
      <a:accent2>
        <a:srgbClr val="E1D91E"/>
      </a:accent2>
      <a:accent3>
        <a:srgbClr val="00A85D"/>
      </a:accent3>
      <a:accent4>
        <a:srgbClr val="492F92"/>
      </a:accent4>
      <a:accent5>
        <a:srgbClr val="FF6C2C"/>
      </a:accent5>
      <a:accent6>
        <a:srgbClr val="8082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5.xml><?xml version="1.0" encoding="utf-8"?>
<a:theme xmlns:a="http://schemas.openxmlformats.org/drawingml/2006/main" name="5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6.xml><?xml version="1.0" encoding="utf-8"?>
<a:theme xmlns:a="http://schemas.openxmlformats.org/drawingml/2006/main" name="6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7.xml><?xml version="1.0" encoding="utf-8"?>
<a:theme xmlns:a="http://schemas.openxmlformats.org/drawingml/2006/main" name="7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8.xml><?xml version="1.0" encoding="utf-8"?>
<a:theme xmlns:a="http://schemas.openxmlformats.org/drawingml/2006/main" name="8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9.xml><?xml version="1.0" encoding="utf-8"?>
<a:theme xmlns:a="http://schemas.openxmlformats.org/drawingml/2006/main" name="4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FD2F0E33E803419EAE818471D80FE7" ma:contentTypeVersion="10" ma:contentTypeDescription="Create a new document." ma:contentTypeScope="" ma:versionID="2d42e335afdd7b4af0ec9cbd1e5731e0">
  <xsd:schema xmlns:xsd="http://www.w3.org/2001/XMLSchema" xmlns:xs="http://www.w3.org/2001/XMLSchema" xmlns:p="http://schemas.microsoft.com/office/2006/metadata/properties" xmlns:ns3="a634f68e-6933-47c9-9855-e74ab711f9d9" xmlns:ns4="d5770308-502d-4600-9991-decfa01fb61a" targetNamespace="http://schemas.microsoft.com/office/2006/metadata/properties" ma:root="true" ma:fieldsID="8123a1567a48f3d36a3e622568f3c1f9" ns3:_="" ns4:_="">
    <xsd:import namespace="a634f68e-6933-47c9-9855-e74ab711f9d9"/>
    <xsd:import namespace="d5770308-502d-4600-9991-decfa01fb6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4f68e-6933-47c9-9855-e74ab711f9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70308-502d-4600-9991-decfa01fb6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0CD351-0561-4B41-9079-EB7703943CE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3.xml><?xml version="1.0" encoding="utf-8"?>
<ds:datastoreItem xmlns:ds="http://schemas.openxmlformats.org/officeDocument/2006/customXml" ds:itemID="{2DB7A017-59A7-40F2-B2E7-A59E80483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4f68e-6933-47c9-9855-e74ab711f9d9"/>
    <ds:schemaRef ds:uri="d5770308-502d-4600-9991-decfa01fb6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TotalTime>
  <Words>8698</Words>
  <Application>Microsoft Office PowerPoint</Application>
  <PresentationFormat>Widescreen</PresentationFormat>
  <Paragraphs>1458</Paragraphs>
  <Slides>87</Slides>
  <Notes>50</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87</vt:i4>
      </vt:variant>
    </vt:vector>
  </HeadingPairs>
  <TitlesOfParts>
    <vt:vector size="102" baseType="lpstr">
      <vt:lpstr>Helvetica Neue Medium</vt:lpstr>
      <vt:lpstr>Arial</vt:lpstr>
      <vt:lpstr>Seattle Text</vt:lpstr>
      <vt:lpstr>Calibri</vt:lpstr>
      <vt:lpstr>Wingdings</vt:lpstr>
      <vt:lpstr>Office Theme</vt:lpstr>
      <vt:lpstr>1_Office Theme</vt:lpstr>
      <vt:lpstr>2_Office Theme</vt:lpstr>
      <vt:lpstr>3_Office Theme</vt:lpstr>
      <vt:lpstr>5_Office Theme</vt:lpstr>
      <vt:lpstr>6_Office Theme</vt:lpstr>
      <vt:lpstr>7_Office Theme</vt:lpstr>
      <vt:lpstr>8_Office Theme</vt:lpstr>
      <vt:lpstr>4_Office Theme</vt:lpstr>
      <vt:lpstr>9_Office Theme</vt:lpstr>
      <vt:lpstr>Construction Permits in the Seattle Services Portal</vt:lpstr>
      <vt:lpstr>Our vision, mission, and core values</vt:lpstr>
      <vt:lpstr>Workshop overview</vt:lpstr>
      <vt:lpstr>Permitting system replacement goals</vt:lpstr>
      <vt:lpstr>Accela launch overview</vt:lpstr>
      <vt:lpstr>Permit types - what’s coming in November  </vt:lpstr>
      <vt:lpstr>Launch Schedule</vt:lpstr>
      <vt:lpstr>Upcoming events</vt:lpstr>
      <vt:lpstr>ROW Maintenance Permit and Use Types</vt:lpstr>
      <vt:lpstr>ROW Maintenance simple permit process steps</vt:lpstr>
      <vt:lpstr>Heavy Crane and Use Type Overview</vt:lpstr>
      <vt:lpstr>Heavy Crane Document Requirements</vt:lpstr>
      <vt:lpstr>ROW Construction Permit and Use Types Overview</vt:lpstr>
      <vt:lpstr>ROW Construction Document Requirements</vt:lpstr>
      <vt:lpstr>Construction Accela permit numbers decoded</vt:lpstr>
      <vt:lpstr>Heavy Crane and ROW Construction permit process steps</vt:lpstr>
      <vt:lpstr>Application steps from the Portal</vt:lpstr>
      <vt:lpstr>How to apply for a construction permit</vt:lpstr>
      <vt:lpstr>To login or not to login</vt:lpstr>
      <vt:lpstr>How to add and manage contact delegates</vt:lpstr>
      <vt:lpstr>How to apply for a construction permit</vt:lpstr>
      <vt:lpstr>How to apply for a  construction permit</vt:lpstr>
      <vt:lpstr>Application page overview</vt:lpstr>
      <vt:lpstr>How to apply for a  construction permit</vt:lpstr>
      <vt:lpstr>Contacts overview</vt:lpstr>
      <vt:lpstr>Contacts overview</vt:lpstr>
      <vt:lpstr>How to apply for a construction permit</vt:lpstr>
      <vt:lpstr>How to apply for a construction permit</vt:lpstr>
      <vt:lpstr>How to apply  for a construction  permit</vt:lpstr>
      <vt:lpstr>How to apply for a construction permit</vt:lpstr>
      <vt:lpstr>Use fee methodology changes</vt:lpstr>
      <vt:lpstr>Use fee methodology changes</vt:lpstr>
      <vt:lpstr>Use fee methodology changes</vt:lpstr>
      <vt:lpstr>Use fee methodology changes</vt:lpstr>
      <vt:lpstr>Use fee methodology changes</vt:lpstr>
      <vt:lpstr>Use fee methodology changes</vt:lpstr>
      <vt:lpstr>How to apply for a construction permit</vt:lpstr>
      <vt:lpstr>How to apply  for a construction  permit</vt:lpstr>
      <vt:lpstr>How to apply for a  construction permit</vt:lpstr>
      <vt:lpstr>How to apply for  a construction  permit</vt:lpstr>
      <vt:lpstr>How to apply  for a construction permit</vt:lpstr>
      <vt:lpstr>How to apply for a construction permit</vt:lpstr>
      <vt:lpstr>How to apply for a construction permit</vt:lpstr>
      <vt:lpstr>Pre-review meetings</vt:lpstr>
      <vt:lpstr>Pre-review meetings</vt:lpstr>
      <vt:lpstr>How to respond to corrections </vt:lpstr>
      <vt:lpstr>How to respond to corrections </vt:lpstr>
      <vt:lpstr>How to respond to  corrections </vt:lpstr>
      <vt:lpstr>Corrections and Corrections Response documents</vt:lpstr>
      <vt:lpstr>How to find the Street Use Comment Sheet and other documents</vt:lpstr>
      <vt:lpstr>How to respond to  corrections </vt:lpstr>
      <vt:lpstr>How to respond to  corrections </vt:lpstr>
      <vt:lpstr>Documents due at Review Evaluation</vt:lpstr>
      <vt:lpstr>Documents due at Review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find the status of your permit</vt:lpstr>
      <vt:lpstr>How to find the status of your permit</vt:lpstr>
      <vt:lpstr>How to find the status of your permit</vt:lpstr>
      <vt:lpstr>PowerPoint Presentation</vt:lpstr>
      <vt:lpstr>PowerPoint Presentation</vt:lpstr>
      <vt:lpstr>PowerPoint Presentation</vt:lpstr>
      <vt:lpstr>Inspections by permit type</vt:lpstr>
      <vt:lpstr>Notifications by permit type</vt:lpstr>
      <vt:lpstr>How to schedule an inspection not available on the Portal</vt:lpstr>
      <vt:lpstr>How to schedule an inspection from the Portal</vt:lpstr>
      <vt:lpstr>How to schedule an inspection from the Portal</vt:lpstr>
      <vt:lpstr>PowerPoint Presentation</vt:lpstr>
      <vt:lpstr>How to schedule an inspection from the Portal</vt:lpstr>
      <vt:lpstr>Understanding curb cut permits</vt:lpstr>
      <vt:lpstr>Old stand-alone curb cut permit process overview</vt:lpstr>
      <vt:lpstr>New stand-alone curb cut permit process</vt:lpstr>
      <vt:lpstr>ROW Construction Permit – New/Replace Concrete Driveway (aka curb cut)</vt:lpstr>
      <vt:lpstr>ROW Construction – New/Replaced Concrete Driveway (curb cut) Document Requirements</vt:lpstr>
      <vt:lpstr>New stand-alone curb cut permit process</vt:lpstr>
      <vt:lpstr>New stand-alone curb cut permit process</vt:lpstr>
      <vt:lpstr>New stand-alone curb cut permit process</vt:lpstr>
      <vt:lpstr>New stand-alone curb cut process summary</vt:lpstr>
      <vt:lpstr>PowerPoint Presentation</vt:lpstr>
      <vt:lpstr>PowerPoint Presentation</vt:lpstr>
      <vt:lpstr>Upcoming events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Permits in the Seattle Services Portal</dc:title>
  <dc:creator>Berry, Melody</dc:creator>
  <cp:lastModifiedBy>Berry, Melody</cp:lastModifiedBy>
  <cp:revision>1</cp:revision>
  <dcterms:created xsi:type="dcterms:W3CDTF">2020-10-28T02:32:33Z</dcterms:created>
  <dcterms:modified xsi:type="dcterms:W3CDTF">2020-10-28T04:59:27Z</dcterms:modified>
</cp:coreProperties>
</file>