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2" r:id="rId13"/>
    <p:sldId id="304" r:id="rId14"/>
    <p:sldId id="305" r:id="rId15"/>
    <p:sldId id="315" r:id="rId16"/>
    <p:sldId id="314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1613" autoAdjust="0"/>
  </p:normalViewPr>
  <p:slideViewPr>
    <p:cSldViewPr>
      <p:cViewPr varScale="1">
        <p:scale>
          <a:sx n="44" d="100"/>
          <a:sy n="44" d="100"/>
        </p:scale>
        <p:origin x="-62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B2C941B-BDD1-4F67-BC81-0BA6922D400F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91A3761-9F99-40C9-B958-4BA91851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17B9-8C15-4A27-A9E8-3EB6A330213D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6C71-B37C-48F7-B66E-FC8F8A518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6C71-B37C-48F7-B66E-FC8F8A5187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2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2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0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9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C523-7AE7-4E24-AD08-B11B81782D3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E387-F448-4B64-A637-067A8399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way_title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75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Avenue Corridor Greenway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Community Open House</a:t>
            </a:r>
          </a:p>
          <a:p>
            <a:r>
              <a:rPr lang="en-US" dirty="0" smtClean="0"/>
              <a:t>November 6, 2013</a:t>
            </a:r>
            <a:endParaRPr lang="en-US" dirty="0"/>
          </a:p>
        </p:txBody>
      </p:sp>
      <p:pic>
        <p:nvPicPr>
          <p:cNvPr id="11266" name="Picture 2" descr="C:\Users\emily\AppData\Local\Microsoft\Windows\Temporary Internet Files\Content.Outlook\6HVJ46NO\Neighborhood-Greenway-Sig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334000"/>
            <a:ext cx="819150" cy="12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uper Safe Logo 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5334000"/>
            <a:ext cx="1143000" cy="1143000"/>
          </a:xfrm>
          <a:prstGeom prst="rect">
            <a:avLst/>
          </a:prstGeom>
        </p:spPr>
      </p:pic>
      <p:pic>
        <p:nvPicPr>
          <p:cNvPr id="7" name="Picture 6" descr="SDOT-Logo-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2300" y="5586696"/>
            <a:ext cx="1765300" cy="7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Selection Criteria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Pavement Conditions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Vehicular Access to Property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Route Continuity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Topography – Grade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Pedestrian Travel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Community Feedback</a:t>
            </a:r>
          </a:p>
        </p:txBody>
      </p:sp>
      <p:pic>
        <p:nvPicPr>
          <p:cNvPr id="10242" name="Picture 2" descr="C:\Users\emily\Desktop\Greenway Photos\Ped_Sig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00" y="835289"/>
            <a:ext cx="2159400" cy="288233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6" y="3717618"/>
            <a:ext cx="2180474" cy="298798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7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Findings: East Side</a:t>
            </a:r>
          </a:p>
          <a:p>
            <a:pPr algn="ctr"/>
            <a:r>
              <a:rPr lang="en-US" sz="32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24</a:t>
            </a:r>
            <a:r>
              <a:rPr lang="en-US" sz="3200" baseline="300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th</a:t>
            </a:r>
            <a:r>
              <a:rPr lang="en-US" sz="32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 and 25</a:t>
            </a:r>
            <a:r>
              <a:rPr lang="en-US" sz="3200" baseline="300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th</a:t>
            </a:r>
            <a:r>
              <a:rPr lang="en-US" sz="32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 </a:t>
            </a:r>
            <a:endParaRPr lang="en-US" sz="32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9986" y="1600200"/>
            <a:ext cx="88568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Distinguishing Characteristics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Poor pavement conditions north of </a:t>
            </a:r>
            <a:r>
              <a:rPr lang="en-US" sz="2400" dirty="0" smtClean="0">
                <a:solidFill>
                  <a:schemeClr val="tx1"/>
                </a:solidFill>
              </a:rPr>
              <a:t>Madison St (24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Steep east/west </a:t>
            </a:r>
            <a:r>
              <a:rPr lang="en-US" sz="2400" dirty="0" smtClean="0">
                <a:solidFill>
                  <a:schemeClr val="tx1"/>
                </a:solidFill>
              </a:rPr>
              <a:t>cross street access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Crossing at Madison/John/24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difficult for bikes/pedestrians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Good access to amenities and schools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908228"/>
            <a:ext cx="9144000" cy="2797372"/>
            <a:chOff x="0" y="3908228"/>
            <a:chExt cx="9144000" cy="2797372"/>
          </a:xfrm>
        </p:grpSpPr>
        <p:pic>
          <p:nvPicPr>
            <p:cNvPr id="4098" name="Picture 2" descr="C:\Users\emily\Desktop\Greenway Photos\24th and John intersecti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544" y="3927278"/>
              <a:ext cx="3708456" cy="277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7278"/>
              <a:ext cx="3354063" cy="2778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 descr="C:\Users\emily\Desktop\Greenway Photos\Cobblestones_steep_Hil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062" y="3908228"/>
              <a:ext cx="2095751" cy="279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</p:spPr>
      </p:pic>
      <p:pic>
        <p:nvPicPr>
          <p:cNvPr id="6149" name="Picture 5" descr="\\soapdish\Stepherson\Clients\SDOT\23rd Greenway\Photos - S&amp;A\21st\P1010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8" y="3943598"/>
            <a:ext cx="3556000" cy="2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Findings: West Side</a:t>
            </a:r>
          </a:p>
          <a:p>
            <a:pPr algn="ctr"/>
            <a:r>
              <a:rPr lang="en-US" sz="32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21</a:t>
            </a:r>
            <a:r>
              <a:rPr lang="en-US" sz="3200" baseline="300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st</a:t>
            </a:r>
            <a:r>
              <a:rPr lang="en-US" sz="32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 and 22</a:t>
            </a:r>
            <a:r>
              <a:rPr lang="en-US" sz="3200" baseline="300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nd</a:t>
            </a:r>
            <a:r>
              <a:rPr lang="en-US" sz="32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 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425" y="14803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Distinguishing Characteristics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Lack of continuity between E </a:t>
            </a:r>
            <a:r>
              <a:rPr lang="en-US" sz="2400" dirty="0" err="1" smtClean="0">
                <a:solidFill>
                  <a:schemeClr val="tx1"/>
                </a:solidFill>
              </a:rPr>
              <a:t>Galer</a:t>
            </a:r>
            <a:r>
              <a:rPr lang="en-US" sz="2400" dirty="0" smtClean="0">
                <a:solidFill>
                  <a:schemeClr val="tx1"/>
                </a:solidFill>
              </a:rPr>
              <a:t> St and Boyer Ave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Good access to amenities and schools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Better crossings at Madison Street intersection 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Pre-existing traffic calming measures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emily\Dropbox\IMG_4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943598"/>
            <a:ext cx="3429001" cy="2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mily\Desktop\Greenway Photos\Holy Nam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43598"/>
            <a:ext cx="3276600" cy="2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oapdish\Stepherson\Clients\SDOT\23rd Greenway\Photos - S&amp;A\23rd Ave Corridor\Miller CC name_portra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93" y="3943598"/>
            <a:ext cx="1841335" cy="27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Project Schedule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8" y="1981200"/>
            <a:ext cx="856712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way_title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75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way_title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75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387" y="218420"/>
            <a:ext cx="624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Agenda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Greenways 101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Avenue Corridor Neighborhood Greenway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Goals and Benefits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Questions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Survey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387" y="218420"/>
            <a:ext cx="624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Safety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Seattle has a goal of zero traffic fatalities and serious injuries by 2030.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2549927" cy="329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uper Safe Logo 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429000"/>
            <a:ext cx="2514600" cy="2514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2057400"/>
            <a:ext cx="8610600" cy="990600"/>
          </a:xfrm>
          <a:prstGeom prst="rect">
            <a:avLst/>
          </a:prstGeom>
          <a:solidFill>
            <a:srgbClr val="005295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Our approach: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education, environment,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enforcement, evaluation, and empathy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7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387" y="218420"/>
            <a:ext cx="624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What is a Greenway?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5582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Safer, more comfortable streets for people of all ages and abilities to walk and ride bikes.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NW 58th St.jpg"/>
          <p:cNvPicPr>
            <a:picLocks noChangeAspect="1"/>
          </p:cNvPicPr>
          <p:nvPr/>
        </p:nvPicPr>
        <p:blipFill>
          <a:blip r:embed="rId4" cstate="print"/>
          <a:srcRect l="18750" t="6667" r="10000"/>
          <a:stretch>
            <a:fillRect/>
          </a:stretch>
        </p:blipFill>
        <p:spPr>
          <a:xfrm>
            <a:off x="238125" y="2362200"/>
            <a:ext cx="4343400" cy="4267200"/>
          </a:xfrm>
          <a:prstGeom prst="rect">
            <a:avLst/>
          </a:prstGeom>
        </p:spPr>
      </p:pic>
      <p:pic>
        <p:nvPicPr>
          <p:cNvPr id="11" name="Picture 10" descr="NW 58th St Child Biking.jpg"/>
          <p:cNvPicPr>
            <a:picLocks noChangeAspect="1"/>
          </p:cNvPicPr>
          <p:nvPr/>
        </p:nvPicPr>
        <p:blipFill>
          <a:blip r:embed="rId5" cstate="print"/>
          <a:srcRect l="17815" t="6701" r="9279"/>
          <a:stretch>
            <a:fillRect/>
          </a:stretch>
        </p:blipFill>
        <p:spPr>
          <a:xfrm>
            <a:off x="4724400" y="2385794"/>
            <a:ext cx="4191000" cy="42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1842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Best Greenway Locations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Residential streets with slower speeds, fewer cars and gentler slopes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Residential streets that connect to schools, parks, libraries and shops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emily\Desktop\Greenway Photos\Garfield H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9850"/>
            <a:ext cx="3458155" cy="259080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oapdish\Stepherson\Clients\SDOT\23rd Greenway\Photos - S&amp;A\23rd Ave Corridor\Miller CC_play stru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7798"/>
            <a:ext cx="3886200" cy="259080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1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Greenway Design Elements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270386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Greenways may include some combination of the following: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Pavement markings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err="1" smtClean="0">
                <a:solidFill>
                  <a:schemeClr val="tx1"/>
                </a:solidFill>
              </a:rPr>
              <a:t>Wayfinding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Traffic calming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Signage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emily\Desktop\Greenway Photos\ultimate_sig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79" y="3024915"/>
            <a:ext cx="2747356" cy="3667124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mily\Desktop\Greenway Photos\ADA_Ram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2241" y="1447800"/>
            <a:ext cx="1141759" cy="152400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31" y="4741422"/>
            <a:ext cx="3039941" cy="195061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6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Project Goals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Create an appealing place for residents to walk and ride bikes.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Improve connections to parks, schools, shops and other local amenities.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/>
                </a:solidFill>
              </a:rPr>
              <a:t>Create an </a:t>
            </a:r>
            <a:r>
              <a:rPr lang="en-US" sz="2800" dirty="0">
                <a:solidFill>
                  <a:schemeClr val="tx1"/>
                </a:solidFill>
              </a:rPr>
              <a:t>inviting </a:t>
            </a:r>
            <a:r>
              <a:rPr lang="en-US" sz="2800" dirty="0" smtClean="0">
                <a:solidFill>
                  <a:schemeClr val="tx1"/>
                </a:solidFill>
              </a:rPr>
              <a:t>environment for </a:t>
            </a:r>
            <a:r>
              <a:rPr lang="en-US" sz="2800" dirty="0">
                <a:solidFill>
                  <a:schemeClr val="tx1"/>
                </a:solidFill>
              </a:rPr>
              <a:t>neighbors to use and enjoy.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8972551" cy="241849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1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8420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  <a:latin typeface="dingleberry solid"/>
                <a:cs typeface="dingleberry solid"/>
              </a:rPr>
              <a:t>Who Benefits?</a:t>
            </a:r>
            <a:endParaRPr lang="en-US" sz="4400" dirty="0">
              <a:solidFill>
                <a:srgbClr val="008000"/>
              </a:solidFill>
              <a:latin typeface="dingleberry solid"/>
              <a:cs typeface="dingleberry soli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" y="1752600"/>
            <a:ext cx="8942387" cy="399857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way_content_slide_b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322" y="-82550"/>
            <a:ext cx="9254068" cy="69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7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279</Words>
  <Application>Microsoft Office PowerPoint</Application>
  <PresentationFormat>On-screen Show (4:3)</PresentationFormat>
  <Paragraphs>79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23rd Avenue Corridor Greenway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23rd Avenue Corridor Greenway</dc:title>
  <dc:creator>Emily Mannetti</dc:creator>
  <cp:lastModifiedBy>Marjorie Skotheim</cp:lastModifiedBy>
  <cp:revision>57</cp:revision>
  <cp:lastPrinted>2013-11-04T23:12:55Z</cp:lastPrinted>
  <dcterms:created xsi:type="dcterms:W3CDTF">2013-10-17T15:20:56Z</dcterms:created>
  <dcterms:modified xsi:type="dcterms:W3CDTF">2013-11-19T19:31:52Z</dcterms:modified>
</cp:coreProperties>
</file>