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 id="2147483705" r:id="rId5"/>
    <p:sldMasterId id="2147483726" r:id="rId6"/>
  </p:sldMasterIdLst>
  <p:notesMasterIdLst>
    <p:notesMasterId r:id="rId32"/>
  </p:notesMasterIdLst>
  <p:sldIdLst>
    <p:sldId id="256" r:id="rId7"/>
    <p:sldId id="279" r:id="rId8"/>
    <p:sldId id="584" r:id="rId9"/>
    <p:sldId id="585" r:id="rId10"/>
    <p:sldId id="586" r:id="rId11"/>
    <p:sldId id="587" r:id="rId12"/>
    <p:sldId id="588" r:id="rId13"/>
    <p:sldId id="589" r:id="rId14"/>
    <p:sldId id="590" r:id="rId15"/>
    <p:sldId id="591" r:id="rId16"/>
    <p:sldId id="592" r:id="rId17"/>
    <p:sldId id="593" r:id="rId18"/>
    <p:sldId id="594" r:id="rId19"/>
    <p:sldId id="595" r:id="rId20"/>
    <p:sldId id="596" r:id="rId21"/>
    <p:sldId id="597" r:id="rId22"/>
    <p:sldId id="598" r:id="rId23"/>
    <p:sldId id="599" r:id="rId24"/>
    <p:sldId id="600" r:id="rId25"/>
    <p:sldId id="601" r:id="rId26"/>
    <p:sldId id="602" r:id="rId27"/>
    <p:sldId id="603" r:id="rId28"/>
    <p:sldId id="285" r:id="rId29"/>
    <p:sldId id="604" r:id="rId30"/>
    <p:sldId id="606" r:id="rId31"/>
  </p:sldIdLst>
  <p:sldSz cx="12192000" cy="6858000"/>
  <p:notesSz cx="70104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CA0310D-FD78-99F3-5D59-6971912DA971}" name="Claire Casey" initials="CC" userId="S::ccasey@triangleassociates.com::d35e098a-dfee-4e85-bc5c-e6563484a654" providerId="AD"/>
  <p188:author id="{A4AD0F98-A42A-3162-D131-81F32EB1169E}" name="Leandra Darden" initials="LD" userId="S::ldarden@triangleassociates.com::24df910b-7d88-4bd5-bd18-74aa9c76abca" providerId="AD"/>
  <p188:author id="{BF38F19A-2066-0B56-2E04-10E9278EE7B4}" name="Jemimah McAleer" initials="JM" userId="S::jmcaleer@triangleassociates.com::5d60e833-93b5-4326-bb2c-f64f9b4d1f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8822EE"/>
    <a:srgbClr val="F01688"/>
    <a:srgbClr val="2F21F3"/>
    <a:srgbClr val="FEB52B"/>
    <a:srgbClr val="F01689"/>
    <a:srgbClr val="6F22E3"/>
    <a:srgbClr val="E218A3"/>
    <a:srgbClr val="BA20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20698-6094-428D-ADA3-181FC99EA662}" v="117" dt="2026-06-17T23:45:33.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640" autoAdjust="0"/>
    <p:restoredTop sz="86463" autoAdjust="0"/>
  </p:normalViewPr>
  <p:slideViewPr>
    <p:cSldViewPr snapToGrid="0">
      <p:cViewPr>
        <p:scale>
          <a:sx n="66" d="100"/>
          <a:sy n="66" d="100"/>
        </p:scale>
        <p:origin x="612" y="726"/>
      </p:cViewPr>
      <p:guideLst/>
    </p:cSldViewPr>
  </p:slideViewPr>
  <p:outlineViewPr>
    <p:cViewPr>
      <p:scale>
        <a:sx n="33" d="100"/>
        <a:sy n="33" d="100"/>
      </p:scale>
      <p:origin x="0" y="-4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Welke" userId="5144fc03-1140-454d-8c26-5a2de940d530" providerId="ADAL" clId="{ECF3FB06-8426-4361-BA79-17E7B1A58B1A}"/>
    <pc:docChg chg="modSld delMainMaster modMainMaster">
      <pc:chgData name="Jeff Welke" userId="5144fc03-1140-454d-8c26-5a2de940d530" providerId="ADAL" clId="{ECF3FB06-8426-4361-BA79-17E7B1A58B1A}" dt="2026-06-17T23:45:48.980" v="2739" actId="962"/>
      <pc:docMkLst>
        <pc:docMk/>
      </pc:docMkLst>
      <pc:sldChg chg="modSp mod">
        <pc:chgData name="Jeff Welke" userId="5144fc03-1140-454d-8c26-5a2de940d530" providerId="ADAL" clId="{ECF3FB06-8426-4361-BA79-17E7B1A58B1A}" dt="2026-06-17T23:37:08.429" v="174" actId="962"/>
        <pc:sldMkLst>
          <pc:docMk/>
          <pc:sldMk cId="4248810314" sldId="279"/>
        </pc:sldMkLst>
        <pc:picChg chg="mod">
          <ac:chgData name="Jeff Welke" userId="5144fc03-1140-454d-8c26-5a2de940d530" providerId="ADAL" clId="{ECF3FB06-8426-4361-BA79-17E7B1A58B1A}" dt="2026-06-17T23:36:40.175" v="46" actId="962"/>
          <ac:picMkLst>
            <pc:docMk/>
            <pc:sldMk cId="4248810314" sldId="279"/>
            <ac:picMk id="5" creationId="{16FFDFAD-E48E-0D87-8E33-C7732034C8DD}"/>
          </ac:picMkLst>
        </pc:picChg>
        <pc:picChg chg="mod">
          <ac:chgData name="Jeff Welke" userId="5144fc03-1140-454d-8c26-5a2de940d530" providerId="ADAL" clId="{ECF3FB06-8426-4361-BA79-17E7B1A58B1A}" dt="2026-06-17T23:37:08.429" v="174" actId="962"/>
          <ac:picMkLst>
            <pc:docMk/>
            <pc:sldMk cId="4248810314" sldId="279"/>
            <ac:picMk id="8" creationId="{8454188A-6799-2FD5-14AB-B6BB55D82704}"/>
          </ac:picMkLst>
        </pc:picChg>
      </pc:sldChg>
      <pc:sldChg chg="modSp mod">
        <pc:chgData name="Jeff Welke" userId="5144fc03-1140-454d-8c26-5a2de940d530" providerId="ADAL" clId="{ECF3FB06-8426-4361-BA79-17E7B1A58B1A}" dt="2026-06-17T23:45:33.386" v="2732" actId="962"/>
        <pc:sldMkLst>
          <pc:docMk/>
          <pc:sldMk cId="1247547226" sldId="285"/>
        </pc:sldMkLst>
        <pc:picChg chg="mod">
          <ac:chgData name="Jeff Welke" userId="5144fc03-1140-454d-8c26-5a2de940d530" providerId="ADAL" clId="{ECF3FB06-8426-4361-BA79-17E7B1A58B1A}" dt="2026-06-17T23:43:47.610" v="1766" actId="962"/>
          <ac:picMkLst>
            <pc:docMk/>
            <pc:sldMk cId="1247547226" sldId="285"/>
            <ac:picMk id="5" creationId="{6CD9ACAF-99A3-8CBE-74AD-9FA1D08675CD}"/>
          </ac:picMkLst>
        </pc:picChg>
        <pc:picChg chg="mod">
          <ac:chgData name="Jeff Welke" userId="5144fc03-1140-454d-8c26-5a2de940d530" providerId="ADAL" clId="{ECF3FB06-8426-4361-BA79-17E7B1A58B1A}" dt="2026-06-17T23:45:00.082" v="2460" actId="962"/>
          <ac:picMkLst>
            <pc:docMk/>
            <pc:sldMk cId="1247547226" sldId="285"/>
            <ac:picMk id="7" creationId="{D8F20D9E-787F-CCE0-71FF-7C08686067A4}"/>
          </ac:picMkLst>
        </pc:picChg>
        <pc:picChg chg="mod">
          <ac:chgData name="Jeff Welke" userId="5144fc03-1140-454d-8c26-5a2de940d530" providerId="ADAL" clId="{ECF3FB06-8426-4361-BA79-17E7B1A58B1A}" dt="2026-06-17T23:44:54.087" v="2418" actId="962"/>
          <ac:picMkLst>
            <pc:docMk/>
            <pc:sldMk cId="1247547226" sldId="285"/>
            <ac:picMk id="12" creationId="{CC7D4C49-AA59-A01A-0DAC-D9B226F1FB89}"/>
          </ac:picMkLst>
        </pc:picChg>
        <pc:picChg chg="mod">
          <ac:chgData name="Jeff Welke" userId="5144fc03-1140-454d-8c26-5a2de940d530" providerId="ADAL" clId="{ECF3FB06-8426-4361-BA79-17E7B1A58B1A}" dt="2026-06-17T23:45:24.724" v="2692" actId="962"/>
          <ac:picMkLst>
            <pc:docMk/>
            <pc:sldMk cId="1247547226" sldId="285"/>
            <ac:picMk id="14" creationId="{F552B446-08D9-648D-5B6E-CCAEBE1373B6}"/>
          </ac:picMkLst>
        </pc:picChg>
        <pc:picChg chg="mod">
          <ac:chgData name="Jeff Welke" userId="5144fc03-1140-454d-8c26-5a2de940d530" providerId="ADAL" clId="{ECF3FB06-8426-4361-BA79-17E7B1A58B1A}" dt="2026-06-17T23:45:09.200" v="2552" actId="962"/>
          <ac:picMkLst>
            <pc:docMk/>
            <pc:sldMk cId="1247547226" sldId="285"/>
            <ac:picMk id="20" creationId="{80A20E9F-FE09-AF2A-B7F9-347F88F6A1FF}"/>
          </ac:picMkLst>
        </pc:picChg>
        <pc:picChg chg="mod">
          <ac:chgData name="Jeff Welke" userId="5144fc03-1140-454d-8c26-5a2de940d530" providerId="ADAL" clId="{ECF3FB06-8426-4361-BA79-17E7B1A58B1A}" dt="2026-06-17T23:45:33.386" v="2732" actId="962"/>
          <ac:picMkLst>
            <pc:docMk/>
            <pc:sldMk cId="1247547226" sldId="285"/>
            <ac:picMk id="1026" creationId="{5A923911-13CA-5A7C-405C-0A3450AEFE05}"/>
          </ac:picMkLst>
        </pc:picChg>
      </pc:sldChg>
      <pc:sldChg chg="modSp mod">
        <pc:chgData name="Jeff Welke" userId="5144fc03-1140-454d-8c26-5a2de940d530" providerId="ADAL" clId="{ECF3FB06-8426-4361-BA79-17E7B1A58B1A}" dt="2026-06-17T23:37:24.767" v="186" actId="962"/>
        <pc:sldMkLst>
          <pc:docMk/>
          <pc:sldMk cId="1486336247" sldId="584"/>
        </pc:sldMkLst>
        <pc:picChg chg="mod">
          <ac:chgData name="Jeff Welke" userId="5144fc03-1140-454d-8c26-5a2de940d530" providerId="ADAL" clId="{ECF3FB06-8426-4361-BA79-17E7B1A58B1A}" dt="2026-06-17T23:37:19.974" v="180" actId="962"/>
          <ac:picMkLst>
            <pc:docMk/>
            <pc:sldMk cId="1486336247" sldId="584"/>
            <ac:picMk id="12" creationId="{54CA40C1-B6EB-9325-DCE5-0ECBBDED69AB}"/>
          </ac:picMkLst>
        </pc:picChg>
        <pc:picChg chg="mod">
          <ac:chgData name="Jeff Welke" userId="5144fc03-1140-454d-8c26-5a2de940d530" providerId="ADAL" clId="{ECF3FB06-8426-4361-BA79-17E7B1A58B1A}" dt="2026-06-17T23:37:24.767" v="186" actId="962"/>
          <ac:picMkLst>
            <pc:docMk/>
            <pc:sldMk cId="1486336247" sldId="584"/>
            <ac:picMk id="13" creationId="{ACCA3ED0-5CF0-EC38-44A7-0DA216884C64}"/>
          </ac:picMkLst>
        </pc:picChg>
      </pc:sldChg>
      <pc:sldChg chg="modSp mod">
        <pc:chgData name="Jeff Welke" userId="5144fc03-1140-454d-8c26-5a2de940d530" providerId="ADAL" clId="{ECF3FB06-8426-4361-BA79-17E7B1A58B1A}" dt="2026-06-17T23:38:11.591" v="390" actId="962"/>
        <pc:sldMkLst>
          <pc:docMk/>
          <pc:sldMk cId="1098819944" sldId="585"/>
        </pc:sldMkLst>
        <pc:picChg chg="mod">
          <ac:chgData name="Jeff Welke" userId="5144fc03-1140-454d-8c26-5a2de940d530" providerId="ADAL" clId="{ECF3FB06-8426-4361-BA79-17E7B1A58B1A}" dt="2026-06-17T23:37:55.210" v="314" actId="962"/>
          <ac:picMkLst>
            <pc:docMk/>
            <pc:sldMk cId="1098819944" sldId="585"/>
            <ac:picMk id="4" creationId="{4E5F8E2D-54E7-128E-29DE-BEF9C6164DF6}"/>
          </ac:picMkLst>
        </pc:picChg>
        <pc:picChg chg="mod">
          <ac:chgData name="Jeff Welke" userId="5144fc03-1140-454d-8c26-5a2de940d530" providerId="ADAL" clId="{ECF3FB06-8426-4361-BA79-17E7B1A58B1A}" dt="2026-06-17T23:38:11.591" v="390" actId="962"/>
          <ac:picMkLst>
            <pc:docMk/>
            <pc:sldMk cId="1098819944" sldId="585"/>
            <ac:picMk id="5" creationId="{99C25A51-F77E-E197-A814-E86C6C5C2B8A}"/>
          </ac:picMkLst>
        </pc:picChg>
      </pc:sldChg>
      <pc:sldChg chg="modSp mod">
        <pc:chgData name="Jeff Welke" userId="5144fc03-1140-454d-8c26-5a2de940d530" providerId="ADAL" clId="{ECF3FB06-8426-4361-BA79-17E7B1A58B1A}" dt="2026-06-17T23:38:35.624" v="518" actId="962"/>
        <pc:sldMkLst>
          <pc:docMk/>
          <pc:sldMk cId="1011424664" sldId="586"/>
        </pc:sldMkLst>
        <pc:picChg chg="mod">
          <ac:chgData name="Jeff Welke" userId="5144fc03-1140-454d-8c26-5a2de940d530" providerId="ADAL" clId="{ECF3FB06-8426-4361-BA79-17E7B1A58B1A}" dt="2026-06-17T23:38:35.624" v="518" actId="962"/>
          <ac:picMkLst>
            <pc:docMk/>
            <pc:sldMk cId="1011424664" sldId="586"/>
            <ac:picMk id="5" creationId="{CF45E253-1AC2-8F9A-AB16-A383F1CD524A}"/>
          </ac:picMkLst>
        </pc:picChg>
      </pc:sldChg>
      <pc:sldChg chg="modSp mod">
        <pc:chgData name="Jeff Welke" userId="5144fc03-1140-454d-8c26-5a2de940d530" providerId="ADAL" clId="{ECF3FB06-8426-4361-BA79-17E7B1A58B1A}" dt="2026-06-17T23:38:58.472" v="524" actId="962"/>
        <pc:sldMkLst>
          <pc:docMk/>
          <pc:sldMk cId="2075352455" sldId="587"/>
        </pc:sldMkLst>
        <pc:picChg chg="mod">
          <ac:chgData name="Jeff Welke" userId="5144fc03-1140-454d-8c26-5a2de940d530" providerId="ADAL" clId="{ECF3FB06-8426-4361-BA79-17E7B1A58B1A}" dt="2026-06-17T23:38:58.472" v="524" actId="962"/>
          <ac:picMkLst>
            <pc:docMk/>
            <pc:sldMk cId="2075352455" sldId="587"/>
            <ac:picMk id="3" creationId="{99625382-27B7-FEFD-A37F-B548E28B39BF}"/>
          </ac:picMkLst>
        </pc:picChg>
      </pc:sldChg>
      <pc:sldChg chg="modSp mod">
        <pc:chgData name="Jeff Welke" userId="5144fc03-1140-454d-8c26-5a2de940d530" providerId="ADAL" clId="{ECF3FB06-8426-4361-BA79-17E7B1A58B1A}" dt="2026-06-17T23:39:18.768" v="526" actId="962"/>
        <pc:sldMkLst>
          <pc:docMk/>
          <pc:sldMk cId="3557161592" sldId="588"/>
        </pc:sldMkLst>
        <pc:picChg chg="mod">
          <ac:chgData name="Jeff Welke" userId="5144fc03-1140-454d-8c26-5a2de940d530" providerId="ADAL" clId="{ECF3FB06-8426-4361-BA79-17E7B1A58B1A}" dt="2026-06-17T23:39:18.768" v="526" actId="962"/>
          <ac:picMkLst>
            <pc:docMk/>
            <pc:sldMk cId="3557161592" sldId="588"/>
            <ac:picMk id="4" creationId="{4F57EE13-B2C7-C03C-3948-401CE00CBC01}"/>
          </ac:picMkLst>
        </pc:picChg>
      </pc:sldChg>
      <pc:sldChg chg="modSp mod">
        <pc:chgData name="Jeff Welke" userId="5144fc03-1140-454d-8c26-5a2de940d530" providerId="ADAL" clId="{ECF3FB06-8426-4361-BA79-17E7B1A58B1A}" dt="2026-06-17T23:39:47.413" v="720" actId="962"/>
        <pc:sldMkLst>
          <pc:docMk/>
          <pc:sldMk cId="1474140153" sldId="589"/>
        </pc:sldMkLst>
        <pc:picChg chg="mod">
          <ac:chgData name="Jeff Welke" userId="5144fc03-1140-454d-8c26-5a2de940d530" providerId="ADAL" clId="{ECF3FB06-8426-4361-BA79-17E7B1A58B1A}" dt="2026-06-17T23:39:47.413" v="720" actId="962"/>
          <ac:picMkLst>
            <pc:docMk/>
            <pc:sldMk cId="1474140153" sldId="589"/>
            <ac:picMk id="8" creationId="{65CBEB5C-6CF1-0BD5-21F4-FF95D765D91E}"/>
          </ac:picMkLst>
        </pc:picChg>
      </pc:sldChg>
      <pc:sldChg chg="modSp mod">
        <pc:chgData name="Jeff Welke" userId="5144fc03-1140-454d-8c26-5a2de940d530" providerId="ADAL" clId="{ECF3FB06-8426-4361-BA79-17E7B1A58B1A}" dt="2026-06-17T23:40:13.721" v="890" actId="962"/>
        <pc:sldMkLst>
          <pc:docMk/>
          <pc:sldMk cId="1577329461" sldId="590"/>
        </pc:sldMkLst>
        <pc:picChg chg="mod">
          <ac:chgData name="Jeff Welke" userId="5144fc03-1140-454d-8c26-5a2de940d530" providerId="ADAL" clId="{ECF3FB06-8426-4361-BA79-17E7B1A58B1A}" dt="2026-06-17T23:40:13.721" v="890" actId="962"/>
          <ac:picMkLst>
            <pc:docMk/>
            <pc:sldMk cId="1577329461" sldId="590"/>
            <ac:picMk id="4" creationId="{033DD427-25B3-BE24-7E64-0AD599E868C3}"/>
          </ac:picMkLst>
        </pc:picChg>
        <pc:picChg chg="mod">
          <ac:chgData name="Jeff Welke" userId="5144fc03-1140-454d-8c26-5a2de940d530" providerId="ADAL" clId="{ECF3FB06-8426-4361-BA79-17E7B1A58B1A}" dt="2026-06-17T23:40:07.710" v="828" actId="962"/>
          <ac:picMkLst>
            <pc:docMk/>
            <pc:sldMk cId="1577329461" sldId="590"/>
            <ac:picMk id="5" creationId="{3FFA2E72-81AB-2F01-9E9E-15E2FE605E0E}"/>
          </ac:picMkLst>
        </pc:picChg>
      </pc:sldChg>
      <pc:sldChg chg="modSp mod">
        <pc:chgData name="Jeff Welke" userId="5144fc03-1140-454d-8c26-5a2de940d530" providerId="ADAL" clId="{ECF3FB06-8426-4361-BA79-17E7B1A58B1A}" dt="2026-06-17T23:40:40.714" v="1064" actId="962"/>
        <pc:sldMkLst>
          <pc:docMk/>
          <pc:sldMk cId="699021643" sldId="591"/>
        </pc:sldMkLst>
        <pc:picChg chg="mod">
          <ac:chgData name="Jeff Welke" userId="5144fc03-1140-454d-8c26-5a2de940d530" providerId="ADAL" clId="{ECF3FB06-8426-4361-BA79-17E7B1A58B1A}" dt="2026-06-17T23:40:40.714" v="1064" actId="962"/>
          <ac:picMkLst>
            <pc:docMk/>
            <pc:sldMk cId="699021643" sldId="591"/>
            <ac:picMk id="5" creationId="{B4E2B799-2C2B-DB5B-A7F1-5F073EEF1ED7}"/>
          </ac:picMkLst>
        </pc:picChg>
        <pc:picChg chg="mod">
          <ac:chgData name="Jeff Welke" userId="5144fc03-1140-454d-8c26-5a2de940d530" providerId="ADAL" clId="{ECF3FB06-8426-4361-BA79-17E7B1A58B1A}" dt="2026-06-17T23:40:34.964" v="1002" actId="962"/>
          <ac:picMkLst>
            <pc:docMk/>
            <pc:sldMk cId="699021643" sldId="591"/>
            <ac:picMk id="6" creationId="{70FE2A6B-7AA6-05D8-CB43-499E91FEED20}"/>
          </ac:picMkLst>
        </pc:picChg>
      </pc:sldChg>
      <pc:sldChg chg="modSp mod">
        <pc:chgData name="Jeff Welke" userId="5144fc03-1140-454d-8c26-5a2de940d530" providerId="ADAL" clId="{ECF3FB06-8426-4361-BA79-17E7B1A58B1A}" dt="2026-06-17T23:41:09.452" v="1234" actId="962"/>
        <pc:sldMkLst>
          <pc:docMk/>
          <pc:sldMk cId="1414155899" sldId="592"/>
        </pc:sldMkLst>
        <pc:picChg chg="mod">
          <ac:chgData name="Jeff Welke" userId="5144fc03-1140-454d-8c26-5a2de940d530" providerId="ADAL" clId="{ECF3FB06-8426-4361-BA79-17E7B1A58B1A}" dt="2026-06-17T23:41:01.793" v="1150" actId="962"/>
          <ac:picMkLst>
            <pc:docMk/>
            <pc:sldMk cId="1414155899" sldId="592"/>
            <ac:picMk id="5" creationId="{248DA629-B7B3-8720-4532-E75D9D0A6308}"/>
          </ac:picMkLst>
        </pc:picChg>
        <pc:picChg chg="mod">
          <ac:chgData name="Jeff Welke" userId="5144fc03-1140-454d-8c26-5a2de940d530" providerId="ADAL" clId="{ECF3FB06-8426-4361-BA79-17E7B1A58B1A}" dt="2026-06-17T23:41:09.452" v="1234" actId="962"/>
          <ac:picMkLst>
            <pc:docMk/>
            <pc:sldMk cId="1414155899" sldId="592"/>
            <ac:picMk id="6" creationId="{94599573-5A4F-BA0B-8109-1209D6B003AE}"/>
          </ac:picMkLst>
        </pc:picChg>
      </pc:sldChg>
      <pc:sldChg chg="modSp mod">
        <pc:chgData name="Jeff Welke" userId="5144fc03-1140-454d-8c26-5a2de940d530" providerId="ADAL" clId="{ECF3FB06-8426-4361-BA79-17E7B1A58B1A}" dt="2026-06-17T23:41:16.625" v="1235" actId="962"/>
        <pc:sldMkLst>
          <pc:docMk/>
          <pc:sldMk cId="504853385" sldId="593"/>
        </pc:sldMkLst>
        <pc:picChg chg="mod">
          <ac:chgData name="Jeff Welke" userId="5144fc03-1140-454d-8c26-5a2de940d530" providerId="ADAL" clId="{ECF3FB06-8426-4361-BA79-17E7B1A58B1A}" dt="2026-06-17T23:41:16.625" v="1235" actId="962"/>
          <ac:picMkLst>
            <pc:docMk/>
            <pc:sldMk cId="504853385" sldId="593"/>
            <ac:picMk id="5" creationId="{97D732D3-1C32-2A14-90D8-60BBB804B54E}"/>
          </ac:picMkLst>
        </pc:picChg>
      </pc:sldChg>
      <pc:sldChg chg="modSp mod">
        <pc:chgData name="Jeff Welke" userId="5144fc03-1140-454d-8c26-5a2de940d530" providerId="ADAL" clId="{ECF3FB06-8426-4361-BA79-17E7B1A58B1A}" dt="2026-06-17T23:41:23.592" v="1236" actId="962"/>
        <pc:sldMkLst>
          <pc:docMk/>
          <pc:sldMk cId="3770652381" sldId="594"/>
        </pc:sldMkLst>
        <pc:picChg chg="mod">
          <ac:chgData name="Jeff Welke" userId="5144fc03-1140-454d-8c26-5a2de940d530" providerId="ADAL" clId="{ECF3FB06-8426-4361-BA79-17E7B1A58B1A}" dt="2026-06-17T23:41:23.592" v="1236" actId="962"/>
          <ac:picMkLst>
            <pc:docMk/>
            <pc:sldMk cId="3770652381" sldId="594"/>
            <ac:picMk id="6" creationId="{103425E4-3F76-6776-777F-1FDB03518E4B}"/>
          </ac:picMkLst>
        </pc:picChg>
      </pc:sldChg>
      <pc:sldChg chg="modSp mod">
        <pc:chgData name="Jeff Welke" userId="5144fc03-1140-454d-8c26-5a2de940d530" providerId="ADAL" clId="{ECF3FB06-8426-4361-BA79-17E7B1A58B1A}" dt="2026-06-17T23:41:29.639" v="1237" actId="962"/>
        <pc:sldMkLst>
          <pc:docMk/>
          <pc:sldMk cId="372630453" sldId="595"/>
        </pc:sldMkLst>
        <pc:picChg chg="mod">
          <ac:chgData name="Jeff Welke" userId="5144fc03-1140-454d-8c26-5a2de940d530" providerId="ADAL" clId="{ECF3FB06-8426-4361-BA79-17E7B1A58B1A}" dt="2026-06-17T23:41:29.639" v="1237" actId="962"/>
          <ac:picMkLst>
            <pc:docMk/>
            <pc:sldMk cId="372630453" sldId="595"/>
            <ac:picMk id="6" creationId="{11B39352-6955-D697-EB93-87E41B5D60A2}"/>
          </ac:picMkLst>
        </pc:picChg>
      </pc:sldChg>
      <pc:sldChg chg="modSp mod">
        <pc:chgData name="Jeff Welke" userId="5144fc03-1140-454d-8c26-5a2de940d530" providerId="ADAL" clId="{ECF3FB06-8426-4361-BA79-17E7B1A58B1A}" dt="2026-06-17T23:41:57.276" v="1397" actId="962"/>
        <pc:sldMkLst>
          <pc:docMk/>
          <pc:sldMk cId="659404400" sldId="596"/>
        </pc:sldMkLst>
        <pc:picChg chg="mod">
          <ac:chgData name="Jeff Welke" userId="5144fc03-1140-454d-8c26-5a2de940d530" providerId="ADAL" clId="{ECF3FB06-8426-4361-BA79-17E7B1A58B1A}" dt="2026-06-17T23:41:57.276" v="1397" actId="962"/>
          <ac:picMkLst>
            <pc:docMk/>
            <pc:sldMk cId="659404400" sldId="596"/>
            <ac:picMk id="4" creationId="{CE8B7134-B6D5-297B-2FF2-3FEE32F87752}"/>
          </ac:picMkLst>
        </pc:picChg>
        <pc:picChg chg="mod">
          <ac:chgData name="Jeff Welke" userId="5144fc03-1140-454d-8c26-5a2de940d530" providerId="ADAL" clId="{ECF3FB06-8426-4361-BA79-17E7B1A58B1A}" dt="2026-06-17T23:41:44.602" v="1279" actId="962"/>
          <ac:picMkLst>
            <pc:docMk/>
            <pc:sldMk cId="659404400" sldId="596"/>
            <ac:picMk id="5" creationId="{045CA11F-3C5D-515F-0383-255DD3806BAD}"/>
          </ac:picMkLst>
        </pc:picChg>
        <pc:picChg chg="mod">
          <ac:chgData name="Jeff Welke" userId="5144fc03-1140-454d-8c26-5a2de940d530" providerId="ADAL" clId="{ECF3FB06-8426-4361-BA79-17E7B1A58B1A}" dt="2026-06-17T23:41:52.404" v="1343" actId="962"/>
          <ac:picMkLst>
            <pc:docMk/>
            <pc:sldMk cId="659404400" sldId="596"/>
            <ac:picMk id="6" creationId="{C1511EAD-6587-7BC9-449E-ADC7CB76F292}"/>
          </ac:picMkLst>
        </pc:picChg>
      </pc:sldChg>
      <pc:sldChg chg="modSp">
        <pc:chgData name="Jeff Welke" userId="5144fc03-1140-454d-8c26-5a2de940d530" providerId="ADAL" clId="{ECF3FB06-8426-4361-BA79-17E7B1A58B1A}" dt="2026-06-17T23:42:23.714" v="1398" actId="962"/>
        <pc:sldMkLst>
          <pc:docMk/>
          <pc:sldMk cId="1680312968" sldId="598"/>
        </pc:sldMkLst>
        <pc:picChg chg="mod">
          <ac:chgData name="Jeff Welke" userId="5144fc03-1140-454d-8c26-5a2de940d530" providerId="ADAL" clId="{ECF3FB06-8426-4361-BA79-17E7B1A58B1A}" dt="2026-06-17T23:42:23.714" v="1398" actId="962"/>
          <ac:picMkLst>
            <pc:docMk/>
            <pc:sldMk cId="1680312968" sldId="598"/>
            <ac:picMk id="5" creationId="{1981E420-4061-0DED-C951-93E93B1A97E4}"/>
          </ac:picMkLst>
        </pc:picChg>
      </pc:sldChg>
      <pc:sldChg chg="modSp mod">
        <pc:chgData name="Jeff Welke" userId="5144fc03-1140-454d-8c26-5a2de940d530" providerId="ADAL" clId="{ECF3FB06-8426-4361-BA79-17E7B1A58B1A}" dt="2026-06-17T23:42:38.313" v="1399" actId="962"/>
        <pc:sldMkLst>
          <pc:docMk/>
          <pc:sldMk cId="2006831428" sldId="599"/>
        </pc:sldMkLst>
        <pc:picChg chg="mod">
          <ac:chgData name="Jeff Welke" userId="5144fc03-1140-454d-8c26-5a2de940d530" providerId="ADAL" clId="{ECF3FB06-8426-4361-BA79-17E7B1A58B1A}" dt="2026-06-17T23:42:38.313" v="1399" actId="962"/>
          <ac:picMkLst>
            <pc:docMk/>
            <pc:sldMk cId="2006831428" sldId="599"/>
            <ac:picMk id="3" creationId="{BC6F72BA-C0AA-EB25-2510-E1E36F9B7D43}"/>
          </ac:picMkLst>
        </pc:picChg>
      </pc:sldChg>
      <pc:sldChg chg="modSp mod">
        <pc:chgData name="Jeff Welke" userId="5144fc03-1140-454d-8c26-5a2de940d530" providerId="ADAL" clId="{ECF3FB06-8426-4361-BA79-17E7B1A58B1A}" dt="2026-06-17T23:42:41.148" v="1400" actId="962"/>
        <pc:sldMkLst>
          <pc:docMk/>
          <pc:sldMk cId="1380461196" sldId="600"/>
        </pc:sldMkLst>
        <pc:picChg chg="mod">
          <ac:chgData name="Jeff Welke" userId="5144fc03-1140-454d-8c26-5a2de940d530" providerId="ADAL" clId="{ECF3FB06-8426-4361-BA79-17E7B1A58B1A}" dt="2026-06-17T23:42:41.148" v="1400" actId="962"/>
          <ac:picMkLst>
            <pc:docMk/>
            <pc:sldMk cId="1380461196" sldId="600"/>
            <ac:picMk id="7" creationId="{516A0B25-0310-4F09-01C3-33ED48B2D633}"/>
          </ac:picMkLst>
        </pc:picChg>
      </pc:sldChg>
      <pc:sldChg chg="modSp mod">
        <pc:chgData name="Jeff Welke" userId="5144fc03-1140-454d-8c26-5a2de940d530" providerId="ADAL" clId="{ECF3FB06-8426-4361-BA79-17E7B1A58B1A}" dt="2026-06-17T23:42:46.580" v="1401" actId="962"/>
        <pc:sldMkLst>
          <pc:docMk/>
          <pc:sldMk cId="1294353944" sldId="601"/>
        </pc:sldMkLst>
        <pc:picChg chg="mod">
          <ac:chgData name="Jeff Welke" userId="5144fc03-1140-454d-8c26-5a2de940d530" providerId="ADAL" clId="{ECF3FB06-8426-4361-BA79-17E7B1A58B1A}" dt="2026-06-17T23:42:46.580" v="1401" actId="962"/>
          <ac:picMkLst>
            <pc:docMk/>
            <pc:sldMk cId="1294353944" sldId="601"/>
            <ac:picMk id="8" creationId="{C660E707-4DEE-D2FF-FEE6-E9DD554A786E}"/>
          </ac:picMkLst>
        </pc:picChg>
      </pc:sldChg>
      <pc:sldChg chg="modSp mod">
        <pc:chgData name="Jeff Welke" userId="5144fc03-1140-454d-8c26-5a2de940d530" providerId="ADAL" clId="{ECF3FB06-8426-4361-BA79-17E7B1A58B1A}" dt="2026-06-17T23:42:51.212" v="1402" actId="962"/>
        <pc:sldMkLst>
          <pc:docMk/>
          <pc:sldMk cId="2577886819" sldId="602"/>
        </pc:sldMkLst>
        <pc:picChg chg="mod">
          <ac:chgData name="Jeff Welke" userId="5144fc03-1140-454d-8c26-5a2de940d530" providerId="ADAL" clId="{ECF3FB06-8426-4361-BA79-17E7B1A58B1A}" dt="2026-06-17T23:42:51.212" v="1402" actId="962"/>
          <ac:picMkLst>
            <pc:docMk/>
            <pc:sldMk cId="2577886819" sldId="602"/>
            <ac:picMk id="10" creationId="{C5695756-8F5F-F0A1-12E7-A1423D2EBEB8}"/>
          </ac:picMkLst>
        </pc:picChg>
      </pc:sldChg>
      <pc:sldChg chg="modSp mod">
        <pc:chgData name="Jeff Welke" userId="5144fc03-1140-454d-8c26-5a2de940d530" providerId="ADAL" clId="{ECF3FB06-8426-4361-BA79-17E7B1A58B1A}" dt="2026-06-17T23:43:04.024" v="1406" actId="962"/>
        <pc:sldMkLst>
          <pc:docMk/>
          <pc:sldMk cId="367949176" sldId="603"/>
        </pc:sldMkLst>
        <pc:picChg chg="mod">
          <ac:chgData name="Jeff Welke" userId="5144fc03-1140-454d-8c26-5a2de940d530" providerId="ADAL" clId="{ECF3FB06-8426-4361-BA79-17E7B1A58B1A}" dt="2026-06-17T23:43:04.024" v="1406" actId="962"/>
          <ac:picMkLst>
            <pc:docMk/>
            <pc:sldMk cId="367949176" sldId="603"/>
            <ac:picMk id="5" creationId="{5C5FFD27-D80F-A8CA-4A72-1143C8F85DC2}"/>
          </ac:picMkLst>
        </pc:picChg>
        <pc:picChg chg="mod">
          <ac:chgData name="Jeff Welke" userId="5144fc03-1140-454d-8c26-5a2de940d530" providerId="ADAL" clId="{ECF3FB06-8426-4361-BA79-17E7B1A58B1A}" dt="2026-06-17T23:43:01.331" v="1404" actId="962"/>
          <ac:picMkLst>
            <pc:docMk/>
            <pc:sldMk cId="367949176" sldId="603"/>
            <ac:picMk id="7" creationId="{BF6C7B62-9854-0279-3124-9B8FDB5B0228}"/>
          </ac:picMkLst>
        </pc:picChg>
        <pc:picChg chg="mod">
          <ac:chgData name="Jeff Welke" userId="5144fc03-1140-454d-8c26-5a2de940d530" providerId="ADAL" clId="{ECF3FB06-8426-4361-BA79-17E7B1A58B1A}" dt="2026-06-17T23:42:59.989" v="1403" actId="962"/>
          <ac:picMkLst>
            <pc:docMk/>
            <pc:sldMk cId="367949176" sldId="603"/>
            <ac:picMk id="9" creationId="{8432F0AE-50B5-287C-8BE1-A2BF6E422C0F}"/>
          </ac:picMkLst>
        </pc:picChg>
        <pc:picChg chg="mod">
          <ac:chgData name="Jeff Welke" userId="5144fc03-1140-454d-8c26-5a2de940d530" providerId="ADAL" clId="{ECF3FB06-8426-4361-BA79-17E7B1A58B1A}" dt="2026-06-17T23:43:02.755" v="1405" actId="962"/>
          <ac:picMkLst>
            <pc:docMk/>
            <pc:sldMk cId="367949176" sldId="603"/>
            <ac:picMk id="11" creationId="{DA767EFF-83A4-F098-4F45-74E8B2709CCB}"/>
          </ac:picMkLst>
        </pc:picChg>
      </pc:sldChg>
      <pc:sldChg chg="modSp mod">
        <pc:chgData name="Jeff Welke" userId="5144fc03-1140-454d-8c26-5a2de940d530" providerId="ADAL" clId="{ECF3FB06-8426-4361-BA79-17E7B1A58B1A}" dt="2026-06-17T23:45:38.271" v="2733" actId="962"/>
        <pc:sldMkLst>
          <pc:docMk/>
          <pc:sldMk cId="28336371" sldId="604"/>
        </pc:sldMkLst>
        <pc:picChg chg="mod">
          <ac:chgData name="Jeff Welke" userId="5144fc03-1140-454d-8c26-5a2de940d530" providerId="ADAL" clId="{ECF3FB06-8426-4361-BA79-17E7B1A58B1A}" dt="2026-06-17T23:45:38.271" v="2733" actId="962"/>
          <ac:picMkLst>
            <pc:docMk/>
            <pc:sldMk cId="28336371" sldId="604"/>
            <ac:picMk id="6" creationId="{55609722-6CA7-9C6F-C226-8F381A49E8D9}"/>
          </ac:picMkLst>
        </pc:picChg>
      </pc:sldChg>
      <pc:sldChg chg="modSp mod">
        <pc:chgData name="Jeff Welke" userId="5144fc03-1140-454d-8c26-5a2de940d530" providerId="ADAL" clId="{ECF3FB06-8426-4361-BA79-17E7B1A58B1A}" dt="2026-06-17T23:45:48.980" v="2739" actId="962"/>
        <pc:sldMkLst>
          <pc:docMk/>
          <pc:sldMk cId="4092401278" sldId="606"/>
        </pc:sldMkLst>
        <pc:spChg chg="mod">
          <ac:chgData name="Jeff Welke" userId="5144fc03-1140-454d-8c26-5a2de940d530" providerId="ADAL" clId="{ECF3FB06-8426-4361-BA79-17E7B1A58B1A}" dt="2026-06-17T23:45:40.969" v="2734" actId="962"/>
          <ac:spMkLst>
            <pc:docMk/>
            <pc:sldMk cId="4092401278" sldId="606"/>
            <ac:spMk id="27" creationId="{C8F09ED3-9668-A0B1-6102-7809A00377F6}"/>
          </ac:spMkLst>
        </pc:spChg>
        <pc:picChg chg="mod">
          <ac:chgData name="Jeff Welke" userId="5144fc03-1140-454d-8c26-5a2de940d530" providerId="ADAL" clId="{ECF3FB06-8426-4361-BA79-17E7B1A58B1A}" dt="2026-06-17T23:45:43.829" v="2736" actId="962"/>
          <ac:picMkLst>
            <pc:docMk/>
            <pc:sldMk cId="4092401278" sldId="606"/>
            <ac:picMk id="29" creationId="{3F4B9EC6-D81C-6AAF-9CEE-5D84B0EE6C6B}"/>
          </ac:picMkLst>
        </pc:picChg>
        <pc:picChg chg="mod">
          <ac:chgData name="Jeff Welke" userId="5144fc03-1140-454d-8c26-5a2de940d530" providerId="ADAL" clId="{ECF3FB06-8426-4361-BA79-17E7B1A58B1A}" dt="2026-06-17T23:45:45.192" v="2737" actId="962"/>
          <ac:picMkLst>
            <pc:docMk/>
            <pc:sldMk cId="4092401278" sldId="606"/>
            <ac:picMk id="30" creationId="{6EF40DD4-A1A4-5263-4D14-921D662983EF}"/>
          </ac:picMkLst>
        </pc:picChg>
        <pc:picChg chg="mod">
          <ac:chgData name="Jeff Welke" userId="5144fc03-1140-454d-8c26-5a2de940d530" providerId="ADAL" clId="{ECF3FB06-8426-4361-BA79-17E7B1A58B1A}" dt="2026-06-17T23:45:47.479" v="2738" actId="962"/>
          <ac:picMkLst>
            <pc:docMk/>
            <pc:sldMk cId="4092401278" sldId="606"/>
            <ac:picMk id="31" creationId="{AD5346C3-62F1-1115-6800-29255C9190C2}"/>
          </ac:picMkLst>
        </pc:picChg>
        <pc:picChg chg="mod">
          <ac:chgData name="Jeff Welke" userId="5144fc03-1140-454d-8c26-5a2de940d530" providerId="ADAL" clId="{ECF3FB06-8426-4361-BA79-17E7B1A58B1A}" dt="2026-06-17T23:45:42.546" v="2735" actId="962"/>
          <ac:picMkLst>
            <pc:docMk/>
            <pc:sldMk cId="4092401278" sldId="606"/>
            <ac:picMk id="32" creationId="{2637D13C-DF9D-8ADE-7E28-1238FCE7459D}"/>
          </ac:picMkLst>
        </pc:picChg>
        <pc:picChg chg="mod">
          <ac:chgData name="Jeff Welke" userId="5144fc03-1140-454d-8c26-5a2de940d530" providerId="ADAL" clId="{ECF3FB06-8426-4361-BA79-17E7B1A58B1A}" dt="2026-06-17T23:45:48.980" v="2739" actId="962"/>
          <ac:picMkLst>
            <pc:docMk/>
            <pc:sldMk cId="4092401278" sldId="606"/>
            <ac:picMk id="34" creationId="{B4562943-9311-9CB5-C364-202EA4C1C2A9}"/>
          </ac:picMkLst>
        </pc:picChg>
      </pc:sldChg>
      <pc:sldMasterChg chg="del delSldLayout">
        <pc:chgData name="Jeff Welke" userId="5144fc03-1140-454d-8c26-5a2de940d530" providerId="ADAL" clId="{ECF3FB06-8426-4361-BA79-17E7B1A58B1A}" dt="2026-06-17T23:36:10.613" v="0"/>
        <pc:sldMasterMkLst>
          <pc:docMk/>
          <pc:sldMasterMk cId="3166173026" sldId="2147483684"/>
        </pc:sldMasterMkLst>
        <pc:sldLayoutChg chg="del">
          <pc:chgData name="Jeff Welke" userId="5144fc03-1140-454d-8c26-5a2de940d530" providerId="ADAL" clId="{ECF3FB06-8426-4361-BA79-17E7B1A58B1A}" dt="2026-06-17T23:36:10.613" v="0"/>
          <pc:sldLayoutMkLst>
            <pc:docMk/>
            <pc:sldMasterMk cId="3166173026" sldId="2147483684"/>
            <pc:sldLayoutMk cId="3335499409" sldId="2147483685"/>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1004401457" sldId="2147483686"/>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2656516010" sldId="2147483687"/>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3794279926" sldId="2147483688"/>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1189464728" sldId="2147483689"/>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3298851563" sldId="2147483690"/>
          </pc:sldLayoutMkLst>
        </pc:sldLayoutChg>
        <pc:sldLayoutChg chg="del">
          <pc:chgData name="Jeff Welke" userId="5144fc03-1140-454d-8c26-5a2de940d530" providerId="ADAL" clId="{ECF3FB06-8426-4361-BA79-17E7B1A58B1A}" dt="2026-06-17T23:36:10.613" v="0"/>
          <pc:sldLayoutMkLst>
            <pc:docMk/>
            <pc:sldMasterMk cId="3166173026" sldId="2147483684"/>
            <pc:sldLayoutMk cId="416945248" sldId="2147483691"/>
          </pc:sldLayoutMkLst>
        </pc:sldLayoutChg>
      </pc:sldMasterChg>
      <pc:sldMasterChg chg="del delSldLayout">
        <pc:chgData name="Jeff Welke" userId="5144fc03-1140-454d-8c26-5a2de940d530" providerId="ADAL" clId="{ECF3FB06-8426-4361-BA79-17E7B1A58B1A}" dt="2026-06-17T23:36:10.613" v="0"/>
        <pc:sldMasterMkLst>
          <pc:docMk/>
          <pc:sldMasterMk cId="3983099384" sldId="2147483692"/>
        </pc:sldMasterMkLst>
        <pc:sldLayoutChg chg="del">
          <pc:chgData name="Jeff Welke" userId="5144fc03-1140-454d-8c26-5a2de940d530" providerId="ADAL" clId="{ECF3FB06-8426-4361-BA79-17E7B1A58B1A}" dt="2026-06-17T23:36:10.613" v="0"/>
          <pc:sldLayoutMkLst>
            <pc:docMk/>
            <pc:sldMasterMk cId="3983099384" sldId="2147483692"/>
            <pc:sldLayoutMk cId="4174378789" sldId="2147483693"/>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718940868" sldId="2147483694"/>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518057299" sldId="2147483695"/>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851684692" sldId="2147483696"/>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2310662219" sldId="2147483697"/>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06608262" sldId="2147483698"/>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904887140" sldId="2147483699"/>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2434240441" sldId="2147483700"/>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912646645" sldId="2147483701"/>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629324388" sldId="2147483702"/>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3470997777" sldId="2147483703"/>
          </pc:sldLayoutMkLst>
        </pc:sldLayoutChg>
        <pc:sldLayoutChg chg="del">
          <pc:chgData name="Jeff Welke" userId="5144fc03-1140-454d-8c26-5a2de940d530" providerId="ADAL" clId="{ECF3FB06-8426-4361-BA79-17E7B1A58B1A}" dt="2026-06-17T23:36:10.613" v="0"/>
          <pc:sldLayoutMkLst>
            <pc:docMk/>
            <pc:sldMasterMk cId="3983099384" sldId="2147483692"/>
            <pc:sldLayoutMk cId="2984268094" sldId="2147483704"/>
          </pc:sldLayoutMkLst>
        </pc:sldLayoutChg>
      </pc:sldMasterChg>
      <pc:sldMasterChg chg="delSldLayout modSldLayout sldLayoutOrd">
        <pc:chgData name="Jeff Welke" userId="5144fc03-1140-454d-8c26-5a2de940d530" providerId="ADAL" clId="{ECF3FB06-8426-4361-BA79-17E7B1A58B1A}" dt="2026-06-17T23:36:10.671" v="2"/>
        <pc:sldMasterMkLst>
          <pc:docMk/>
          <pc:sldMasterMk cId="537917463" sldId="2147483705"/>
        </pc:sldMasterMkLst>
        <pc:sldLayoutChg chg="modSp del mod ord">
          <pc:chgData name="Jeff Welke" userId="5144fc03-1140-454d-8c26-5a2de940d530" providerId="ADAL" clId="{ECF3FB06-8426-4361-BA79-17E7B1A58B1A}" dt="2026-06-17T23:36:10.671" v="2"/>
          <pc:sldLayoutMkLst>
            <pc:docMk/>
            <pc:sldMasterMk cId="537917463" sldId="2147483705"/>
            <pc:sldLayoutMk cId="3512896894" sldId="2147483754"/>
          </pc:sldLayoutMkLst>
          <pc:spChg chg="mod">
            <ac:chgData name="Jeff Welke" userId="5144fc03-1140-454d-8c26-5a2de940d530" providerId="ADAL" clId="{ECF3FB06-8426-4361-BA79-17E7B1A58B1A}" dt="2026-06-17T23:36:10.645" v="1"/>
            <ac:spMkLst>
              <pc:docMk/>
              <pc:sldMasterMk cId="537917463" sldId="2147483705"/>
              <pc:sldLayoutMk cId="3512896894" sldId="2147483754"/>
              <ac:spMk id="3" creationId="{340704CB-6C07-280C-18AE-C498EACAE004}"/>
            </ac:spMkLst>
          </pc:spChg>
          <pc:spChg chg="mod">
            <ac:chgData name="Jeff Welke" userId="5144fc03-1140-454d-8c26-5a2de940d530" providerId="ADAL" clId="{ECF3FB06-8426-4361-BA79-17E7B1A58B1A}" dt="2026-06-17T23:36:10.645" v="1"/>
            <ac:spMkLst>
              <pc:docMk/>
              <pc:sldMasterMk cId="537917463" sldId="2147483705"/>
              <pc:sldLayoutMk cId="3512896894" sldId="2147483754"/>
              <ac:spMk id="4" creationId="{F539C201-1999-440E-AE62-10194716CD68}"/>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543369769" sldId="2147483755"/>
          </pc:sldLayoutMkLst>
          <pc:spChg chg="mod">
            <ac:chgData name="Jeff Welke" userId="5144fc03-1140-454d-8c26-5a2de940d530" providerId="ADAL" clId="{ECF3FB06-8426-4361-BA79-17E7B1A58B1A}" dt="2026-06-17T23:36:10.645" v="1"/>
            <ac:spMkLst>
              <pc:docMk/>
              <pc:sldMasterMk cId="537917463" sldId="2147483705"/>
              <pc:sldLayoutMk cId="1543369769" sldId="2147483755"/>
              <ac:spMk id="5" creationId="{46B08B68-43E6-C348-89F6-123E25B3DF27}"/>
            </ac:spMkLst>
          </pc:spChg>
          <pc:spChg chg="mod">
            <ac:chgData name="Jeff Welke" userId="5144fc03-1140-454d-8c26-5a2de940d530" providerId="ADAL" clId="{ECF3FB06-8426-4361-BA79-17E7B1A58B1A}" dt="2026-06-17T23:36:10.645" v="1"/>
            <ac:spMkLst>
              <pc:docMk/>
              <pc:sldMasterMk cId="537917463" sldId="2147483705"/>
              <pc:sldLayoutMk cId="1543369769" sldId="2147483755"/>
              <ac:spMk id="7" creationId="{8CF068F5-A8BC-2AC9-BECC-82787CE7546B}"/>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153897504" sldId="2147483756"/>
          </pc:sldLayoutMkLst>
          <pc:spChg chg="mod">
            <ac:chgData name="Jeff Welke" userId="5144fc03-1140-454d-8c26-5a2de940d530" providerId="ADAL" clId="{ECF3FB06-8426-4361-BA79-17E7B1A58B1A}" dt="2026-06-17T23:36:10.645" v="1"/>
            <ac:spMkLst>
              <pc:docMk/>
              <pc:sldMasterMk cId="537917463" sldId="2147483705"/>
              <pc:sldLayoutMk cId="1153897504" sldId="2147483756"/>
              <ac:spMk id="5" creationId="{7C84A5BC-9736-8CF5-CA3B-00FA455E5CD8}"/>
            </ac:spMkLst>
          </pc:spChg>
          <pc:spChg chg="mod">
            <ac:chgData name="Jeff Welke" userId="5144fc03-1140-454d-8c26-5a2de940d530" providerId="ADAL" clId="{ECF3FB06-8426-4361-BA79-17E7B1A58B1A}" dt="2026-06-17T23:36:10.645" v="1"/>
            <ac:spMkLst>
              <pc:docMk/>
              <pc:sldMasterMk cId="537917463" sldId="2147483705"/>
              <pc:sldLayoutMk cId="1153897504" sldId="2147483756"/>
              <ac:spMk id="6" creationId="{ECFE1173-AF98-E7E3-4EF8-99BDBB02B6D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3028246136" sldId="2147483757"/>
          </pc:sldLayoutMkLst>
          <pc:spChg chg="mod">
            <ac:chgData name="Jeff Welke" userId="5144fc03-1140-454d-8c26-5a2de940d530" providerId="ADAL" clId="{ECF3FB06-8426-4361-BA79-17E7B1A58B1A}" dt="2026-06-17T23:36:10.645" v="1"/>
            <ac:spMkLst>
              <pc:docMk/>
              <pc:sldMasterMk cId="537917463" sldId="2147483705"/>
              <pc:sldLayoutMk cId="3028246136" sldId="2147483757"/>
              <ac:spMk id="5" creationId="{7C84A5BC-9736-8CF5-CA3B-00FA455E5CD8}"/>
            </ac:spMkLst>
          </pc:spChg>
          <pc:spChg chg="mod">
            <ac:chgData name="Jeff Welke" userId="5144fc03-1140-454d-8c26-5a2de940d530" providerId="ADAL" clId="{ECF3FB06-8426-4361-BA79-17E7B1A58B1A}" dt="2026-06-17T23:36:10.645" v="1"/>
            <ac:spMkLst>
              <pc:docMk/>
              <pc:sldMasterMk cId="537917463" sldId="2147483705"/>
              <pc:sldLayoutMk cId="3028246136" sldId="2147483757"/>
              <ac:spMk id="6" creationId="{ECFE1173-AF98-E7E3-4EF8-99BDBB02B6D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3260740786" sldId="2147483758"/>
          </pc:sldLayoutMkLst>
          <pc:spChg chg="mod">
            <ac:chgData name="Jeff Welke" userId="5144fc03-1140-454d-8c26-5a2de940d530" providerId="ADAL" clId="{ECF3FB06-8426-4361-BA79-17E7B1A58B1A}" dt="2026-06-17T23:36:10.645" v="1"/>
            <ac:spMkLst>
              <pc:docMk/>
              <pc:sldMasterMk cId="537917463" sldId="2147483705"/>
              <pc:sldLayoutMk cId="3260740786" sldId="2147483758"/>
              <ac:spMk id="5" creationId="{7C84A5BC-9736-8CF5-CA3B-00FA455E5CD8}"/>
            </ac:spMkLst>
          </pc:spChg>
          <pc:spChg chg="mod">
            <ac:chgData name="Jeff Welke" userId="5144fc03-1140-454d-8c26-5a2de940d530" providerId="ADAL" clId="{ECF3FB06-8426-4361-BA79-17E7B1A58B1A}" dt="2026-06-17T23:36:10.645" v="1"/>
            <ac:spMkLst>
              <pc:docMk/>
              <pc:sldMasterMk cId="537917463" sldId="2147483705"/>
              <pc:sldLayoutMk cId="3260740786" sldId="2147483758"/>
              <ac:spMk id="6" creationId="{ECFE1173-AF98-E7E3-4EF8-99BDBB02B6D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502681804" sldId="2147483759"/>
          </pc:sldLayoutMkLst>
          <pc:spChg chg="mod">
            <ac:chgData name="Jeff Welke" userId="5144fc03-1140-454d-8c26-5a2de940d530" providerId="ADAL" clId="{ECF3FB06-8426-4361-BA79-17E7B1A58B1A}" dt="2026-06-17T23:36:10.645" v="1"/>
            <ac:spMkLst>
              <pc:docMk/>
              <pc:sldMasterMk cId="537917463" sldId="2147483705"/>
              <pc:sldLayoutMk cId="1502681804" sldId="2147483759"/>
              <ac:spMk id="5" creationId="{7C84A5BC-9736-8CF5-CA3B-00FA455E5CD8}"/>
            </ac:spMkLst>
          </pc:spChg>
          <pc:spChg chg="mod">
            <ac:chgData name="Jeff Welke" userId="5144fc03-1140-454d-8c26-5a2de940d530" providerId="ADAL" clId="{ECF3FB06-8426-4361-BA79-17E7B1A58B1A}" dt="2026-06-17T23:36:10.645" v="1"/>
            <ac:spMkLst>
              <pc:docMk/>
              <pc:sldMasterMk cId="537917463" sldId="2147483705"/>
              <pc:sldLayoutMk cId="1502681804" sldId="2147483759"/>
              <ac:spMk id="6" creationId="{ECFE1173-AF98-E7E3-4EF8-99BDBB02B6D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2804975527" sldId="2147483760"/>
          </pc:sldLayoutMkLst>
          <pc:spChg chg="mod">
            <ac:chgData name="Jeff Welke" userId="5144fc03-1140-454d-8c26-5a2de940d530" providerId="ADAL" clId="{ECF3FB06-8426-4361-BA79-17E7B1A58B1A}" dt="2026-06-17T23:36:10.645" v="1"/>
            <ac:spMkLst>
              <pc:docMk/>
              <pc:sldMasterMk cId="537917463" sldId="2147483705"/>
              <pc:sldLayoutMk cId="2804975527" sldId="2147483760"/>
              <ac:spMk id="5" creationId="{7C84A5BC-9736-8CF5-CA3B-00FA455E5CD8}"/>
            </ac:spMkLst>
          </pc:spChg>
          <pc:spChg chg="mod">
            <ac:chgData name="Jeff Welke" userId="5144fc03-1140-454d-8c26-5a2de940d530" providerId="ADAL" clId="{ECF3FB06-8426-4361-BA79-17E7B1A58B1A}" dt="2026-06-17T23:36:10.645" v="1"/>
            <ac:spMkLst>
              <pc:docMk/>
              <pc:sldMasterMk cId="537917463" sldId="2147483705"/>
              <pc:sldLayoutMk cId="2804975527" sldId="2147483760"/>
              <ac:spMk id="6" creationId="{ECFE1173-AF98-E7E3-4EF8-99BDBB02B6DA}"/>
            </ac:spMkLst>
          </pc:spChg>
          <pc:spChg chg="mod">
            <ac:chgData name="Jeff Welke" userId="5144fc03-1140-454d-8c26-5a2de940d530" providerId="ADAL" clId="{ECF3FB06-8426-4361-BA79-17E7B1A58B1A}" dt="2026-06-17T23:36:10.645" v="1"/>
            <ac:spMkLst>
              <pc:docMk/>
              <pc:sldMasterMk cId="537917463" sldId="2147483705"/>
              <pc:sldLayoutMk cId="2804975527" sldId="2147483760"/>
              <ac:spMk id="8" creationId="{450FD442-4269-35F2-3202-D19CD150BA98}"/>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962155910" sldId="2147483761"/>
          </pc:sldLayoutMkLst>
          <pc:spChg chg="mod">
            <ac:chgData name="Jeff Welke" userId="5144fc03-1140-454d-8c26-5a2de940d530" providerId="ADAL" clId="{ECF3FB06-8426-4361-BA79-17E7B1A58B1A}" dt="2026-06-17T23:36:10.645" v="1"/>
            <ac:spMkLst>
              <pc:docMk/>
              <pc:sldMasterMk cId="537917463" sldId="2147483705"/>
              <pc:sldLayoutMk cId="962155910" sldId="2147483761"/>
              <ac:spMk id="5" creationId="{55040198-E00C-50B3-94D9-198F740B5933}"/>
            </ac:spMkLst>
          </pc:spChg>
          <pc:spChg chg="mod">
            <ac:chgData name="Jeff Welke" userId="5144fc03-1140-454d-8c26-5a2de940d530" providerId="ADAL" clId="{ECF3FB06-8426-4361-BA79-17E7B1A58B1A}" dt="2026-06-17T23:36:10.645" v="1"/>
            <ac:spMkLst>
              <pc:docMk/>
              <pc:sldMasterMk cId="537917463" sldId="2147483705"/>
              <pc:sldLayoutMk cId="962155910" sldId="2147483761"/>
              <ac:spMk id="11" creationId="{5056D0E1-602E-7ED7-D987-D5F349E762A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672871359" sldId="2147483762"/>
          </pc:sldLayoutMkLst>
          <pc:spChg chg="mod">
            <ac:chgData name="Jeff Welke" userId="5144fc03-1140-454d-8c26-5a2de940d530" providerId="ADAL" clId="{ECF3FB06-8426-4361-BA79-17E7B1A58B1A}" dt="2026-06-17T23:36:10.645" v="1"/>
            <ac:spMkLst>
              <pc:docMk/>
              <pc:sldMasterMk cId="537917463" sldId="2147483705"/>
              <pc:sldLayoutMk cId="1672871359" sldId="2147483762"/>
              <ac:spMk id="5" creationId="{3B387B27-9950-6C82-8567-B92E20FEAA42}"/>
            </ac:spMkLst>
          </pc:spChg>
          <pc:spChg chg="mod">
            <ac:chgData name="Jeff Welke" userId="5144fc03-1140-454d-8c26-5a2de940d530" providerId="ADAL" clId="{ECF3FB06-8426-4361-BA79-17E7B1A58B1A}" dt="2026-06-17T23:36:10.645" v="1"/>
            <ac:spMkLst>
              <pc:docMk/>
              <pc:sldMasterMk cId="537917463" sldId="2147483705"/>
              <pc:sldLayoutMk cId="1672871359" sldId="2147483762"/>
              <ac:spMk id="11" creationId="{5056D0E1-602E-7ED7-D987-D5F349E762A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48576505" sldId="2147483763"/>
          </pc:sldLayoutMkLst>
          <pc:spChg chg="mod">
            <ac:chgData name="Jeff Welke" userId="5144fc03-1140-454d-8c26-5a2de940d530" providerId="ADAL" clId="{ECF3FB06-8426-4361-BA79-17E7B1A58B1A}" dt="2026-06-17T23:36:10.645" v="1"/>
            <ac:spMkLst>
              <pc:docMk/>
              <pc:sldMasterMk cId="537917463" sldId="2147483705"/>
              <pc:sldLayoutMk cId="148576505" sldId="2147483763"/>
              <ac:spMk id="5" creationId="{8D41F414-2B17-8B09-2824-8D45853DB1FE}"/>
            </ac:spMkLst>
          </pc:spChg>
          <pc:spChg chg="mod">
            <ac:chgData name="Jeff Welke" userId="5144fc03-1140-454d-8c26-5a2de940d530" providerId="ADAL" clId="{ECF3FB06-8426-4361-BA79-17E7B1A58B1A}" dt="2026-06-17T23:36:10.645" v="1"/>
            <ac:spMkLst>
              <pc:docMk/>
              <pc:sldMasterMk cId="537917463" sldId="2147483705"/>
              <pc:sldLayoutMk cId="148576505" sldId="2147483763"/>
              <ac:spMk id="11" creationId="{5056D0E1-602E-7ED7-D987-D5F349E762A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083463214" sldId="2147483764"/>
          </pc:sldLayoutMkLst>
          <pc:spChg chg="mod">
            <ac:chgData name="Jeff Welke" userId="5144fc03-1140-454d-8c26-5a2de940d530" providerId="ADAL" clId="{ECF3FB06-8426-4361-BA79-17E7B1A58B1A}" dt="2026-06-17T23:36:10.645" v="1"/>
            <ac:spMkLst>
              <pc:docMk/>
              <pc:sldMasterMk cId="537917463" sldId="2147483705"/>
              <pc:sldLayoutMk cId="1083463214" sldId="2147483764"/>
              <ac:spMk id="5" creationId="{80BCA9B9-19D0-A29E-459C-77C48FE0B4C9}"/>
            </ac:spMkLst>
          </pc:spChg>
          <pc:spChg chg="mod">
            <ac:chgData name="Jeff Welke" userId="5144fc03-1140-454d-8c26-5a2de940d530" providerId="ADAL" clId="{ECF3FB06-8426-4361-BA79-17E7B1A58B1A}" dt="2026-06-17T23:36:10.645" v="1"/>
            <ac:spMkLst>
              <pc:docMk/>
              <pc:sldMasterMk cId="537917463" sldId="2147483705"/>
              <pc:sldLayoutMk cId="1083463214" sldId="2147483764"/>
              <ac:spMk id="11" creationId="{5056D0E1-602E-7ED7-D987-D5F349E762AA}"/>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16557809" sldId="2147483765"/>
          </pc:sldLayoutMkLst>
          <pc:spChg chg="mod">
            <ac:chgData name="Jeff Welke" userId="5144fc03-1140-454d-8c26-5a2de940d530" providerId="ADAL" clId="{ECF3FB06-8426-4361-BA79-17E7B1A58B1A}" dt="2026-06-17T23:36:10.645" v="1"/>
            <ac:spMkLst>
              <pc:docMk/>
              <pc:sldMasterMk cId="537917463" sldId="2147483705"/>
              <pc:sldLayoutMk cId="116557809" sldId="2147483765"/>
              <ac:spMk id="11" creationId="{5056D0E1-602E-7ED7-D987-D5F349E762AA}"/>
            </ac:spMkLst>
          </pc:spChg>
          <pc:spChg chg="mod">
            <ac:chgData name="Jeff Welke" userId="5144fc03-1140-454d-8c26-5a2de940d530" providerId="ADAL" clId="{ECF3FB06-8426-4361-BA79-17E7B1A58B1A}" dt="2026-06-17T23:36:10.645" v="1"/>
            <ac:spMkLst>
              <pc:docMk/>
              <pc:sldMasterMk cId="537917463" sldId="2147483705"/>
              <pc:sldLayoutMk cId="116557809" sldId="2147483765"/>
              <ac:spMk id="12" creationId="{2A0E1990-2D43-8AB3-F3CD-FBBF30124644}"/>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3627295767" sldId="2147483766"/>
          </pc:sldLayoutMkLst>
          <pc:spChg chg="mod">
            <ac:chgData name="Jeff Welke" userId="5144fc03-1140-454d-8c26-5a2de940d530" providerId="ADAL" clId="{ECF3FB06-8426-4361-BA79-17E7B1A58B1A}" dt="2026-06-17T23:36:10.645" v="1"/>
            <ac:spMkLst>
              <pc:docMk/>
              <pc:sldMasterMk cId="537917463" sldId="2147483705"/>
              <pc:sldLayoutMk cId="3627295767" sldId="2147483766"/>
              <ac:spMk id="6" creationId="{3CE15DA2-1E1B-791F-8A0D-E527F6EB099E}"/>
            </ac:spMkLst>
          </pc:spChg>
          <pc:spChg chg="mod">
            <ac:chgData name="Jeff Welke" userId="5144fc03-1140-454d-8c26-5a2de940d530" providerId="ADAL" clId="{ECF3FB06-8426-4361-BA79-17E7B1A58B1A}" dt="2026-06-17T23:36:10.645" v="1"/>
            <ac:spMkLst>
              <pc:docMk/>
              <pc:sldMasterMk cId="537917463" sldId="2147483705"/>
              <pc:sldLayoutMk cId="3627295767" sldId="2147483766"/>
              <ac:spMk id="11" creationId="{5056D0E1-602E-7ED7-D987-D5F349E762AA}"/>
            </ac:spMkLst>
          </pc:spChg>
        </pc:sldLayoutChg>
        <pc:sldLayoutChg chg="modSp mod ord">
          <pc:chgData name="Jeff Welke" userId="5144fc03-1140-454d-8c26-5a2de940d530" providerId="ADAL" clId="{ECF3FB06-8426-4361-BA79-17E7B1A58B1A}" dt="2026-06-17T23:36:10.645" v="1"/>
          <pc:sldLayoutMkLst>
            <pc:docMk/>
            <pc:sldMasterMk cId="537917463" sldId="2147483705"/>
            <pc:sldLayoutMk cId="2759224324" sldId="2147483767"/>
          </pc:sldLayoutMkLst>
          <pc:spChg chg="mod">
            <ac:chgData name="Jeff Welke" userId="5144fc03-1140-454d-8c26-5a2de940d530" providerId="ADAL" clId="{ECF3FB06-8426-4361-BA79-17E7B1A58B1A}" dt="2026-06-17T23:36:10.645" v="1"/>
            <ac:spMkLst>
              <pc:docMk/>
              <pc:sldMasterMk cId="537917463" sldId="2147483705"/>
              <pc:sldLayoutMk cId="2759224324" sldId="2147483767"/>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2759224324" sldId="2147483767"/>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2238149788" sldId="2147483768"/>
          </pc:sldLayoutMkLst>
          <pc:spChg chg="mod">
            <ac:chgData name="Jeff Welke" userId="5144fc03-1140-454d-8c26-5a2de940d530" providerId="ADAL" clId="{ECF3FB06-8426-4361-BA79-17E7B1A58B1A}" dt="2026-06-17T23:36:10.645" v="1"/>
            <ac:spMkLst>
              <pc:docMk/>
              <pc:sldMasterMk cId="537917463" sldId="2147483705"/>
              <pc:sldLayoutMk cId="2238149788" sldId="2147483768"/>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2238149788" sldId="2147483768"/>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027144744" sldId="2147483769"/>
          </pc:sldLayoutMkLst>
          <pc:spChg chg="mod">
            <ac:chgData name="Jeff Welke" userId="5144fc03-1140-454d-8c26-5a2de940d530" providerId="ADAL" clId="{ECF3FB06-8426-4361-BA79-17E7B1A58B1A}" dt="2026-06-17T23:36:10.645" v="1"/>
            <ac:spMkLst>
              <pc:docMk/>
              <pc:sldMasterMk cId="537917463" sldId="2147483705"/>
              <pc:sldLayoutMk cId="1027144744" sldId="2147483769"/>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1027144744" sldId="2147483769"/>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359762655" sldId="2147483770"/>
          </pc:sldLayoutMkLst>
          <pc:spChg chg="mod">
            <ac:chgData name="Jeff Welke" userId="5144fc03-1140-454d-8c26-5a2de940d530" providerId="ADAL" clId="{ECF3FB06-8426-4361-BA79-17E7B1A58B1A}" dt="2026-06-17T23:36:10.645" v="1"/>
            <ac:spMkLst>
              <pc:docMk/>
              <pc:sldMasterMk cId="537917463" sldId="2147483705"/>
              <pc:sldLayoutMk cId="359762655" sldId="2147483770"/>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359762655" sldId="2147483770"/>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2898085826" sldId="2147483771"/>
          </pc:sldLayoutMkLst>
          <pc:spChg chg="mod">
            <ac:chgData name="Jeff Welke" userId="5144fc03-1140-454d-8c26-5a2de940d530" providerId="ADAL" clId="{ECF3FB06-8426-4361-BA79-17E7B1A58B1A}" dt="2026-06-17T23:36:10.645" v="1"/>
            <ac:spMkLst>
              <pc:docMk/>
              <pc:sldMasterMk cId="537917463" sldId="2147483705"/>
              <pc:sldLayoutMk cId="2898085826" sldId="2147483771"/>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2898085826" sldId="2147483771"/>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1085969489" sldId="2147483772"/>
          </pc:sldLayoutMkLst>
          <pc:spChg chg="mod">
            <ac:chgData name="Jeff Welke" userId="5144fc03-1140-454d-8c26-5a2de940d530" providerId="ADAL" clId="{ECF3FB06-8426-4361-BA79-17E7B1A58B1A}" dt="2026-06-17T23:36:10.645" v="1"/>
            <ac:spMkLst>
              <pc:docMk/>
              <pc:sldMasterMk cId="537917463" sldId="2147483705"/>
              <pc:sldLayoutMk cId="1085969489" sldId="2147483772"/>
              <ac:spMk id="2" creationId="{00000000-0000-0000-0000-000000000000}"/>
            </ac:spMkLst>
          </pc:spChg>
          <pc:spChg chg="mod">
            <ac:chgData name="Jeff Welke" userId="5144fc03-1140-454d-8c26-5a2de940d530" providerId="ADAL" clId="{ECF3FB06-8426-4361-BA79-17E7B1A58B1A}" dt="2026-06-17T23:36:10.645" v="1"/>
            <ac:spMkLst>
              <pc:docMk/>
              <pc:sldMasterMk cId="537917463" sldId="2147483705"/>
              <pc:sldLayoutMk cId="1085969489" sldId="2147483772"/>
              <ac:spMk id="3" creationId="{00000000-0000-0000-0000-000000000000}"/>
            </ac:spMkLst>
          </pc:spChg>
        </pc:sldLayoutChg>
        <pc:sldLayoutChg chg="modSp del mod ord">
          <pc:chgData name="Jeff Welke" userId="5144fc03-1140-454d-8c26-5a2de940d530" providerId="ADAL" clId="{ECF3FB06-8426-4361-BA79-17E7B1A58B1A}" dt="2026-06-17T23:36:10.671" v="2"/>
          <pc:sldLayoutMkLst>
            <pc:docMk/>
            <pc:sldMasterMk cId="537917463" sldId="2147483705"/>
            <pc:sldLayoutMk cId="3823303373" sldId="2147483773"/>
          </pc:sldLayoutMkLst>
          <pc:spChg chg="mod">
            <ac:chgData name="Jeff Welke" userId="5144fc03-1140-454d-8c26-5a2de940d530" providerId="ADAL" clId="{ECF3FB06-8426-4361-BA79-17E7B1A58B1A}" dt="2026-06-17T23:36:10.645" v="1"/>
            <ac:spMkLst>
              <pc:docMk/>
              <pc:sldMasterMk cId="537917463" sldId="2147483705"/>
              <pc:sldLayoutMk cId="3823303373" sldId="2147483773"/>
              <ac:spMk id="6" creationId="{318ED063-8C52-EFC0-975A-9BB6A076B88E}"/>
            </ac:spMkLst>
          </pc:spChg>
        </pc:sldLayoutChg>
      </pc:sldMasterChg>
      <pc:sldMasterChg chg="del delSldLayout">
        <pc:chgData name="Jeff Welke" userId="5144fc03-1140-454d-8c26-5a2de940d530" providerId="ADAL" clId="{ECF3FB06-8426-4361-BA79-17E7B1A58B1A}" dt="2026-06-17T23:36:10.613" v="0"/>
        <pc:sldMasterMkLst>
          <pc:docMk/>
          <pc:sldMasterMk cId="2834926946" sldId="2147483748"/>
        </pc:sldMasterMkLst>
        <pc:sldLayoutChg chg="del">
          <pc:chgData name="Jeff Welke" userId="5144fc03-1140-454d-8c26-5a2de940d530" providerId="ADAL" clId="{ECF3FB06-8426-4361-BA79-17E7B1A58B1A}" dt="2026-06-17T23:36:10.613" v="0"/>
          <pc:sldLayoutMkLst>
            <pc:docMk/>
            <pc:sldMasterMk cId="2834926946" sldId="2147483748"/>
            <pc:sldLayoutMk cId="3690894417" sldId="2147483749"/>
          </pc:sldLayoutMkLst>
        </pc:sldLayoutChg>
      </pc:sldMasterChg>
      <pc:sldMasterChg chg="del delSldLayout">
        <pc:chgData name="Jeff Welke" userId="5144fc03-1140-454d-8c26-5a2de940d530" providerId="ADAL" clId="{ECF3FB06-8426-4361-BA79-17E7B1A58B1A}" dt="2026-06-17T23:36:10.613" v="0"/>
        <pc:sldMasterMkLst>
          <pc:docMk/>
          <pc:sldMasterMk cId="1256974233" sldId="2147483750"/>
        </pc:sldMasterMkLst>
        <pc:sldLayoutChg chg="del">
          <pc:chgData name="Jeff Welke" userId="5144fc03-1140-454d-8c26-5a2de940d530" providerId="ADAL" clId="{ECF3FB06-8426-4361-BA79-17E7B1A58B1A}" dt="2026-06-17T23:36:10.613" v="0"/>
          <pc:sldLayoutMkLst>
            <pc:docMk/>
            <pc:sldMasterMk cId="1256974233" sldId="2147483750"/>
            <pc:sldLayoutMk cId="985479619" sldId="2147483751"/>
          </pc:sldLayoutMkLst>
        </pc:sldLayoutChg>
      </pc:sldMasterChg>
      <pc:sldMasterChg chg="del sldLayoutOrd">
        <pc:chgData name="Jeff Welke" userId="5144fc03-1140-454d-8c26-5a2de940d530" providerId="ADAL" clId="{ECF3FB06-8426-4361-BA79-17E7B1A58B1A}" dt="2026-06-17T23:36:10.671" v="2"/>
        <pc:sldMasterMkLst>
          <pc:docMk/>
          <pc:sldMasterMk cId="39764158" sldId="2147483753"/>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00BCFC-AFFD-334C-A183-6116BAFDF92B}" type="datetimeFigureOut">
              <a:rPr lang="en-US" smtClean="0"/>
              <a:t>6/17/2026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C058E0-0852-DB43-83D6-BD76659FF1D8}" type="slidenum">
              <a:rPr lang="en-US" smtClean="0"/>
              <a:t>‹#›</a:t>
            </a:fld>
            <a:endParaRPr lang="en-US"/>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Introduce yourself as the presenter.</a:t>
            </a:r>
          </a:p>
          <a:p>
            <a:pPr marL="174708" indent="-174708">
              <a:buFont typeface="Arial" panose="020B0604020202020204" pitchFamily="34" charset="0"/>
              <a:buChar char="•"/>
            </a:pPr>
            <a:r>
              <a:rPr lang="en-US" dirty="0"/>
              <a:t>Introduce the space.</a:t>
            </a:r>
          </a:p>
          <a:p>
            <a:pPr marL="174708" indent="-174708">
              <a:buFont typeface="Arial" panose="020B0604020202020204" pitchFamily="34" charset="0"/>
              <a:buChar char="•"/>
            </a:pPr>
            <a:r>
              <a:rPr lang="en-US" dirty="0"/>
              <a:t>Have participants introduce themselves.</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25909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5290-B176-3C04-B61C-2AFC3C21A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40352-3E77-48BE-D0AB-1033B93E8593}"/>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F13521C9-B88C-B6AD-951D-248D30ABAA1B}"/>
              </a:ext>
            </a:extLst>
          </p:cNvPr>
          <p:cNvSpPr>
            <a:spLocks noGrp="1"/>
          </p:cNvSpPr>
          <p:nvPr>
            <p:ph type="body" idx="1"/>
          </p:nvPr>
        </p:nvSpPr>
        <p:spPr/>
        <p:txBody>
          <a:bodyPr/>
          <a:lstStyle/>
          <a:p>
            <a:r>
              <a:rPr lang="en-US" dirty="0"/>
              <a:t>Seattle experiences different types of winter weather, including windstorms, freezing rain, and black ice.</a:t>
            </a:r>
          </a:p>
          <a:p>
            <a:pPr marL="174708" indent="-174708">
              <a:buFontTx/>
              <a:buChar char="-"/>
            </a:pPr>
            <a:r>
              <a:rPr lang="en-US" dirty="0"/>
              <a:t>Share the definition and impacts of freezing rain.</a:t>
            </a:r>
          </a:p>
          <a:p>
            <a:pPr marL="174708" indent="-174708">
              <a:buFontTx/>
              <a:buChar char="-"/>
            </a:pPr>
            <a:r>
              <a:rPr lang="en-US" dirty="0"/>
              <a:t>Optional: Ask group if they have experienced freezing rain and if they feel comfortable sharing their experience.</a:t>
            </a:r>
          </a:p>
          <a:p>
            <a:endParaRPr lang="en-US" dirty="0"/>
          </a:p>
        </p:txBody>
      </p:sp>
      <p:sp>
        <p:nvSpPr>
          <p:cNvPr id="4" name="Slide Number Placeholder 3">
            <a:extLst>
              <a:ext uri="{FF2B5EF4-FFF2-40B4-BE49-F238E27FC236}">
                <a16:creationId xmlns:a16="http://schemas.microsoft.com/office/drawing/2014/main" id="{F102C635-483E-533E-4323-442FF6101161}"/>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10</a:t>
            </a:fld>
            <a:endParaRPr lang="cs-CZ">
              <a:solidFill>
                <a:prstClr val="black"/>
              </a:solidFill>
              <a:latin typeface="Calibri"/>
            </a:endParaRPr>
          </a:p>
        </p:txBody>
      </p:sp>
    </p:spTree>
    <p:extLst>
      <p:ext uri="{BB962C8B-B14F-4D97-AF65-F5344CB8AC3E}">
        <p14:creationId xmlns:p14="http://schemas.microsoft.com/office/powerpoint/2010/main" val="314638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6D3B-7374-D907-3291-E3B8D6027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01613-48E2-5A37-797B-11C5AB7299CB}"/>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53267D69-CA25-8D67-D613-EDC42E5948F0}"/>
              </a:ext>
            </a:extLst>
          </p:cNvPr>
          <p:cNvSpPr>
            <a:spLocks noGrp="1"/>
          </p:cNvSpPr>
          <p:nvPr>
            <p:ph type="body" idx="1"/>
          </p:nvPr>
        </p:nvSpPr>
        <p:spPr/>
        <p:txBody>
          <a:bodyPr/>
          <a:lstStyle/>
          <a:p>
            <a:r>
              <a:rPr lang="en-US" dirty="0"/>
              <a:t>Seattle experiences different types of winter weather, including windstorms, freezing rain, and black ice.</a:t>
            </a:r>
          </a:p>
          <a:p>
            <a:pPr marL="174708" indent="-174708">
              <a:buFontTx/>
              <a:buChar char="-"/>
            </a:pPr>
            <a:r>
              <a:rPr lang="en-US" dirty="0"/>
              <a:t>Share the definition and impacts of black ice.</a:t>
            </a:r>
          </a:p>
          <a:p>
            <a:pPr marL="174708" indent="-174708">
              <a:buFontTx/>
              <a:buChar char="-"/>
            </a:pPr>
            <a:r>
              <a:rPr lang="en-US" dirty="0"/>
              <a:t>Connect how black ice is common during Seattle winters and requires same amount of caution as less common, Seattle snowstorms.</a:t>
            </a:r>
          </a:p>
          <a:p>
            <a:pPr marL="174708" indent="-174708">
              <a:buFontTx/>
              <a:buChar char="-"/>
            </a:pPr>
            <a:r>
              <a:rPr lang="en-US" dirty="0"/>
              <a:t>Optional: Ask group if they have experienced black ice and if they feel comfortable sharing their experience.</a:t>
            </a:r>
          </a:p>
          <a:p>
            <a:endParaRPr lang="en-US" dirty="0"/>
          </a:p>
        </p:txBody>
      </p:sp>
      <p:sp>
        <p:nvSpPr>
          <p:cNvPr id="4" name="Slide Number Placeholder 3">
            <a:extLst>
              <a:ext uri="{FF2B5EF4-FFF2-40B4-BE49-F238E27FC236}">
                <a16:creationId xmlns:a16="http://schemas.microsoft.com/office/drawing/2014/main" id="{3A8ED585-8D54-F1D2-5396-35D44992B0E4}"/>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11</a:t>
            </a:fld>
            <a:endParaRPr lang="cs-CZ">
              <a:solidFill>
                <a:prstClr val="black"/>
              </a:solidFill>
              <a:latin typeface="Calibri"/>
            </a:endParaRPr>
          </a:p>
        </p:txBody>
      </p:sp>
    </p:spTree>
    <p:extLst>
      <p:ext uri="{BB962C8B-B14F-4D97-AF65-F5344CB8AC3E}">
        <p14:creationId xmlns:p14="http://schemas.microsoft.com/office/powerpoint/2010/main" val="3320850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E2F9-22EC-14C1-BF3A-40BF11048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5C1F9-D5AA-1AB2-C4BC-A7F3BC7F6F7C}"/>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01C8F683-6C6B-7764-B6B1-197DA1F7144D}"/>
              </a:ext>
            </a:extLst>
          </p:cNvPr>
          <p:cNvSpPr>
            <a:spLocks noGrp="1"/>
          </p:cNvSpPr>
          <p:nvPr>
            <p:ph type="body" idx="1"/>
          </p:nvPr>
        </p:nvSpPr>
        <p:spPr/>
        <p:txBody>
          <a:bodyPr/>
          <a:lstStyle/>
          <a:p>
            <a:r>
              <a:rPr lang="en-US" dirty="0"/>
              <a:t>Introduce activity.</a:t>
            </a:r>
          </a:p>
          <a:p>
            <a:r>
              <a:rPr lang="en-US" dirty="0"/>
              <a:t>Frame that activity is based on a fictional town, but encourage participants to make connections to the places that they live. Let them know that the second part of the activity will connect to impacts on Seattle during a wind storm.</a:t>
            </a:r>
          </a:p>
        </p:txBody>
      </p:sp>
      <p:sp>
        <p:nvSpPr>
          <p:cNvPr id="4" name="Slide Number Placeholder 3">
            <a:extLst>
              <a:ext uri="{FF2B5EF4-FFF2-40B4-BE49-F238E27FC236}">
                <a16:creationId xmlns:a16="http://schemas.microsoft.com/office/drawing/2014/main" id="{5E0D4F28-1CD4-C79A-524F-80A1B506B978}"/>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12</a:t>
            </a:fld>
            <a:endParaRPr lang="cs-CZ">
              <a:solidFill>
                <a:prstClr val="black"/>
              </a:solidFill>
              <a:latin typeface="Calibri"/>
            </a:endParaRPr>
          </a:p>
        </p:txBody>
      </p:sp>
    </p:spTree>
    <p:extLst>
      <p:ext uri="{BB962C8B-B14F-4D97-AF65-F5344CB8AC3E}">
        <p14:creationId xmlns:p14="http://schemas.microsoft.com/office/powerpoint/2010/main" val="238718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0092-BA7B-C9E0-1A24-8D6F57BE7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A6521A-3016-31C7-67D5-999D6809FFC0}"/>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C12653EF-0F49-689D-D66B-85CCA5EF11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A163B5-8F07-C71A-0DA0-85C4121ADC79}"/>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13</a:t>
            </a:fld>
            <a:endParaRPr lang="cs-CZ">
              <a:solidFill>
                <a:prstClr val="black"/>
              </a:solidFill>
              <a:latin typeface="Calibri"/>
            </a:endParaRPr>
          </a:p>
        </p:txBody>
      </p:sp>
    </p:spTree>
    <p:extLst>
      <p:ext uri="{BB962C8B-B14F-4D97-AF65-F5344CB8AC3E}">
        <p14:creationId xmlns:p14="http://schemas.microsoft.com/office/powerpoint/2010/main" val="114469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68AE4-11B5-9277-C599-5E6FA7EC7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C895A-07C5-C4F2-4FCF-79859DA5EF2B}"/>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B0C965F0-82BE-AC4D-F572-61886275CF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041ED3-83A2-92BE-DCEE-36F660154FDE}"/>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14</a:t>
            </a:fld>
            <a:endParaRPr lang="cs-CZ">
              <a:solidFill>
                <a:prstClr val="black"/>
              </a:solidFill>
              <a:latin typeface="Calibri"/>
            </a:endParaRPr>
          </a:p>
        </p:txBody>
      </p:sp>
    </p:spTree>
    <p:extLst>
      <p:ext uri="{BB962C8B-B14F-4D97-AF65-F5344CB8AC3E}">
        <p14:creationId xmlns:p14="http://schemas.microsoft.com/office/powerpoint/2010/main" val="3866307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C4D73-DD41-9497-1EFC-7F723F3CB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5654E-84CA-8861-A7A7-27603A4268E2}"/>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D9494506-874C-3F67-A525-00907A737E54}"/>
              </a:ext>
            </a:extLst>
          </p:cNvPr>
          <p:cNvSpPr>
            <a:spLocks noGrp="1"/>
          </p:cNvSpPr>
          <p:nvPr>
            <p:ph type="body" idx="1"/>
          </p:nvPr>
        </p:nvSpPr>
        <p:spPr/>
        <p:txBody>
          <a:bodyPr/>
          <a:lstStyle/>
          <a:p>
            <a:pPr defTabSz="931774"/>
            <a:r>
              <a:rPr lang="en-US" b="1" dirty="0"/>
              <a:t>Serious Impacts</a:t>
            </a:r>
            <a:r>
              <a:rPr lang="en-US" dirty="0"/>
              <a:t>: Winter weather can be both a direct and indirect factor that contributes to major health problems. Two major impacts are hypothermia and carbon monoxide poisoning, which both pose a serious threat to human health and in their worst cases can cause death. </a:t>
            </a:r>
          </a:p>
          <a:p>
            <a:endParaRPr lang="en-US" dirty="0"/>
          </a:p>
        </p:txBody>
      </p:sp>
      <p:sp>
        <p:nvSpPr>
          <p:cNvPr id="4" name="Slide Number Placeholder 3">
            <a:extLst>
              <a:ext uri="{FF2B5EF4-FFF2-40B4-BE49-F238E27FC236}">
                <a16:creationId xmlns:a16="http://schemas.microsoft.com/office/drawing/2014/main" id="{35D51C09-6284-7CAC-B122-3DB1FCAD02EC}"/>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15</a:t>
            </a:fld>
            <a:endParaRPr lang="cs-CZ">
              <a:solidFill>
                <a:prstClr val="black"/>
              </a:solidFill>
              <a:latin typeface="Calibri"/>
            </a:endParaRPr>
          </a:p>
        </p:txBody>
      </p:sp>
    </p:spTree>
    <p:extLst>
      <p:ext uri="{BB962C8B-B14F-4D97-AF65-F5344CB8AC3E}">
        <p14:creationId xmlns:p14="http://schemas.microsoft.com/office/powerpoint/2010/main" val="802569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78E85-E240-7294-761F-214102522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7AF5C-90FC-9ABB-C0D1-C50D13CD14DB}"/>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F10E4C7B-1703-298B-BCFA-C479C24FEE38}"/>
              </a:ext>
            </a:extLst>
          </p:cNvPr>
          <p:cNvSpPr>
            <a:spLocks noGrp="1"/>
          </p:cNvSpPr>
          <p:nvPr>
            <p:ph type="body" idx="1"/>
          </p:nvPr>
        </p:nvSpPr>
        <p:spPr/>
        <p:txBody>
          <a:bodyPr/>
          <a:lstStyle/>
          <a:p>
            <a:r>
              <a:rPr lang="en-US" dirty="0"/>
              <a:t>-Define hypothermia.</a:t>
            </a:r>
          </a:p>
          <a:p>
            <a:r>
              <a:rPr lang="en-US" dirty="0"/>
              <a:t>-Explain the symptoms of hypothermia</a:t>
            </a:r>
          </a:p>
          <a:p>
            <a:r>
              <a:rPr lang="en-US" dirty="0"/>
              <a:t>-List out vulnerable populations (older adults, folks who don’t have access to adequate food, clothing, or heating</a:t>
            </a:r>
          </a:p>
          <a:p>
            <a:r>
              <a:rPr lang="en-US" dirty="0"/>
              <a:t>-Define ways to prevent hypothermia (</a:t>
            </a:r>
            <a:r>
              <a:rPr lang="en-US" dirty="0">
                <a:solidFill>
                  <a:srgbClr val="333333"/>
                </a:solidFill>
                <a:latin typeface="Open Sans" panose="020B0606030504020204" pitchFamily="34" charset="0"/>
                <a:ea typeface="Open Sans" panose="020B0606030504020204" pitchFamily="34" charset="0"/>
                <a:cs typeface="Open Sans" panose="020B0606030504020204" pitchFamily="34" charset="0"/>
              </a:rPr>
              <a:t>Wear lots of warm layers that can stay dry. Protect your nose, ears, toes, cheeks, chin, and fingers)</a:t>
            </a:r>
          </a:p>
          <a:p>
            <a:endParaRPr lang="en-US" dirty="0"/>
          </a:p>
        </p:txBody>
      </p:sp>
      <p:sp>
        <p:nvSpPr>
          <p:cNvPr id="4" name="Slide Number Placeholder 3">
            <a:extLst>
              <a:ext uri="{FF2B5EF4-FFF2-40B4-BE49-F238E27FC236}">
                <a16:creationId xmlns:a16="http://schemas.microsoft.com/office/drawing/2014/main" id="{21D28218-0B4A-54AF-171B-32946DEE314C}"/>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16</a:t>
            </a:fld>
            <a:endParaRPr lang="cs-CZ">
              <a:solidFill>
                <a:prstClr val="black"/>
              </a:solidFill>
              <a:latin typeface="Calibri"/>
            </a:endParaRPr>
          </a:p>
        </p:txBody>
      </p:sp>
    </p:spTree>
    <p:extLst>
      <p:ext uri="{BB962C8B-B14F-4D97-AF65-F5344CB8AC3E}">
        <p14:creationId xmlns:p14="http://schemas.microsoft.com/office/powerpoint/2010/main" val="382861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177E6-83CC-473B-BDA0-FB37D4C3F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9421-EECD-6B25-1D87-F80A22D9122C}"/>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B50149F4-E740-D3AE-30CC-DC777E7CBD7C}"/>
              </a:ext>
            </a:extLst>
          </p:cNvPr>
          <p:cNvSpPr>
            <a:spLocks noGrp="1"/>
          </p:cNvSpPr>
          <p:nvPr>
            <p:ph type="body" idx="1"/>
          </p:nvPr>
        </p:nvSpPr>
        <p:spPr/>
        <p:txBody>
          <a:bodyPr/>
          <a:lstStyle/>
          <a:p>
            <a:r>
              <a:rPr lang="en-US" dirty="0"/>
              <a:t>-Define what Carbon Monoxide poisoning is</a:t>
            </a:r>
          </a:p>
          <a:p>
            <a:r>
              <a:rPr lang="en-US" dirty="0"/>
              <a:t>-Explain the symptoms of carbon monoxide</a:t>
            </a:r>
          </a:p>
          <a:p>
            <a:r>
              <a:rPr lang="en-US" dirty="0"/>
              <a:t>-List out vulnerable populations</a:t>
            </a:r>
          </a:p>
          <a:p>
            <a:r>
              <a:rPr lang="en-US" dirty="0"/>
              <a:t>-Define ways to prevent carbon monoxide poisoning </a:t>
            </a:r>
          </a:p>
          <a:p>
            <a:endParaRPr lang="en-US" dirty="0"/>
          </a:p>
        </p:txBody>
      </p:sp>
      <p:sp>
        <p:nvSpPr>
          <p:cNvPr id="4" name="Slide Number Placeholder 3">
            <a:extLst>
              <a:ext uri="{FF2B5EF4-FFF2-40B4-BE49-F238E27FC236}">
                <a16:creationId xmlns:a16="http://schemas.microsoft.com/office/drawing/2014/main" id="{42F35075-4625-781B-9CA7-63D2BE67882B}"/>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17</a:t>
            </a:fld>
            <a:endParaRPr lang="cs-CZ">
              <a:solidFill>
                <a:prstClr val="black"/>
              </a:solidFill>
              <a:latin typeface="Calibri"/>
            </a:endParaRPr>
          </a:p>
        </p:txBody>
      </p:sp>
    </p:spTree>
    <p:extLst>
      <p:ext uri="{BB962C8B-B14F-4D97-AF65-F5344CB8AC3E}">
        <p14:creationId xmlns:p14="http://schemas.microsoft.com/office/powerpoint/2010/main" val="1837250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9C90-3B48-10C6-C725-455D4F81C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415F0-33ED-794E-46B5-59685FFD32C8}"/>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7B6272C3-BF4D-5BD4-E328-A8523A7DE0C4}"/>
              </a:ext>
            </a:extLst>
          </p:cNvPr>
          <p:cNvSpPr>
            <a:spLocks noGrp="1"/>
          </p:cNvSpPr>
          <p:nvPr>
            <p:ph type="body" idx="1"/>
          </p:nvPr>
        </p:nvSpPr>
        <p:spPr/>
        <p:txBody>
          <a:bodyPr/>
          <a:lstStyle/>
          <a:p>
            <a:r>
              <a:rPr lang="en-US" dirty="0"/>
              <a:t>Have participants share in small groups.</a:t>
            </a:r>
          </a:p>
        </p:txBody>
      </p:sp>
      <p:sp>
        <p:nvSpPr>
          <p:cNvPr id="4" name="Slide Number Placeholder 3">
            <a:extLst>
              <a:ext uri="{FF2B5EF4-FFF2-40B4-BE49-F238E27FC236}">
                <a16:creationId xmlns:a16="http://schemas.microsoft.com/office/drawing/2014/main" id="{9D787BC1-6B24-6704-EB4E-987EC9F00A6B}"/>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18</a:t>
            </a:fld>
            <a:endParaRPr lang="cs-CZ">
              <a:solidFill>
                <a:prstClr val="black"/>
              </a:solidFill>
              <a:latin typeface="Calibri"/>
            </a:endParaRPr>
          </a:p>
        </p:txBody>
      </p:sp>
    </p:spTree>
    <p:extLst>
      <p:ext uri="{BB962C8B-B14F-4D97-AF65-F5344CB8AC3E}">
        <p14:creationId xmlns:p14="http://schemas.microsoft.com/office/powerpoint/2010/main" val="2414245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FD3A-E674-D696-8CCC-A344EDE8A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863A1A-90B6-BC98-8DC3-807805F625E0}"/>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5EB44306-C550-4D86-7533-2F901AB7B8A4}"/>
              </a:ext>
            </a:extLst>
          </p:cNvPr>
          <p:cNvSpPr>
            <a:spLocks noGrp="1"/>
          </p:cNvSpPr>
          <p:nvPr>
            <p:ph type="body" idx="1"/>
          </p:nvPr>
        </p:nvSpPr>
        <p:spPr/>
        <p:txBody>
          <a:bodyPr/>
          <a:lstStyle/>
          <a:p>
            <a:r>
              <a:rPr lang="en-US" dirty="0"/>
              <a:t>Give participants time to work through questions.</a:t>
            </a:r>
          </a:p>
          <a:p>
            <a:r>
              <a:rPr lang="en-US" dirty="0"/>
              <a:t>When conversation begins to die down, ask participants to share out their takeaways.</a:t>
            </a:r>
          </a:p>
        </p:txBody>
      </p:sp>
      <p:sp>
        <p:nvSpPr>
          <p:cNvPr id="4" name="Slide Number Placeholder 3">
            <a:extLst>
              <a:ext uri="{FF2B5EF4-FFF2-40B4-BE49-F238E27FC236}">
                <a16:creationId xmlns:a16="http://schemas.microsoft.com/office/drawing/2014/main" id="{AA939894-424D-A590-5132-255347F6A214}"/>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19</a:t>
            </a:fld>
            <a:endParaRPr lang="cs-CZ">
              <a:solidFill>
                <a:prstClr val="black"/>
              </a:solidFill>
              <a:latin typeface="Calibri"/>
            </a:endParaRPr>
          </a:p>
        </p:txBody>
      </p:sp>
    </p:spTree>
    <p:extLst>
      <p:ext uri="{BB962C8B-B14F-4D97-AF65-F5344CB8AC3E}">
        <p14:creationId xmlns:p14="http://schemas.microsoft.com/office/powerpoint/2010/main" val="387741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over the overview of the day, the space and the purpose of the module</a:t>
            </a:r>
          </a:p>
          <a:p>
            <a:endParaRPr lang="en-US" dirty="0"/>
          </a:p>
        </p:txBody>
      </p:sp>
      <p:sp>
        <p:nvSpPr>
          <p:cNvPr id="4" name="Slide Number Placeholder 3"/>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a:t>
            </a:fld>
            <a:endParaRPr lang="cs-CZ">
              <a:solidFill>
                <a:prstClr val="black"/>
              </a:solidFill>
              <a:latin typeface="Calibri"/>
            </a:endParaRPr>
          </a:p>
        </p:txBody>
      </p:sp>
    </p:spTree>
    <p:extLst>
      <p:ext uri="{BB962C8B-B14F-4D97-AF65-F5344CB8AC3E}">
        <p14:creationId xmlns:p14="http://schemas.microsoft.com/office/powerpoint/2010/main" val="3568869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AF8ED-4702-5C53-EEEC-2B0D4D138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00F0A-9FA5-AF40-3AFE-67DFBCCCFAAE}"/>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F24D281A-AC26-D588-9B96-B291429B3683}"/>
              </a:ext>
            </a:extLst>
          </p:cNvPr>
          <p:cNvSpPr>
            <a:spLocks noGrp="1"/>
          </p:cNvSpPr>
          <p:nvPr>
            <p:ph type="body" idx="1"/>
          </p:nvPr>
        </p:nvSpPr>
        <p:spPr/>
        <p:txBody>
          <a:bodyPr/>
          <a:lstStyle/>
          <a:p>
            <a:r>
              <a:rPr lang="en-US" dirty="0"/>
              <a:t>Frame activity for group and pass out worksheets</a:t>
            </a:r>
          </a:p>
        </p:txBody>
      </p:sp>
      <p:sp>
        <p:nvSpPr>
          <p:cNvPr id="4" name="Slide Number Placeholder 3">
            <a:extLst>
              <a:ext uri="{FF2B5EF4-FFF2-40B4-BE49-F238E27FC236}">
                <a16:creationId xmlns:a16="http://schemas.microsoft.com/office/drawing/2014/main" id="{AEB572FA-4C8C-D4E2-D16E-B86E4D10A08F}"/>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20</a:t>
            </a:fld>
            <a:endParaRPr lang="cs-CZ">
              <a:solidFill>
                <a:prstClr val="black"/>
              </a:solidFill>
              <a:latin typeface="Calibri"/>
            </a:endParaRPr>
          </a:p>
        </p:txBody>
      </p:sp>
    </p:spTree>
    <p:extLst>
      <p:ext uri="{BB962C8B-B14F-4D97-AF65-F5344CB8AC3E}">
        <p14:creationId xmlns:p14="http://schemas.microsoft.com/office/powerpoint/2010/main" val="342946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D91F4-9A1B-8E0A-C275-D3420FF50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71240-D046-2D03-F3B3-F5A6DA0E6560}"/>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C7FF3989-CD50-1CAB-AF6E-D50FC1A275E3}"/>
              </a:ext>
            </a:extLst>
          </p:cNvPr>
          <p:cNvSpPr>
            <a:spLocks noGrp="1"/>
          </p:cNvSpPr>
          <p:nvPr>
            <p:ph type="body" idx="1"/>
          </p:nvPr>
        </p:nvSpPr>
        <p:spPr/>
        <p:txBody>
          <a:bodyPr/>
          <a:lstStyle/>
          <a:p>
            <a:pPr defTabSz="931774"/>
            <a:r>
              <a:rPr lang="en-US" dirty="0"/>
              <a:t>Facilitate group reflection.</a:t>
            </a:r>
          </a:p>
          <a:p>
            <a:endParaRPr lang="en-US" dirty="0"/>
          </a:p>
        </p:txBody>
      </p:sp>
      <p:sp>
        <p:nvSpPr>
          <p:cNvPr id="4" name="Slide Number Placeholder 3">
            <a:extLst>
              <a:ext uri="{FF2B5EF4-FFF2-40B4-BE49-F238E27FC236}">
                <a16:creationId xmlns:a16="http://schemas.microsoft.com/office/drawing/2014/main" id="{CD07AC89-A110-F9CE-B3D8-AAE4E727AF01}"/>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21</a:t>
            </a:fld>
            <a:endParaRPr lang="cs-CZ">
              <a:solidFill>
                <a:prstClr val="black"/>
              </a:solidFill>
              <a:latin typeface="Calibri"/>
            </a:endParaRPr>
          </a:p>
        </p:txBody>
      </p:sp>
    </p:spTree>
    <p:extLst>
      <p:ext uri="{BB962C8B-B14F-4D97-AF65-F5344CB8AC3E}">
        <p14:creationId xmlns:p14="http://schemas.microsoft.com/office/powerpoint/2010/main" val="4032064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A3D1-C986-79D3-6901-750C68634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67C80-5CFC-7698-6E0B-8B45F913A7D3}"/>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4DC95B5E-AEE6-0C87-6BB0-CE10CBE6E484}"/>
              </a:ext>
            </a:extLst>
          </p:cNvPr>
          <p:cNvSpPr>
            <a:spLocks noGrp="1"/>
          </p:cNvSpPr>
          <p:nvPr>
            <p:ph type="body" idx="1"/>
          </p:nvPr>
        </p:nvSpPr>
        <p:spPr/>
        <p:txBody>
          <a:bodyPr/>
          <a:lstStyle/>
          <a:p>
            <a:pPr marL="174708" indent="-174708">
              <a:buFont typeface="Arial" panose="020B0604020202020204" pitchFamily="34" charset="0"/>
              <a:buChar char="•"/>
            </a:pPr>
            <a:r>
              <a:rPr lang="en-US" dirty="0"/>
              <a:t>Participants should use information learned in module to have discussions and explore what concrete steps they can take to prepare for winter weather events.</a:t>
            </a:r>
          </a:p>
          <a:p>
            <a:pPr marL="174708" indent="-174708">
              <a:buFont typeface="Arial" panose="020B0604020202020204" pitchFamily="34" charset="0"/>
              <a:buChar char="•"/>
            </a:pPr>
            <a:r>
              <a:rPr lang="en-US" dirty="0"/>
              <a:t>Preparing for extreme winter weather can keep individuals, neighbors, communities, and properties safe.</a:t>
            </a:r>
          </a:p>
          <a:p>
            <a:endParaRPr lang="en-US" dirty="0"/>
          </a:p>
        </p:txBody>
      </p:sp>
      <p:sp>
        <p:nvSpPr>
          <p:cNvPr id="4" name="Slide Number Placeholder 3">
            <a:extLst>
              <a:ext uri="{FF2B5EF4-FFF2-40B4-BE49-F238E27FC236}">
                <a16:creationId xmlns:a16="http://schemas.microsoft.com/office/drawing/2014/main" id="{DF4B8D6A-F0D6-7DE0-FC7A-CCB083350205}"/>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22</a:t>
            </a:fld>
            <a:endParaRPr lang="cs-CZ">
              <a:solidFill>
                <a:prstClr val="black"/>
              </a:solidFill>
              <a:latin typeface="Calibri"/>
            </a:endParaRPr>
          </a:p>
        </p:txBody>
      </p:sp>
    </p:spTree>
    <p:extLst>
      <p:ext uri="{BB962C8B-B14F-4D97-AF65-F5344CB8AC3E}">
        <p14:creationId xmlns:p14="http://schemas.microsoft.com/office/powerpoint/2010/main" val="530336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dirty="0"/>
              <a:t>3-minute discussion</a:t>
            </a:r>
          </a:p>
          <a:p>
            <a:pPr marL="174708" indent="-174708">
              <a:buFont typeface="Arial" panose="020B0604020202020204" pitchFamily="34" charset="0"/>
              <a:buChar char="•"/>
            </a:pPr>
            <a:r>
              <a:rPr lang="en-US" dirty="0"/>
              <a:t>When preparing for extreme weather, it’s important to know there are supports out there from the City of Seattle and King County</a:t>
            </a:r>
          </a:p>
          <a:p>
            <a:pPr marL="174708" indent="-174708">
              <a:buFont typeface="Arial" panose="020B0604020202020204" pitchFamily="34" charset="0"/>
              <a:buChar char="•"/>
            </a:pPr>
            <a:r>
              <a:rPr lang="en-US" dirty="0"/>
              <a:t>You should become familiar with these resources and where to locate them so you can share this information and help others impacted by flooding.</a:t>
            </a:r>
          </a:p>
          <a:p>
            <a:endParaRPr lang="en-US" dirty="0"/>
          </a:p>
        </p:txBody>
      </p:sp>
      <p:sp>
        <p:nvSpPr>
          <p:cNvPr id="4" name="Slide Number Placeholder 3"/>
          <p:cNvSpPr>
            <a:spLocks noGrp="1"/>
          </p:cNvSpPr>
          <p:nvPr>
            <p:ph type="sldNum" sz="quarter" idx="5"/>
          </p:nvPr>
        </p:nvSpPr>
        <p:spPr/>
        <p:txBody>
          <a:bodyPr/>
          <a:lstStyle/>
          <a:p>
            <a:fld id="{783EE622-5B97-4E25-80DF-B77C621210FF}" type="slidenum">
              <a:rPr lang="en-US" smtClean="0"/>
              <a:t>23</a:t>
            </a:fld>
            <a:endParaRPr lang="en-US"/>
          </a:p>
        </p:txBody>
      </p:sp>
    </p:spTree>
    <p:extLst>
      <p:ext uri="{BB962C8B-B14F-4D97-AF65-F5344CB8AC3E}">
        <p14:creationId xmlns:p14="http://schemas.microsoft.com/office/powerpoint/2010/main" val="2445333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89BFE-E042-E842-8D4C-310A2F334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DE528-D88D-96C8-84FA-D9477399C483}"/>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CB1BEDE8-169C-0BCD-A1B7-E452CB5AA306}"/>
              </a:ext>
            </a:extLst>
          </p:cNvPr>
          <p:cNvSpPr>
            <a:spLocks noGrp="1"/>
          </p:cNvSpPr>
          <p:nvPr>
            <p:ph type="body" idx="1"/>
          </p:nvPr>
        </p:nvSpPr>
        <p:spPr/>
        <p:txBody>
          <a:bodyPr/>
          <a:lstStyle/>
          <a:p>
            <a:r>
              <a:rPr lang="en-US" dirty="0"/>
              <a:t>Have groups reflect in small groups.</a:t>
            </a:r>
          </a:p>
        </p:txBody>
      </p:sp>
      <p:sp>
        <p:nvSpPr>
          <p:cNvPr id="4" name="Slide Number Placeholder 3">
            <a:extLst>
              <a:ext uri="{FF2B5EF4-FFF2-40B4-BE49-F238E27FC236}">
                <a16:creationId xmlns:a16="http://schemas.microsoft.com/office/drawing/2014/main" id="{8EBA728D-4FDC-E081-0116-839C736CAA01}"/>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24</a:t>
            </a:fld>
            <a:endParaRPr lang="cs-CZ">
              <a:solidFill>
                <a:prstClr val="black"/>
              </a:solidFill>
              <a:latin typeface="Calibri"/>
            </a:endParaRPr>
          </a:p>
        </p:txBody>
      </p:sp>
    </p:spTree>
    <p:extLst>
      <p:ext uri="{BB962C8B-B14F-4D97-AF65-F5344CB8AC3E}">
        <p14:creationId xmlns:p14="http://schemas.microsoft.com/office/powerpoint/2010/main" val="1660447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9E20-727E-9DAD-3C86-FC1B705E0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F475C-18E0-4BC3-698B-4014CC56BB12}"/>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BB0D867B-2C0A-73F7-ED2A-2BB93CFAEC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46FC25-6B19-67BF-512B-7B5B78A481B0}"/>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25</a:t>
            </a:fld>
            <a:endParaRPr lang="cs-CZ">
              <a:solidFill>
                <a:prstClr val="black"/>
              </a:solidFill>
              <a:latin typeface="Calibri"/>
            </a:endParaRPr>
          </a:p>
        </p:txBody>
      </p:sp>
    </p:spTree>
    <p:extLst>
      <p:ext uri="{BB962C8B-B14F-4D97-AF65-F5344CB8AC3E}">
        <p14:creationId xmlns:p14="http://schemas.microsoft.com/office/powerpoint/2010/main" val="971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F534-2466-3CB7-0AC2-379DF2E2C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6DBF4-44BF-BDAA-711F-ACBC424BF891}"/>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84167614-06B6-AA69-A468-EC47458F3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4DFAB3-BFE6-AE67-608A-5CC69621D810}"/>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3</a:t>
            </a:fld>
            <a:endParaRPr lang="cs-CZ">
              <a:solidFill>
                <a:prstClr val="black"/>
              </a:solidFill>
              <a:latin typeface="Calibri"/>
            </a:endParaRPr>
          </a:p>
        </p:txBody>
      </p:sp>
    </p:spTree>
    <p:extLst>
      <p:ext uri="{BB962C8B-B14F-4D97-AF65-F5344CB8AC3E}">
        <p14:creationId xmlns:p14="http://schemas.microsoft.com/office/powerpoint/2010/main" val="87473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1A560-80F1-F238-926E-10AF41370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B819C-0C49-FD7A-B9CA-9C125257062F}"/>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C2F3666B-7B93-F9EC-5E46-109B15832C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ED2893-FC9A-E1FF-270A-551F0D907558}"/>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4</a:t>
            </a:fld>
            <a:endParaRPr lang="cs-CZ">
              <a:solidFill>
                <a:prstClr val="black"/>
              </a:solidFill>
              <a:latin typeface="Calibri"/>
            </a:endParaRPr>
          </a:p>
        </p:txBody>
      </p:sp>
    </p:spTree>
    <p:extLst>
      <p:ext uri="{BB962C8B-B14F-4D97-AF65-F5344CB8AC3E}">
        <p14:creationId xmlns:p14="http://schemas.microsoft.com/office/powerpoint/2010/main" val="419332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3DE6F-B7B5-85AA-98F9-97FF9137C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07AF4-256C-627F-EF50-04EEE061864D}"/>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2B630DDA-5A1A-4739-8A73-7175D27D9838}"/>
              </a:ext>
            </a:extLst>
          </p:cNvPr>
          <p:cNvSpPr>
            <a:spLocks noGrp="1"/>
          </p:cNvSpPr>
          <p:nvPr>
            <p:ph type="body" idx="1"/>
          </p:nvPr>
        </p:nvSpPr>
        <p:spPr/>
        <p:txBody>
          <a:bodyPr/>
          <a:lstStyle/>
          <a:p>
            <a:r>
              <a:rPr lang="en-US" i="0" dirty="0"/>
              <a:t>Have participants reflect individually</a:t>
            </a:r>
          </a:p>
        </p:txBody>
      </p:sp>
      <p:sp>
        <p:nvSpPr>
          <p:cNvPr id="4" name="Slide Number Placeholder 3">
            <a:extLst>
              <a:ext uri="{FF2B5EF4-FFF2-40B4-BE49-F238E27FC236}">
                <a16:creationId xmlns:a16="http://schemas.microsoft.com/office/drawing/2014/main" id="{DD705E93-2AE0-E41B-3BEC-E52E92D20F15}"/>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5</a:t>
            </a:fld>
            <a:endParaRPr lang="cs-CZ">
              <a:solidFill>
                <a:prstClr val="black"/>
              </a:solidFill>
              <a:latin typeface="Calibri"/>
            </a:endParaRPr>
          </a:p>
        </p:txBody>
      </p:sp>
    </p:spTree>
    <p:extLst>
      <p:ext uri="{BB962C8B-B14F-4D97-AF65-F5344CB8AC3E}">
        <p14:creationId xmlns:p14="http://schemas.microsoft.com/office/powerpoint/2010/main" val="55342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647B-B089-2451-A98A-CDF27798A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7AE27-71FB-F350-564E-489C90FDB7D8}"/>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8BD49F13-3673-B7E3-1E0B-5318D3FF2D8F}"/>
              </a:ext>
            </a:extLst>
          </p:cNvPr>
          <p:cNvSpPr>
            <a:spLocks noGrp="1"/>
          </p:cNvSpPr>
          <p:nvPr>
            <p:ph type="body" idx="1"/>
          </p:nvPr>
        </p:nvSpPr>
        <p:spPr/>
        <p:txBody>
          <a:bodyPr/>
          <a:lstStyle/>
          <a:p>
            <a:r>
              <a:rPr lang="en-US" dirty="0"/>
              <a:t>- Explain contributors to climate change (over consumption, industry, agriculture) – all release greenhouse gasses into the environment.</a:t>
            </a:r>
          </a:p>
          <a:p>
            <a:r>
              <a:rPr lang="en-US" dirty="0"/>
              <a:t>- Greenhouse gases keep heat in the atmosphere, causing global warming.</a:t>
            </a:r>
          </a:p>
          <a:p>
            <a:r>
              <a:rPr lang="en-US" dirty="0"/>
              <a:t>-Increase in global warming causes climates to change. This can increase severe weather, like extreme cold.</a:t>
            </a:r>
          </a:p>
          <a:p>
            <a:r>
              <a:rPr lang="en-US" dirty="0"/>
              <a:t>- </a:t>
            </a:r>
            <a:r>
              <a:rPr lang="en-US" i="1" dirty="0"/>
              <a:t>Optional: Can provide analogy that if climate is your personality, weather would be your mood. They are related, but different.</a:t>
            </a:r>
            <a:endParaRPr lang="en-US" dirty="0"/>
          </a:p>
          <a:p>
            <a:endParaRPr lang="en-US" dirty="0"/>
          </a:p>
        </p:txBody>
      </p:sp>
      <p:sp>
        <p:nvSpPr>
          <p:cNvPr id="4" name="Slide Number Placeholder 3">
            <a:extLst>
              <a:ext uri="{FF2B5EF4-FFF2-40B4-BE49-F238E27FC236}">
                <a16:creationId xmlns:a16="http://schemas.microsoft.com/office/drawing/2014/main" id="{7A99BC55-93B5-B405-D3B3-D65C5622AF51}"/>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6</a:t>
            </a:fld>
            <a:endParaRPr lang="cs-CZ">
              <a:solidFill>
                <a:prstClr val="black"/>
              </a:solidFill>
              <a:latin typeface="Calibri"/>
            </a:endParaRPr>
          </a:p>
        </p:txBody>
      </p:sp>
    </p:spTree>
    <p:extLst>
      <p:ext uri="{BB962C8B-B14F-4D97-AF65-F5344CB8AC3E}">
        <p14:creationId xmlns:p14="http://schemas.microsoft.com/office/powerpoint/2010/main" val="304215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B083D-6414-CACC-9722-55F815230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DA495-4A51-EAF9-2DCC-A9CF601D8C34}"/>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71B15F24-BDF0-341C-C26F-9973918AF269}"/>
              </a:ext>
            </a:extLst>
          </p:cNvPr>
          <p:cNvSpPr>
            <a:spLocks noGrp="1"/>
          </p:cNvSpPr>
          <p:nvPr>
            <p:ph type="body" idx="1"/>
          </p:nvPr>
        </p:nvSpPr>
        <p:spPr/>
        <p:txBody>
          <a:bodyPr/>
          <a:lstStyle/>
          <a:p>
            <a:pPr marL="174708" indent="-174708">
              <a:buFont typeface="Arial" panose="020B0604020202020204" pitchFamily="34" charset="0"/>
              <a:buChar char="•"/>
            </a:pPr>
            <a:r>
              <a:rPr lang="en-US" dirty="0"/>
              <a:t>As climate change progresses, severe weather events, like windstorms and snow/ice storms, will increase.</a:t>
            </a:r>
          </a:p>
          <a:p>
            <a:pPr marL="174708" indent="-174708">
              <a:buFont typeface="Arial" panose="020B0604020202020204" pitchFamily="34" charset="0"/>
              <a:buChar char="•"/>
            </a:pPr>
            <a:r>
              <a:rPr lang="en-US" dirty="0"/>
              <a:t>Explain why this matters to participants </a:t>
            </a:r>
            <a:r>
              <a:rPr lang="en-US" i="1" dirty="0"/>
              <a:t>(Seattle’s infrastructure, vulnerable populations)</a:t>
            </a:r>
            <a:endParaRPr lang="en-US" dirty="0"/>
          </a:p>
          <a:p>
            <a:pPr marL="174708" indent="-174708">
              <a:buFont typeface="Arial" panose="020B0604020202020204" pitchFamily="34" charset="0"/>
              <a:buChar char="•"/>
            </a:pPr>
            <a:r>
              <a:rPr lang="en-US" dirty="0"/>
              <a:t>Share the disproportionate impacts of extreme winter weather. </a:t>
            </a:r>
          </a:p>
          <a:p>
            <a:pPr marL="174708" indent="-174708">
              <a:buFont typeface="Arial" panose="020B0604020202020204" pitchFamily="34" charset="0"/>
              <a:buChar char="•"/>
            </a:pPr>
            <a:r>
              <a:rPr lang="en-US" dirty="0"/>
              <a:t>Expand to how being prepared is important in mitigating the disproportionate impacts of weather on vulnerable communities</a:t>
            </a:r>
            <a:endParaRPr lang="en-US" i="0" dirty="0"/>
          </a:p>
          <a:p>
            <a:endParaRPr lang="en-US" dirty="0"/>
          </a:p>
        </p:txBody>
      </p:sp>
      <p:sp>
        <p:nvSpPr>
          <p:cNvPr id="4" name="Slide Number Placeholder 3">
            <a:extLst>
              <a:ext uri="{FF2B5EF4-FFF2-40B4-BE49-F238E27FC236}">
                <a16:creationId xmlns:a16="http://schemas.microsoft.com/office/drawing/2014/main" id="{D4494F99-3EB6-0BC7-54CE-CE87B13EB7BB}"/>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7</a:t>
            </a:fld>
            <a:endParaRPr lang="cs-CZ">
              <a:solidFill>
                <a:prstClr val="black"/>
              </a:solidFill>
              <a:latin typeface="Calibri"/>
            </a:endParaRPr>
          </a:p>
        </p:txBody>
      </p:sp>
    </p:spTree>
    <p:extLst>
      <p:ext uri="{BB962C8B-B14F-4D97-AF65-F5344CB8AC3E}">
        <p14:creationId xmlns:p14="http://schemas.microsoft.com/office/powerpoint/2010/main" val="351486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3626-B0D9-9941-02BB-F2C3D199A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E5F7E-7D96-A78E-F1B4-B7D619687DED}"/>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E796F7BF-2DFC-CC49-F94D-C918AC8413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DC04C5-3842-0696-BD8C-739139D47819}"/>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8</a:t>
            </a:fld>
            <a:endParaRPr lang="cs-CZ">
              <a:solidFill>
                <a:prstClr val="black"/>
              </a:solidFill>
              <a:latin typeface="Calibri"/>
            </a:endParaRPr>
          </a:p>
        </p:txBody>
      </p:sp>
    </p:spTree>
    <p:extLst>
      <p:ext uri="{BB962C8B-B14F-4D97-AF65-F5344CB8AC3E}">
        <p14:creationId xmlns:p14="http://schemas.microsoft.com/office/powerpoint/2010/main" val="184285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11D5-9999-9ECE-3592-70A4C137B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9A539-5D9E-0B33-003F-C29B64C59463}"/>
              </a:ext>
            </a:extLst>
          </p:cNvPr>
          <p:cNvSpPr>
            <a:spLocks noGrp="1" noRot="1" noChangeAspect="1"/>
          </p:cNvSpPr>
          <p:nvPr>
            <p:ph type="sldImg"/>
          </p:nvPr>
        </p:nvSpPr>
        <p:spPr>
          <a:xfrm>
            <a:off x="2354263" y="520700"/>
            <a:ext cx="4638675" cy="2609850"/>
          </a:xfrm>
        </p:spPr>
      </p:sp>
      <p:sp>
        <p:nvSpPr>
          <p:cNvPr id="3" name="Notes Placeholder 2">
            <a:extLst>
              <a:ext uri="{FF2B5EF4-FFF2-40B4-BE49-F238E27FC236}">
                <a16:creationId xmlns:a16="http://schemas.microsoft.com/office/drawing/2014/main" id="{97B75F81-6668-E79C-48C7-C032FC52CEF5}"/>
              </a:ext>
            </a:extLst>
          </p:cNvPr>
          <p:cNvSpPr>
            <a:spLocks noGrp="1"/>
          </p:cNvSpPr>
          <p:nvPr>
            <p:ph type="body" idx="1"/>
          </p:nvPr>
        </p:nvSpPr>
        <p:spPr/>
        <p:txBody>
          <a:bodyPr/>
          <a:lstStyle/>
          <a:p>
            <a:r>
              <a:rPr lang="en-US" dirty="0"/>
              <a:t>Seattle experiences different types of winter weather, including windstorms, freezing rain, and black ice.</a:t>
            </a:r>
          </a:p>
          <a:p>
            <a:pPr marL="174708" indent="-174708">
              <a:buFontTx/>
              <a:buChar char="-"/>
            </a:pPr>
            <a:r>
              <a:rPr lang="en-US" dirty="0"/>
              <a:t>Share the definition and impacts of windstorm.</a:t>
            </a:r>
          </a:p>
          <a:p>
            <a:pPr marL="174708" indent="-174708">
              <a:buFontTx/>
              <a:buChar char="-"/>
            </a:pPr>
            <a:r>
              <a:rPr lang="en-US" dirty="0"/>
              <a:t>Optional: Ask group if they have experienced a windstorm and if they feel comfortable sharing their experience.</a:t>
            </a:r>
          </a:p>
          <a:p>
            <a:endParaRPr lang="en-US" dirty="0"/>
          </a:p>
        </p:txBody>
      </p:sp>
      <p:sp>
        <p:nvSpPr>
          <p:cNvPr id="4" name="Slide Number Placeholder 3">
            <a:extLst>
              <a:ext uri="{FF2B5EF4-FFF2-40B4-BE49-F238E27FC236}">
                <a16:creationId xmlns:a16="http://schemas.microsoft.com/office/drawing/2014/main" id="{9A53FCA8-F6ED-7A0E-A4F8-075F60B81E98}"/>
              </a:ext>
            </a:extLst>
          </p:cNvPr>
          <p:cNvSpPr>
            <a:spLocks noGrp="1"/>
          </p:cNvSpPr>
          <p:nvPr>
            <p:ph type="sldNum" sz="quarter" idx="5"/>
          </p:nvPr>
        </p:nvSpPr>
        <p:spPr/>
        <p:txBody>
          <a:bodyPr/>
          <a:lstStyle/>
          <a:p>
            <a:pPr defTabSz="931774"/>
            <a:fld id="{871B2431-D351-4C6E-A3CF-9DFAC0E3E050}" type="slidenum">
              <a:rPr lang="cs-CZ">
                <a:solidFill>
                  <a:prstClr val="black"/>
                </a:solidFill>
                <a:latin typeface="Calibri"/>
              </a:rPr>
              <a:pPr defTabSz="931774"/>
              <a:t>9</a:t>
            </a:fld>
            <a:endParaRPr lang="cs-CZ">
              <a:solidFill>
                <a:prstClr val="black"/>
              </a:solidFill>
              <a:latin typeface="Calibri"/>
            </a:endParaRPr>
          </a:p>
        </p:txBody>
      </p:sp>
    </p:spTree>
    <p:extLst>
      <p:ext uri="{BB962C8B-B14F-4D97-AF65-F5344CB8AC3E}">
        <p14:creationId xmlns:p14="http://schemas.microsoft.com/office/powerpoint/2010/main" val="2896619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2" name="Shape 88">
            <a:extLst>
              <a:ext uri="{FF2B5EF4-FFF2-40B4-BE49-F238E27FC236}">
                <a16:creationId xmlns:a16="http://schemas.microsoft.com/office/drawing/2014/main" id="{86752EA0-14D6-6D0E-89F5-4E0C84D68168}"/>
              </a:ext>
            </a:extLst>
          </p:cNvPr>
          <p:cNvPicPr preferRelativeResize="0"/>
          <p:nvPr/>
        </p:nvPicPr>
        <p:blipFill rotWithShape="1">
          <a:blip r:embed="rId2">
            <a:alphaModFix/>
          </a:blip>
          <a:srcRect b="23492"/>
          <a:stretch/>
        </p:blipFill>
        <p:spPr>
          <a:xfrm>
            <a:off x="1" y="0"/>
            <a:ext cx="12182143" cy="6858000"/>
          </a:xfrm>
          <a:prstGeom prst="rect">
            <a:avLst/>
          </a:prstGeom>
          <a:noFill/>
          <a:ln>
            <a:noFill/>
          </a:ln>
        </p:spPr>
      </p:pic>
      <p:sp>
        <p:nvSpPr>
          <p:cNvPr id="6" name="Rectangle 5">
            <a:extLst>
              <a:ext uri="{FF2B5EF4-FFF2-40B4-BE49-F238E27FC236}">
                <a16:creationId xmlns:a16="http://schemas.microsoft.com/office/drawing/2014/main" id="{F5366B94-01B3-3E9F-1CAD-F2F49C46A0DF}"/>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3" name="Title 2">
            <a:extLst>
              <a:ext uri="{FF2B5EF4-FFF2-40B4-BE49-F238E27FC236}">
                <a16:creationId xmlns:a16="http://schemas.microsoft.com/office/drawing/2014/main" id="{8868BF04-E494-6945-D313-CF0370F546E2}"/>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5" name="Text Placeholder 4">
            <a:extLst>
              <a:ext uri="{FF2B5EF4-FFF2-40B4-BE49-F238E27FC236}">
                <a16:creationId xmlns:a16="http://schemas.microsoft.com/office/drawing/2014/main" id="{939DD59A-5C57-BC76-C4EA-BF0731EA989E}"/>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
        <p:nvSpPr>
          <p:cNvPr id="7" name="Date Placeholder 6">
            <a:extLst>
              <a:ext uri="{FF2B5EF4-FFF2-40B4-BE49-F238E27FC236}">
                <a16:creationId xmlns:a16="http://schemas.microsoft.com/office/drawing/2014/main" id="{DD561234-F89F-ED98-A950-5C2B67C8D5F5}"/>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8" name="Footer Placeholder 7">
            <a:extLst>
              <a:ext uri="{FF2B5EF4-FFF2-40B4-BE49-F238E27FC236}">
                <a16:creationId xmlns:a16="http://schemas.microsoft.com/office/drawing/2014/main" id="{2D3D8895-F216-1F17-FB95-A2BFB91ACE94}"/>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Tree>
    <p:extLst>
      <p:ext uri="{BB962C8B-B14F-4D97-AF65-F5344CB8AC3E}">
        <p14:creationId xmlns:p14="http://schemas.microsoft.com/office/powerpoint/2010/main" val="292198168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p>
        </p:txBody>
      </p:sp>
    </p:spTree>
    <p:extLst>
      <p:ext uri="{BB962C8B-B14F-4D97-AF65-F5344CB8AC3E}">
        <p14:creationId xmlns:p14="http://schemas.microsoft.com/office/powerpoint/2010/main" val="378420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p up slide - blu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8726-9C03-7396-DC59-920DB55B56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9" name="Group 5">
            <a:extLst>
              <a:ext uri="{FF2B5EF4-FFF2-40B4-BE49-F238E27FC236}">
                <a16:creationId xmlns:a16="http://schemas.microsoft.com/office/drawing/2014/main" id="{EF9B0479-FFCD-52C9-90B0-2246DBA967CE}"/>
              </a:ext>
            </a:extLst>
          </p:cNvPr>
          <p:cNvGrpSpPr/>
          <p:nvPr userDrawn="1"/>
        </p:nvGrpSpPr>
        <p:grpSpPr>
          <a:xfrm>
            <a:off x="716038" y="880533"/>
            <a:ext cx="10617442" cy="4923763"/>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12" name="Freeform 8">
            <a:extLst>
              <a:ext uri="{FF2B5EF4-FFF2-40B4-BE49-F238E27FC236}">
                <a16:creationId xmlns:a16="http://schemas.microsoft.com/office/drawing/2014/main" id="{C83ADAD8-D7F2-770B-89AB-89462CB85945}"/>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
        <p:nvSpPr>
          <p:cNvPr id="3" name="Title 4">
            <a:extLst>
              <a:ext uri="{FF2B5EF4-FFF2-40B4-BE49-F238E27FC236}">
                <a16:creationId xmlns:a16="http://schemas.microsoft.com/office/drawing/2014/main" id="{340704CB-6C07-280C-18AE-C498EACAE004}"/>
              </a:ext>
            </a:extLst>
          </p:cNvPr>
          <p:cNvSpPr>
            <a:spLocks noGrp="1"/>
          </p:cNvSpPr>
          <p:nvPr>
            <p:ph type="title"/>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4" name="Text Placeholder 6">
            <a:extLst>
              <a:ext uri="{FF2B5EF4-FFF2-40B4-BE49-F238E27FC236}">
                <a16:creationId xmlns:a16="http://schemas.microsoft.com/office/drawing/2014/main" id="{F539C201-1999-440E-AE62-10194716CD68}"/>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896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p up slide - Green">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EBF9F-9E7A-717C-46E7-FDDF579300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3" name="Group 5">
            <a:extLst>
              <a:ext uri="{FF2B5EF4-FFF2-40B4-BE49-F238E27FC236}">
                <a16:creationId xmlns:a16="http://schemas.microsoft.com/office/drawing/2014/main" id="{107DA78D-3886-EB7C-BE39-14AC48C5180E}"/>
              </a:ext>
            </a:extLst>
          </p:cNvPr>
          <p:cNvGrpSpPr/>
          <p:nvPr userDrawn="1"/>
        </p:nvGrpSpPr>
        <p:grpSpPr>
          <a:xfrm>
            <a:off x="716038" y="880533"/>
            <a:ext cx="10617442" cy="4923763"/>
            <a:chOff x="0" y="0"/>
            <a:chExt cx="22006560" cy="10115768"/>
          </a:xfrm>
        </p:grpSpPr>
        <p:sp>
          <p:nvSpPr>
            <p:cNvPr id="14" name="Freeform 6">
              <a:extLst>
                <a:ext uri="{FF2B5EF4-FFF2-40B4-BE49-F238E27FC236}">
                  <a16:creationId xmlns:a16="http://schemas.microsoft.com/office/drawing/2014/main" id="{D415EC75-F58C-BE12-583A-9A2D1E55D1DF}"/>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46B08B68-43E6-C348-89F6-123E25B3DF27}"/>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7" name="Text Placeholder 6">
            <a:extLst>
              <a:ext uri="{FF2B5EF4-FFF2-40B4-BE49-F238E27FC236}">
                <a16:creationId xmlns:a16="http://schemas.microsoft.com/office/drawing/2014/main" id="{8CF068F5-A8BC-2AC9-BECC-82787CE7546B}"/>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6" name="Freeform 8">
            <a:extLst>
              <a:ext uri="{FF2B5EF4-FFF2-40B4-BE49-F238E27FC236}">
                <a16:creationId xmlns:a16="http://schemas.microsoft.com/office/drawing/2014/main" id="{F50C101E-7871-F977-0E6D-25031E91BA3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54336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p up slide - Oran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153897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p up slide - Dark Grey">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userDrawn="1"/>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302824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p up slide - Light Grey">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b="1">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3" name="Freeform 4">
            <a:extLst>
              <a:ext uri="{FF2B5EF4-FFF2-40B4-BE49-F238E27FC236}">
                <a16:creationId xmlns:a16="http://schemas.microsoft.com/office/drawing/2014/main" id="{7D3ADB4E-4D76-892C-7649-F65D80EE23FD}"/>
              </a:ext>
            </a:extLst>
          </p:cNvPr>
          <p:cNvSpPr/>
          <p:nvPr userDrawn="1"/>
        </p:nvSpPr>
        <p:spPr>
          <a:xfrm>
            <a:off x="9674860" y="5929776"/>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3260740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p up slide - Light Blue">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userDrawn="1"/>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4" name="Freeform 4">
            <a:extLst>
              <a:ext uri="{FF2B5EF4-FFF2-40B4-BE49-F238E27FC236}">
                <a16:creationId xmlns:a16="http://schemas.microsoft.com/office/drawing/2014/main" id="{8D80CD9C-844A-9E47-8A75-97EA2FB02B5D}"/>
              </a:ext>
            </a:extLst>
          </p:cNvPr>
          <p:cNvSpPr/>
          <p:nvPr userDrawn="1"/>
        </p:nvSpPr>
        <p:spPr>
          <a:xfrm>
            <a:off x="9573260" y="5866115"/>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502681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p up slide - Customized">
    <p:bg>
      <p:bgPr>
        <a:solidFill>
          <a:schemeClr val="accent5"/>
        </a:solid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EF9B0479-FFCD-52C9-90B0-2246DBA967CE}"/>
              </a:ext>
            </a:extLst>
          </p:cNvPr>
          <p:cNvGrpSpPr/>
          <p:nvPr userDrawn="1"/>
        </p:nvGrpSpPr>
        <p:grpSpPr>
          <a:xfrm>
            <a:off x="594360" y="990600"/>
            <a:ext cx="11003280" cy="4801392"/>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2" name="Freeform 4">
            <a:extLst>
              <a:ext uri="{FF2B5EF4-FFF2-40B4-BE49-F238E27FC236}">
                <a16:creationId xmlns:a16="http://schemas.microsoft.com/office/drawing/2014/main" id="{73314C15-1FCD-30FF-19E8-EF03FF360E64}"/>
              </a:ext>
            </a:extLst>
          </p:cNvPr>
          <p:cNvSpPr/>
          <p:nvPr userDrawn="1"/>
        </p:nvSpPr>
        <p:spPr>
          <a:xfrm>
            <a:off x="9282909" y="5791993"/>
            <a:ext cx="2909091" cy="10660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8" name="Picture Placeholder 7">
            <a:extLst>
              <a:ext uri="{FF2B5EF4-FFF2-40B4-BE49-F238E27FC236}">
                <a16:creationId xmlns:a16="http://schemas.microsoft.com/office/drawing/2014/main" id="{450FD442-4269-35F2-3202-D19CD150BA98}"/>
              </a:ext>
            </a:extLst>
          </p:cNvPr>
          <p:cNvSpPr>
            <a:spLocks noGrp="1"/>
          </p:cNvSpPr>
          <p:nvPr>
            <p:ph type="pic" sz="quarter" idx="11" hasCustomPrompt="1"/>
          </p:nvPr>
        </p:nvSpPr>
        <p:spPr>
          <a:xfrm>
            <a:off x="0" y="0"/>
            <a:ext cx="12192000" cy="922421"/>
          </a:xfrm>
        </p:spPr>
        <p:txBody>
          <a:bodyPr/>
          <a:lstStyle>
            <a:lvl1pPr>
              <a:defRPr/>
            </a:lvl1pPr>
          </a:lstStyle>
          <a:p>
            <a:r>
              <a:rPr lang="en-US"/>
              <a:t>Use this version if you want to choose a different image. Remember to change the color of the box below depending on which section you are in. </a:t>
            </a:r>
          </a:p>
        </p:txBody>
      </p:sp>
    </p:spTree>
    <p:extLst>
      <p:ext uri="{BB962C8B-B14F-4D97-AF65-F5344CB8AC3E}">
        <p14:creationId xmlns:p14="http://schemas.microsoft.com/office/powerpoint/2010/main" val="2804975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 Feature Slides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0BF731-E1B0-18C3-0D62-1E026ECC4A75}"/>
              </a:ext>
            </a:extLst>
          </p:cNvPr>
          <p:cNvSpPr/>
          <p:nvPr userDrawn="1"/>
        </p:nvSpPr>
        <p:spPr>
          <a:xfrm>
            <a:off x="0" y="0"/>
            <a:ext cx="12192000" cy="6858000"/>
          </a:xfrm>
          <a:prstGeom prst="rect">
            <a:avLst/>
          </a:prstGeom>
          <a:solidFill>
            <a:srgbClr val="0342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55040198-E00C-50B3-94D9-198F740B5933}"/>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96215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7C283CC-EAE5-C841-F6A9-90CF693F5A8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518" r="-7518"/>
            </a:stretch>
          </a:blipFill>
        </p:spPr>
        <p: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8918B784-04A5-AE16-EEF7-8CED8614D047}"/>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7" name="Date Placeholder 6">
            <a:extLst>
              <a:ext uri="{FF2B5EF4-FFF2-40B4-BE49-F238E27FC236}">
                <a16:creationId xmlns:a16="http://schemas.microsoft.com/office/drawing/2014/main" id="{8605BA27-96F9-A49D-AE5B-D9FFABA1C44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8" name="Footer Placeholder 7">
            <a:extLst>
              <a:ext uri="{FF2B5EF4-FFF2-40B4-BE49-F238E27FC236}">
                <a16:creationId xmlns:a16="http://schemas.microsoft.com/office/drawing/2014/main" id="{F49CC6C4-6BF2-C494-5CDA-9E8A1ECB5CBB}"/>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6" name="Title 2">
            <a:extLst>
              <a:ext uri="{FF2B5EF4-FFF2-40B4-BE49-F238E27FC236}">
                <a16:creationId xmlns:a16="http://schemas.microsoft.com/office/drawing/2014/main" id="{CB9F04FF-C791-0489-EA52-3155DED441A1}"/>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9FD4A8BF-B2D0-FCE9-BE81-E8EC039B4F62}"/>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237881636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c Feature Slides - Green">
    <p:bg>
      <p:bgPr>
        <a:solidFill>
          <a:schemeClr val="accent2"/>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3B387B27-9950-6C82-8567-B92E20FEAA42}"/>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1672871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Feature Slides - Orange">
    <p:bg>
      <p:bgPr>
        <a:solidFill>
          <a:schemeClr val="accent3"/>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D41F414-2B17-8B09-2824-8D45853DB1F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148576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ic Feature Slides - Dark Grey">
    <p:bg>
      <p:bgPr>
        <a:solidFill>
          <a:schemeClr val="accent4"/>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userDrawn="1"/>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userDrawn="1"/>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0BCA9B9-19D0-A29E-459C-77C48FE0B4C9}"/>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108346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Feature Slides - Light Grey">
    <p:bg>
      <p:bgPr>
        <a:solidFill>
          <a:schemeClr val="accent5"/>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userDrawn="1"/>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DAABEA5-D43F-4A51-1E91-0014E0A62C83}"/>
              </a:ext>
            </a:extLst>
          </p:cNvPr>
          <p:cNvSpPr/>
          <p:nvPr userDrawn="1"/>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12" name="Content Placeholder 2">
            <a:extLst>
              <a:ext uri="{FF2B5EF4-FFF2-40B4-BE49-F238E27FC236}">
                <a16:creationId xmlns:a16="http://schemas.microsoft.com/office/drawing/2014/main" id="{2A0E1990-2D43-8AB3-F3CD-FBBF30124644}"/>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116557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Feature Slides - Light Blue">
    <p:bg>
      <p:bgPr>
        <a:solidFill>
          <a:schemeClr val="accent6"/>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userDrawn="1"/>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542E60D-D508-9DE2-DBB2-D71C8DB21ED0}"/>
              </a:ext>
            </a:extLst>
          </p:cNvPr>
          <p:cNvSpPr/>
          <p:nvPr userDrawn="1"/>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6" name="Content Placeholder 2">
            <a:extLst>
              <a:ext uri="{FF2B5EF4-FFF2-40B4-BE49-F238E27FC236}">
                <a16:creationId xmlns:a16="http://schemas.microsoft.com/office/drawing/2014/main" id="{3CE15DA2-1E1B-791F-8A0D-E527F6EB099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3627295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Footer Styl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2759224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Footer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81418"/>
            <a:ext cx="12192000" cy="815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2238149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Footer Style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1027144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Footer Slide - Dark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359762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Footer Slide -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177492"/>
            <a:ext cx="12192000" cy="8153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EAD0D3CE-1F90-1CB2-2F8D-B0EA413B5F40}"/>
              </a:ext>
            </a:extLst>
          </p:cNvPr>
          <p:cNvSpPr/>
          <p:nvPr userDrawn="1"/>
        </p:nvSpPr>
        <p:spPr>
          <a:xfrm>
            <a:off x="10001303" y="62076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2898085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F618CA20-43C3-7FAA-9B1E-6913837C3BE3}"/>
              </a:ext>
            </a:extLst>
          </p:cNvPr>
          <p:cNvSpPr/>
          <p:nvPr/>
        </p:nvSpPr>
        <p:spPr>
          <a:xfrm>
            <a:off x="0" y="1"/>
            <a:ext cx="12192000" cy="6857999"/>
          </a:xfrm>
          <a:custGeom>
            <a:avLst/>
            <a:gdLst/>
            <a:ahLst/>
            <a:cxnLst/>
            <a:rect l="l" t="t" r="r" b="b"/>
            <a:pathLst>
              <a:path w="6729568" h="3613354">
                <a:moveTo>
                  <a:pt x="0" y="0"/>
                </a:moveTo>
                <a:lnTo>
                  <a:pt x="6729568" y="0"/>
                </a:lnTo>
                <a:lnTo>
                  <a:pt x="6729568" y="3613354"/>
                </a:lnTo>
                <a:lnTo>
                  <a:pt x="0" y="3613354"/>
                </a:lnTo>
                <a:lnTo>
                  <a:pt x="0" y="0"/>
                </a:lnTo>
                <a:close/>
              </a:path>
            </a:pathLst>
          </a:custGeom>
          <a:blipFill>
            <a:blip r:embed="rId2">
              <a:alphaModFix/>
            </a:blip>
            <a:stretch>
              <a:fillRect l="-4760" r="-1"/>
            </a:stretch>
          </a:blipFill>
        </p:spPr>
        <p:txBody>
          <a:bodyPr/>
          <a:lstStyle/>
          <a:p>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E8427358-A105-596A-07FF-4B0B7AAB1732}"/>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8" name="Date Placeholder 6">
            <a:extLst>
              <a:ext uri="{FF2B5EF4-FFF2-40B4-BE49-F238E27FC236}">
                <a16:creationId xmlns:a16="http://schemas.microsoft.com/office/drawing/2014/main" id="{7B8F76F5-F26C-F1FC-439A-DB8B45962FEC}"/>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9" name="Footer Placeholder 7">
            <a:extLst>
              <a:ext uri="{FF2B5EF4-FFF2-40B4-BE49-F238E27FC236}">
                <a16:creationId xmlns:a16="http://schemas.microsoft.com/office/drawing/2014/main" id="{E08B009D-972B-0A45-8DBF-2CC8F9B72015}"/>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2" name="Title 2">
            <a:extLst>
              <a:ext uri="{FF2B5EF4-FFF2-40B4-BE49-F238E27FC236}">
                <a16:creationId xmlns:a16="http://schemas.microsoft.com/office/drawing/2014/main" id="{E5332216-235E-2A45-8011-FBD52DB52BF4}"/>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5" name="Text Placeholder 4">
            <a:extLst>
              <a:ext uri="{FF2B5EF4-FFF2-40B4-BE49-F238E27FC236}">
                <a16:creationId xmlns:a16="http://schemas.microsoft.com/office/drawing/2014/main" id="{B8233657-6B1B-0553-3F4E-190ECD0EDA8D}"/>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3182761799"/>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Footer Slide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042619"/>
            <a:ext cx="12192000" cy="8153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C8A5C208-F681-E614-932A-CD00EE12834C}"/>
              </a:ext>
            </a:extLst>
          </p:cNvPr>
          <p:cNvSpPr/>
          <p:nvPr userDrawn="1"/>
        </p:nvSpPr>
        <p:spPr>
          <a:xfrm>
            <a:off x="10001303" y="61568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085969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lain Color Section Head - Orange">
    <p:bg>
      <p:bgPr>
        <a:solidFill>
          <a:srgbClr val="CD7F32"/>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6" name="Title 5">
            <a:extLst>
              <a:ext uri="{FF2B5EF4-FFF2-40B4-BE49-F238E27FC236}">
                <a16:creationId xmlns:a16="http://schemas.microsoft.com/office/drawing/2014/main" id="{318ED063-8C52-EFC0-975A-9BB6A076B88E}"/>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3823303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op up slide - blue">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C8726-9C03-7396-DC59-920DB55B56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9" name="Group 5">
            <a:extLst>
              <a:ext uri="{FF2B5EF4-FFF2-40B4-BE49-F238E27FC236}">
                <a16:creationId xmlns:a16="http://schemas.microsoft.com/office/drawing/2014/main" id="{EF9B0479-FFCD-52C9-90B0-2246DBA967CE}"/>
              </a:ext>
            </a:extLst>
          </p:cNvPr>
          <p:cNvGrpSpPr/>
          <p:nvPr/>
        </p:nvGrpSpPr>
        <p:grpSpPr>
          <a:xfrm>
            <a:off x="716038" y="880533"/>
            <a:ext cx="10617442" cy="4923763"/>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12" name="Freeform 8">
            <a:extLst>
              <a:ext uri="{FF2B5EF4-FFF2-40B4-BE49-F238E27FC236}">
                <a16:creationId xmlns:a16="http://schemas.microsoft.com/office/drawing/2014/main" id="{C83ADAD8-D7F2-770B-89AB-89462CB85945}"/>
              </a:ext>
            </a:extLst>
          </p:cNvPr>
          <p:cNvSpPr/>
          <p:nvPr/>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
        <p:nvSpPr>
          <p:cNvPr id="3" name="Title 4">
            <a:extLst>
              <a:ext uri="{FF2B5EF4-FFF2-40B4-BE49-F238E27FC236}">
                <a16:creationId xmlns:a16="http://schemas.microsoft.com/office/drawing/2014/main" id="{340704CB-6C07-280C-18AE-C498EACAE004}"/>
              </a:ext>
            </a:extLst>
          </p:cNvPr>
          <p:cNvSpPr>
            <a:spLocks noGrp="1"/>
          </p:cNvSpPr>
          <p:nvPr>
            <p:ph type="title"/>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4" name="Text Placeholder 6">
            <a:extLst>
              <a:ext uri="{FF2B5EF4-FFF2-40B4-BE49-F238E27FC236}">
                <a16:creationId xmlns:a16="http://schemas.microsoft.com/office/drawing/2014/main" id="{F539C201-1999-440E-AE62-10194716CD68}"/>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435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p up slide - Green">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EBF9F-9E7A-717C-46E7-FDDF579300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3" name="Group 5">
            <a:extLst>
              <a:ext uri="{FF2B5EF4-FFF2-40B4-BE49-F238E27FC236}">
                <a16:creationId xmlns:a16="http://schemas.microsoft.com/office/drawing/2014/main" id="{107DA78D-3886-EB7C-BE39-14AC48C5180E}"/>
              </a:ext>
            </a:extLst>
          </p:cNvPr>
          <p:cNvGrpSpPr/>
          <p:nvPr/>
        </p:nvGrpSpPr>
        <p:grpSpPr>
          <a:xfrm>
            <a:off x="716038" y="880533"/>
            <a:ext cx="10617442" cy="4923763"/>
            <a:chOff x="0" y="0"/>
            <a:chExt cx="22006560" cy="10115768"/>
          </a:xfrm>
        </p:grpSpPr>
        <p:sp>
          <p:nvSpPr>
            <p:cNvPr id="14" name="Freeform 6">
              <a:extLst>
                <a:ext uri="{FF2B5EF4-FFF2-40B4-BE49-F238E27FC236}">
                  <a16:creationId xmlns:a16="http://schemas.microsoft.com/office/drawing/2014/main" id="{D415EC75-F58C-BE12-583A-9A2D1E55D1DF}"/>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46B08B68-43E6-C348-89F6-123E25B3DF27}"/>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7" name="Text Placeholder 6">
            <a:extLst>
              <a:ext uri="{FF2B5EF4-FFF2-40B4-BE49-F238E27FC236}">
                <a16:creationId xmlns:a16="http://schemas.microsoft.com/office/drawing/2014/main" id="{8CF068F5-A8BC-2AC9-BECC-82787CE7546B}"/>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6" name="Freeform 8">
            <a:extLst>
              <a:ext uri="{FF2B5EF4-FFF2-40B4-BE49-F238E27FC236}">
                <a16:creationId xmlns:a16="http://schemas.microsoft.com/office/drawing/2014/main" id="{F50C101E-7871-F977-0E6D-25031E91BA30}"/>
              </a:ext>
            </a:extLst>
          </p:cNvPr>
          <p:cNvSpPr/>
          <p:nvPr/>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535571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op up slide - Oran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284157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op up slide - Dark Grey">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14" name="Freeform 8">
            <a:extLst>
              <a:ext uri="{FF2B5EF4-FFF2-40B4-BE49-F238E27FC236}">
                <a16:creationId xmlns:a16="http://schemas.microsoft.com/office/drawing/2014/main" id="{F07658F0-72BC-BFFB-3B7F-87386EE4D650}"/>
              </a:ext>
            </a:extLst>
          </p:cNvPr>
          <p:cNvSpPr/>
          <p:nvPr/>
        </p:nvSpPr>
        <p:spPr>
          <a:xfrm>
            <a:off x="9652000" y="5899149"/>
            <a:ext cx="2438792" cy="824311"/>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736958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op up slide - Light Grey">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b="1">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3" name="Freeform 4">
            <a:extLst>
              <a:ext uri="{FF2B5EF4-FFF2-40B4-BE49-F238E27FC236}">
                <a16:creationId xmlns:a16="http://schemas.microsoft.com/office/drawing/2014/main" id="{7D3ADB4E-4D76-892C-7649-F65D80EE23FD}"/>
              </a:ext>
            </a:extLst>
          </p:cNvPr>
          <p:cNvSpPr/>
          <p:nvPr/>
        </p:nvSpPr>
        <p:spPr>
          <a:xfrm>
            <a:off x="9674860" y="5929776"/>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1166539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op up slide - Light Blue">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895B7-0255-495C-888F-6F0B4E3BE5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37" t="25767" r="14818" b="12918"/>
          <a:stretch/>
        </p:blipFill>
        <p:spPr>
          <a:xfrm>
            <a:off x="0" y="0"/>
            <a:ext cx="12202160" cy="5334000"/>
          </a:xfrm>
          <a:prstGeom prst="rect">
            <a:avLst/>
          </a:prstGeom>
        </p:spPr>
      </p:pic>
      <p:grpSp>
        <p:nvGrpSpPr>
          <p:cNvPr id="11" name="Group 5">
            <a:extLst>
              <a:ext uri="{FF2B5EF4-FFF2-40B4-BE49-F238E27FC236}">
                <a16:creationId xmlns:a16="http://schemas.microsoft.com/office/drawing/2014/main" id="{1FD369FC-3631-7276-8F53-AB2439BC0E7B}"/>
              </a:ext>
            </a:extLst>
          </p:cNvPr>
          <p:cNvGrpSpPr/>
          <p:nvPr/>
        </p:nvGrpSpPr>
        <p:grpSpPr>
          <a:xfrm>
            <a:off x="716038" y="880533"/>
            <a:ext cx="10617442" cy="4923763"/>
            <a:chOff x="0" y="0"/>
            <a:chExt cx="22006560" cy="10115768"/>
          </a:xfrm>
        </p:grpSpPr>
        <p:sp>
          <p:nvSpPr>
            <p:cNvPr id="13" name="Freeform 6">
              <a:extLst>
                <a:ext uri="{FF2B5EF4-FFF2-40B4-BE49-F238E27FC236}">
                  <a16:creationId xmlns:a16="http://schemas.microsoft.com/office/drawing/2014/main" id="{299DFED9-DCB8-06D7-D5F1-E05891D5ABA1}"/>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4" name="Freeform 4">
            <a:extLst>
              <a:ext uri="{FF2B5EF4-FFF2-40B4-BE49-F238E27FC236}">
                <a16:creationId xmlns:a16="http://schemas.microsoft.com/office/drawing/2014/main" id="{8D80CD9C-844A-9E47-8A75-97EA2FB02B5D}"/>
              </a:ext>
            </a:extLst>
          </p:cNvPr>
          <p:cNvSpPr/>
          <p:nvPr/>
        </p:nvSpPr>
        <p:spPr>
          <a:xfrm>
            <a:off x="9573260" y="5866115"/>
            <a:ext cx="2527300" cy="8923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405515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op up slide - Customized">
    <p:bg>
      <p:bgPr>
        <a:solidFill>
          <a:schemeClr val="accent5"/>
        </a:solid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EF9B0479-FFCD-52C9-90B0-2246DBA967CE}"/>
              </a:ext>
            </a:extLst>
          </p:cNvPr>
          <p:cNvGrpSpPr/>
          <p:nvPr/>
        </p:nvGrpSpPr>
        <p:grpSpPr>
          <a:xfrm>
            <a:off x="594360" y="990600"/>
            <a:ext cx="11003280" cy="4801392"/>
            <a:chOff x="0" y="0"/>
            <a:chExt cx="22006560" cy="10115768"/>
          </a:xfrm>
        </p:grpSpPr>
        <p:sp>
          <p:nvSpPr>
            <p:cNvPr id="10" name="Freeform 6">
              <a:extLst>
                <a:ext uri="{FF2B5EF4-FFF2-40B4-BE49-F238E27FC236}">
                  <a16:creationId xmlns:a16="http://schemas.microsoft.com/office/drawing/2014/main" id="{D13A40AA-EC85-B120-0418-FF65A7F39B85}"/>
                </a:ext>
              </a:extLst>
            </p:cNvPr>
            <p:cNvSpPr/>
            <p:nvPr/>
          </p:nvSpPr>
          <p:spPr>
            <a:xfrm>
              <a:off x="0" y="0"/>
              <a:ext cx="22006561" cy="10115769"/>
            </a:xfrm>
            <a:custGeom>
              <a:avLst/>
              <a:gdLst/>
              <a:ahLst/>
              <a:cxnLst/>
              <a:rect l="l" t="t" r="r" b="b"/>
              <a:pathLst>
                <a:path w="22006561" h="10115769">
                  <a:moveTo>
                    <a:pt x="0" y="0"/>
                  </a:moveTo>
                  <a:lnTo>
                    <a:pt x="22006561" y="0"/>
                  </a:lnTo>
                  <a:lnTo>
                    <a:pt x="22006561" y="10115769"/>
                  </a:lnTo>
                  <a:lnTo>
                    <a:pt x="0" y="10115769"/>
                  </a:lnTo>
                  <a:close/>
                </a:path>
              </a:pathLst>
            </a:custGeom>
            <a:solidFill>
              <a:srgbClr val="FFFFFF">
                <a:alpha val="95686"/>
              </a:srgbClr>
            </a:solidFill>
          </p:spPr>
          <p:txBody>
            <a:bodyPr/>
            <a:lstStyle/>
            <a:p>
              <a:endParaRPr lang="en-US" sz="1200"/>
            </a:p>
          </p:txBody>
        </p:sp>
      </p:grpSp>
      <p:sp>
        <p:nvSpPr>
          <p:cNvPr id="5" name="Title 4">
            <a:extLst>
              <a:ext uri="{FF2B5EF4-FFF2-40B4-BE49-F238E27FC236}">
                <a16:creationId xmlns:a16="http://schemas.microsoft.com/office/drawing/2014/main" id="{7C84A5BC-9736-8CF5-CA3B-00FA455E5CD8}"/>
              </a:ext>
            </a:extLst>
          </p:cNvPr>
          <p:cNvSpPr>
            <a:spLocks noGrp="1"/>
          </p:cNvSpPr>
          <p:nvPr>
            <p:ph type="title" hasCustomPrompt="1"/>
          </p:nvPr>
        </p:nvSpPr>
        <p:spPr>
          <a:xfrm>
            <a:off x="938742" y="1041930"/>
            <a:ext cx="10515600" cy="1326091"/>
          </a:xfrm>
        </p:spPr>
        <p:txBody>
          <a:bodyPr>
            <a:normAutofit/>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Add Slide Title</a:t>
            </a:r>
          </a:p>
        </p:txBody>
      </p:sp>
      <p:sp>
        <p:nvSpPr>
          <p:cNvPr id="6" name="Text Placeholder 6">
            <a:extLst>
              <a:ext uri="{FF2B5EF4-FFF2-40B4-BE49-F238E27FC236}">
                <a16:creationId xmlns:a16="http://schemas.microsoft.com/office/drawing/2014/main" id="{ECFE1173-AF98-E7E3-4EF8-99BDBB02B6DA}"/>
              </a:ext>
            </a:extLst>
          </p:cNvPr>
          <p:cNvSpPr>
            <a:spLocks noGrp="1"/>
          </p:cNvSpPr>
          <p:nvPr>
            <p:ph type="body" sz="quarter" idx="10" hasCustomPrompt="1"/>
          </p:nvPr>
        </p:nvSpPr>
        <p:spPr>
          <a:xfrm>
            <a:off x="938742" y="2659743"/>
            <a:ext cx="10256308" cy="2914650"/>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add text and supporting text</a:t>
            </a:r>
          </a:p>
          <a:p>
            <a:pPr lvl="1"/>
            <a:r>
              <a:rPr lang="en-US"/>
              <a:t>Second level</a:t>
            </a:r>
          </a:p>
          <a:p>
            <a:pPr lvl="2"/>
            <a:r>
              <a:rPr lang="en-US"/>
              <a:t>Third level</a:t>
            </a:r>
          </a:p>
          <a:p>
            <a:pPr lvl="3"/>
            <a:r>
              <a:rPr lang="en-US"/>
              <a:t>Fourth level</a:t>
            </a:r>
          </a:p>
          <a:p>
            <a:pPr lvl="4"/>
            <a:r>
              <a:rPr lang="en-US"/>
              <a:t>Fifth level</a:t>
            </a:r>
          </a:p>
        </p:txBody>
      </p:sp>
      <p:sp>
        <p:nvSpPr>
          <p:cNvPr id="2" name="Freeform 4">
            <a:extLst>
              <a:ext uri="{FF2B5EF4-FFF2-40B4-BE49-F238E27FC236}">
                <a16:creationId xmlns:a16="http://schemas.microsoft.com/office/drawing/2014/main" id="{73314C15-1FCD-30FF-19E8-EF03FF360E64}"/>
              </a:ext>
            </a:extLst>
          </p:cNvPr>
          <p:cNvSpPr/>
          <p:nvPr/>
        </p:nvSpPr>
        <p:spPr>
          <a:xfrm>
            <a:off x="9282909" y="5791993"/>
            <a:ext cx="2909091" cy="1066007"/>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8" name="Picture Placeholder 7">
            <a:extLst>
              <a:ext uri="{FF2B5EF4-FFF2-40B4-BE49-F238E27FC236}">
                <a16:creationId xmlns:a16="http://schemas.microsoft.com/office/drawing/2014/main" id="{450FD442-4269-35F2-3202-D19CD150BA98}"/>
              </a:ext>
            </a:extLst>
          </p:cNvPr>
          <p:cNvSpPr>
            <a:spLocks noGrp="1"/>
          </p:cNvSpPr>
          <p:nvPr>
            <p:ph type="pic" sz="quarter" idx="11" hasCustomPrompt="1"/>
          </p:nvPr>
        </p:nvSpPr>
        <p:spPr>
          <a:xfrm>
            <a:off x="0" y="0"/>
            <a:ext cx="12192000" cy="922421"/>
          </a:xfrm>
        </p:spPr>
        <p:txBody>
          <a:bodyPr/>
          <a:lstStyle>
            <a:lvl1pPr>
              <a:defRPr/>
            </a:lvl1pPr>
          </a:lstStyle>
          <a:p>
            <a:r>
              <a:rPr lang="en-US"/>
              <a:t>Use this version if you want to choose a different image. Remember to change the color of the box below depending on which section you are in. </a:t>
            </a:r>
          </a:p>
        </p:txBody>
      </p:sp>
    </p:spTree>
    <p:extLst>
      <p:ext uri="{BB962C8B-B14F-4D97-AF65-F5344CB8AC3E}">
        <p14:creationId xmlns:p14="http://schemas.microsoft.com/office/powerpoint/2010/main" val="3150683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Feature Slides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0BF731-E1B0-18C3-0D62-1E026ECC4A75}"/>
              </a:ext>
            </a:extLst>
          </p:cNvPr>
          <p:cNvSpPr/>
          <p:nvPr/>
        </p:nvSpPr>
        <p:spPr>
          <a:xfrm>
            <a:off x="0" y="0"/>
            <a:ext cx="12192000" cy="6858000"/>
          </a:xfrm>
          <a:prstGeom prst="rect">
            <a:avLst/>
          </a:prstGeom>
          <a:solidFill>
            <a:srgbClr val="0342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Freeform 2">
            <a:extLst>
              <a:ext uri="{FF2B5EF4-FFF2-40B4-BE49-F238E27FC236}">
                <a16:creationId xmlns:a16="http://schemas.microsoft.com/office/drawing/2014/main" id="{09C30AA7-8999-F438-A41F-8FEAB07C7B1A}"/>
              </a:ext>
            </a:extLst>
          </p:cNvPr>
          <p:cNvSpPr/>
          <p:nvPr/>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55040198-E00C-50B3-94D9-198F740B5933}"/>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229945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3" name="Picture 2" descr="A person riding a bicycle on a street&#10;&#10;Description automatically generated">
            <a:extLst>
              <a:ext uri="{FF2B5EF4-FFF2-40B4-BE49-F238E27FC236}">
                <a16:creationId xmlns:a16="http://schemas.microsoft.com/office/drawing/2014/main" id="{B4E476CA-5E63-91B1-02E0-5FE2308852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0973" r="16268" b="18628"/>
          <a:stretch/>
        </p:blipFill>
        <p:spPr>
          <a:xfrm>
            <a:off x="1" y="15240"/>
            <a:ext cx="12192000" cy="6842759"/>
          </a:xfrm>
          <a:prstGeom prst="rect">
            <a:avLst/>
          </a:prstGeom>
        </p:spPr>
      </p:pic>
      <p:sp>
        <p:nvSpPr>
          <p:cNvPr id="2" name="Rectangle 1">
            <a:extLst>
              <a:ext uri="{FF2B5EF4-FFF2-40B4-BE49-F238E27FC236}">
                <a16:creationId xmlns:a16="http://schemas.microsoft.com/office/drawing/2014/main" id="{597B19D9-068B-E773-4AF9-1463819CCB26}"/>
              </a:ext>
            </a:extLst>
          </p:cNvPr>
          <p:cNvSpPr/>
          <p:nvPr/>
        </p:nvSpPr>
        <p:spPr>
          <a:xfrm>
            <a:off x="-9857"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A black background with white text&#10;&#10;Description automatically generated">
            <a:extLst>
              <a:ext uri="{FF2B5EF4-FFF2-40B4-BE49-F238E27FC236}">
                <a16:creationId xmlns:a16="http://schemas.microsoft.com/office/drawing/2014/main" id="{747395BB-EAB9-A5D0-E36E-A05D3BA56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7" name="Date Placeholder 6">
            <a:extLst>
              <a:ext uri="{FF2B5EF4-FFF2-40B4-BE49-F238E27FC236}">
                <a16:creationId xmlns:a16="http://schemas.microsoft.com/office/drawing/2014/main" id="{8100B920-B527-9D49-C8F0-89FD6CF0A03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8" name="Footer Placeholder 7">
            <a:extLst>
              <a:ext uri="{FF2B5EF4-FFF2-40B4-BE49-F238E27FC236}">
                <a16:creationId xmlns:a16="http://schemas.microsoft.com/office/drawing/2014/main" id="{DF0ECF21-14C3-FCDB-1387-A659B0D8866D}"/>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6" name="Title 2">
            <a:extLst>
              <a:ext uri="{FF2B5EF4-FFF2-40B4-BE49-F238E27FC236}">
                <a16:creationId xmlns:a16="http://schemas.microsoft.com/office/drawing/2014/main" id="{26E87857-081B-757B-1062-586E2A71FB1E}"/>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9" name="Text Placeholder 4">
            <a:extLst>
              <a:ext uri="{FF2B5EF4-FFF2-40B4-BE49-F238E27FC236}">
                <a16:creationId xmlns:a16="http://schemas.microsoft.com/office/drawing/2014/main" id="{3FA79019-33DC-3C9E-01A0-7A03BFB65D8C}"/>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2740351016"/>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aphic Feature Slides - Green">
    <p:bg>
      <p:bgPr>
        <a:solidFill>
          <a:schemeClr val="accent2"/>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3B387B27-9950-6C82-8567-B92E20FEAA42}"/>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417511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Graphic Feature Slides - Orange">
    <p:bg>
      <p:bgPr>
        <a:solidFill>
          <a:schemeClr val="accent3"/>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D41F414-2B17-8B09-2824-8D45853DB1F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573176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Graphic Feature Slides - Dark Grey">
    <p:bg>
      <p:bgPr>
        <a:solidFill>
          <a:schemeClr val="accent4"/>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80BCA9B9-19D0-A29E-459C-77C48FE0B4C9}"/>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1838055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raphic Feature Slides - Light Grey">
    <p:bg>
      <p:bgPr>
        <a:solidFill>
          <a:schemeClr val="accent5"/>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DAABEA5-D43F-4A51-1E91-0014E0A62C83}"/>
              </a:ext>
            </a:extLst>
          </p:cNvPr>
          <p:cNvSpPr/>
          <p:nvPr/>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12" name="Content Placeholder 2">
            <a:extLst>
              <a:ext uri="{FF2B5EF4-FFF2-40B4-BE49-F238E27FC236}">
                <a16:creationId xmlns:a16="http://schemas.microsoft.com/office/drawing/2014/main" id="{2A0E1990-2D43-8AB3-F3CD-FBBF30124644}"/>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55586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Graphic Feature Slides - Light Blue">
    <p:bg>
      <p:bgPr>
        <a:solidFill>
          <a:schemeClr val="accent6"/>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28BD45CD-C034-BF07-BE67-E5AD1A574A85}"/>
              </a:ext>
            </a:extLst>
          </p:cNvPr>
          <p:cNvGrpSpPr/>
          <p:nvPr/>
        </p:nvGrpSpPr>
        <p:grpSpPr>
          <a:xfrm>
            <a:off x="838200" y="1209524"/>
            <a:ext cx="10515600"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Freeform 4">
            <a:extLst>
              <a:ext uri="{FF2B5EF4-FFF2-40B4-BE49-F238E27FC236}">
                <a16:creationId xmlns:a16="http://schemas.microsoft.com/office/drawing/2014/main" id="{D542E60D-D508-9DE2-DBB2-D71C8DB21ED0}"/>
              </a:ext>
            </a:extLst>
          </p:cNvPr>
          <p:cNvSpPr/>
          <p:nvPr/>
        </p:nvSpPr>
        <p:spPr>
          <a:xfrm>
            <a:off x="10001303" y="60552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6" name="Content Placeholder 2">
            <a:extLst>
              <a:ext uri="{FF2B5EF4-FFF2-40B4-BE49-F238E27FC236}">
                <a16:creationId xmlns:a16="http://schemas.microsoft.com/office/drawing/2014/main" id="{3CE15DA2-1E1B-791F-8A0D-E527F6EB099E}"/>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3311573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Footer Styl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77492"/>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3611625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Footer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81418"/>
            <a:ext cx="12192000" cy="815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412675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Footer Style -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77492"/>
            <a:ext cx="12192000" cy="8153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2971935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Footer Slide - Dark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77492"/>
            <a:ext cx="12192000" cy="8153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908517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Footer Slide - Ligh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77492"/>
            <a:ext cx="12192000" cy="8153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EAD0D3CE-1F90-1CB2-2F8D-B0EA413B5F40}"/>
              </a:ext>
            </a:extLst>
          </p:cNvPr>
          <p:cNvSpPr/>
          <p:nvPr/>
        </p:nvSpPr>
        <p:spPr>
          <a:xfrm>
            <a:off x="10001303" y="62076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227339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5">
    <p:bg>
      <p:bgPr>
        <a:solidFill>
          <a:schemeClr val="bg1">
            <a:alpha val="38000"/>
          </a:schemeClr>
        </a:solidFill>
        <a:effectLst/>
      </p:bgPr>
    </p:bg>
    <p:spTree>
      <p:nvGrpSpPr>
        <p:cNvPr id="1" name=""/>
        <p:cNvGrpSpPr/>
        <p:nvPr/>
      </p:nvGrpSpPr>
      <p:grpSpPr>
        <a:xfrm>
          <a:off x="0" y="0"/>
          <a:ext cx="0" cy="0"/>
          <a:chOff x="0" y="0"/>
          <a:chExt cx="0" cy="0"/>
        </a:xfrm>
      </p:grpSpPr>
      <p:pic>
        <p:nvPicPr>
          <p:cNvPr id="10" name="Picture 9" descr="A group of people standing around a table&#10;&#10;Description automatically generated">
            <a:extLst>
              <a:ext uri="{FF2B5EF4-FFF2-40B4-BE49-F238E27FC236}">
                <a16:creationId xmlns:a16="http://schemas.microsoft.com/office/drawing/2014/main" id="{445AE7D8-0C8E-BE22-DC1F-F65B8155AB3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7517" t="12235" b="18403"/>
          <a:stretch/>
        </p:blipFill>
        <p:spPr>
          <a:xfrm>
            <a:off x="0" y="2"/>
            <a:ext cx="12192000" cy="6857999"/>
          </a:xfrm>
          <a:prstGeom prst="rect">
            <a:avLst/>
          </a:prstGeom>
        </p:spPr>
      </p:pic>
      <p:sp>
        <p:nvSpPr>
          <p:cNvPr id="4" name="Rectangle 3">
            <a:extLst>
              <a:ext uri="{FF2B5EF4-FFF2-40B4-BE49-F238E27FC236}">
                <a16:creationId xmlns:a16="http://schemas.microsoft.com/office/drawing/2014/main" id="{7DFEF769-B36E-1263-44DD-1AEEEB785E50}"/>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black background with white text&#10;&#10;Description automatically generated">
            <a:extLst>
              <a:ext uri="{FF2B5EF4-FFF2-40B4-BE49-F238E27FC236}">
                <a16:creationId xmlns:a16="http://schemas.microsoft.com/office/drawing/2014/main" id="{DC3C259E-D3FD-A603-5F1F-CBE7B4B90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11" name="Date Placeholder 6">
            <a:extLst>
              <a:ext uri="{FF2B5EF4-FFF2-40B4-BE49-F238E27FC236}">
                <a16:creationId xmlns:a16="http://schemas.microsoft.com/office/drawing/2014/main" id="{D05E4DAA-9428-F755-3EDA-B79B11C7A37D}"/>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12" name="Footer Placeholder 7">
            <a:extLst>
              <a:ext uri="{FF2B5EF4-FFF2-40B4-BE49-F238E27FC236}">
                <a16:creationId xmlns:a16="http://schemas.microsoft.com/office/drawing/2014/main" id="{C77158F9-EE12-D26F-B917-F52784EE395E}"/>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2" name="Title 2">
            <a:extLst>
              <a:ext uri="{FF2B5EF4-FFF2-40B4-BE49-F238E27FC236}">
                <a16:creationId xmlns:a16="http://schemas.microsoft.com/office/drawing/2014/main" id="{E646C2CD-2AFB-0602-AA5F-DA9F22615799}"/>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3" name="Text Placeholder 4">
            <a:extLst>
              <a:ext uri="{FF2B5EF4-FFF2-40B4-BE49-F238E27FC236}">
                <a16:creationId xmlns:a16="http://schemas.microsoft.com/office/drawing/2014/main" id="{7C45D2D3-1F6A-245C-98ED-FCF7BCCF8E6F}"/>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221794995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Footer Slide -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042619"/>
            <a:ext cx="12192000" cy="8153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sp>
        <p:nvSpPr>
          <p:cNvPr id="4" name="Freeform 4">
            <a:extLst>
              <a:ext uri="{FF2B5EF4-FFF2-40B4-BE49-F238E27FC236}">
                <a16:creationId xmlns:a16="http://schemas.microsoft.com/office/drawing/2014/main" id="{C8A5C208-F681-E614-932A-CD00EE12834C}"/>
              </a:ext>
            </a:extLst>
          </p:cNvPr>
          <p:cNvSpPr/>
          <p:nvPr/>
        </p:nvSpPr>
        <p:spPr>
          <a:xfrm>
            <a:off x="10001303" y="6156841"/>
            <a:ext cx="2190697" cy="802759"/>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632847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lain Color Section Head - Orange">
    <p:bg>
      <p:bgPr>
        <a:solidFill>
          <a:srgbClr val="CD7F32"/>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C62D3E80-4666-3E01-650C-9BB7FD7250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6" name="Title 5">
            <a:extLst>
              <a:ext uri="{FF2B5EF4-FFF2-40B4-BE49-F238E27FC236}">
                <a16:creationId xmlns:a16="http://schemas.microsoft.com/office/drawing/2014/main" id="{318ED063-8C52-EFC0-975A-9BB6A076B88E}"/>
              </a:ext>
            </a:extLst>
          </p:cNvPr>
          <p:cNvSpPr>
            <a:spLocks noGrp="1"/>
          </p:cNvSpPr>
          <p:nvPr>
            <p:ph type="title" hasCustomPrompt="1"/>
          </p:nvPr>
        </p:nvSpPr>
        <p:spPr>
          <a:xfrm>
            <a:off x="1816100" y="3048000"/>
            <a:ext cx="8305800" cy="762000"/>
          </a:xfrm>
        </p:spPr>
        <p:txBody>
          <a:bodyPr>
            <a:noAutofit/>
          </a:bodyPr>
          <a:lstStyle>
            <a:lvl1pPr>
              <a:defRPr sz="5334" b="1">
                <a:solidFill>
                  <a:schemeClr val="bg1"/>
                </a:solidFill>
                <a:latin typeface="+mn-lt"/>
                <a:cs typeface="Seattle Text" pitchFamily="2" charset="0"/>
              </a:defRPr>
            </a:lvl1pPr>
          </a:lstStyle>
          <a:p>
            <a:r>
              <a:rPr lang="en-US"/>
              <a:t>CLICK TO ADD SECTION SUBHEAD</a:t>
            </a:r>
          </a:p>
        </p:txBody>
      </p:sp>
    </p:spTree>
    <p:extLst>
      <p:ext uri="{BB962C8B-B14F-4D97-AF65-F5344CB8AC3E}">
        <p14:creationId xmlns:p14="http://schemas.microsoft.com/office/powerpoint/2010/main" val="3577056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1_Footer Styl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userDrawn="1"/>
        </p:nvSpPr>
        <p:spPr>
          <a:xfrm>
            <a:off x="0" y="6043154"/>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Footer Slide Title</a:t>
            </a:r>
          </a:p>
        </p:txBody>
      </p:sp>
      <p:sp>
        <p:nvSpPr>
          <p:cNvPr id="3" name="Content Placeholder 2"/>
          <p:cNvSpPr>
            <a:spLocks noGrp="1"/>
          </p:cNvSpPr>
          <p:nvPr>
            <p:ph idx="1" hasCustomPrompt="1"/>
          </p:nvPr>
        </p:nvSpPr>
        <p:spPr>
          <a:xfrm>
            <a:off x="838200" y="1729391"/>
            <a:ext cx="10515600" cy="4351867"/>
          </a:xfrm>
        </p:spPr>
        <p:txBody>
          <a:bodyPr>
            <a:normAutofit/>
          </a:bodyPr>
          <a:lstStyle>
            <a:lvl1pPr>
              <a:defRPr sz="2400"/>
            </a:lvl1pPr>
          </a:lstStyle>
          <a:p>
            <a:r>
              <a:rPr lang="en-US" dirty="0"/>
              <a:t>Reserve this slide format for large pictures, charts, or graphs that need to take up the majority of the slide</a:t>
            </a:r>
          </a:p>
          <a:p>
            <a:r>
              <a:rPr lang="en-US" dirty="0"/>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7456" y="6081258"/>
            <a:ext cx="2230244" cy="753823"/>
          </a:xfrm>
          <a:prstGeom prst="rect">
            <a:avLst/>
          </a:prstGeom>
        </p:spPr>
      </p:pic>
    </p:spTree>
    <p:extLst>
      <p:ext uri="{BB962C8B-B14F-4D97-AF65-F5344CB8AC3E}">
        <p14:creationId xmlns:p14="http://schemas.microsoft.com/office/powerpoint/2010/main" val="27592243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ight Side Visual - Blue">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solidFill>
              <a:srgbClr val="0046AD"/>
            </a:solid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251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Right Side Visual - Green">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2"/>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hasCustomPrompt="1"/>
          </p:nvPr>
        </p:nvSpPr>
        <p:spPr>
          <a:xfrm>
            <a:off x="6277671" y="352411"/>
            <a:ext cx="5084233" cy="5814905"/>
          </a:xfrm>
        </p:spPr>
        <p:txBody>
          <a:bodyPr/>
          <a:lstStyle>
            <a:lvl1pPr>
              <a:defRPr/>
            </a:lvl1pPr>
          </a:lstStyle>
          <a:p>
            <a:r>
              <a:rPr lang="en-US"/>
              <a:t>Add picture, graphic, or chart</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559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Right Side Visual - Orange">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3"/>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988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ight Side Visual - Dark Grey">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4"/>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590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Right Side Visual - Light Grey">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5"/>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7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ight Side Visual - Light Blue">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7A8A1F0-9CA1-9ADE-C16D-2B44736CF1E0}"/>
              </a:ext>
            </a:extLst>
          </p:cNvPr>
          <p:cNvGrpSpPr/>
          <p:nvPr/>
        </p:nvGrpSpPr>
        <p:grpSpPr>
          <a:xfrm>
            <a:off x="-12700" y="0"/>
            <a:ext cx="223521" cy="6858000"/>
            <a:chOff x="0" y="0"/>
            <a:chExt cx="447042" cy="13716000"/>
          </a:xfrm>
          <a:solidFill>
            <a:schemeClr val="accent6"/>
          </a:solidFill>
        </p:grpSpPr>
        <p:sp>
          <p:nvSpPr>
            <p:cNvPr id="14" name="Freeform 3">
              <a:extLst>
                <a:ext uri="{FF2B5EF4-FFF2-40B4-BE49-F238E27FC236}">
                  <a16:creationId xmlns:a16="http://schemas.microsoft.com/office/drawing/2014/main" id="{DF6C64E5-19BF-66F0-F543-68F44E4BE6B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4">
            <a:extLst>
              <a:ext uri="{FF2B5EF4-FFF2-40B4-BE49-F238E27FC236}">
                <a16:creationId xmlns:a16="http://schemas.microsoft.com/office/drawing/2014/main" id="{52D73B69-D5D4-F2BD-A8F5-7D588CBDA74F}"/>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EE98A87-2E24-7742-2B42-6CB9A42BDF53}"/>
              </a:ext>
            </a:extLst>
          </p:cNvPr>
          <p:cNvSpPr>
            <a:spLocks noGrp="1"/>
          </p:cNvSpPr>
          <p:nvPr>
            <p:ph type="title" hasCustomPrompt="1"/>
          </p:nvPr>
        </p:nvSpPr>
        <p:spPr>
          <a:xfrm>
            <a:off x="528562" y="352411"/>
            <a:ext cx="5431367" cy="1326091"/>
          </a:xfrm>
        </p:spPr>
        <p:txBody>
          <a:bodyPr>
            <a:normAutofit/>
          </a:bodyPr>
          <a:lstStyle>
            <a:lvl1pPr>
              <a:defRPr sz="3867" b="1">
                <a:latin typeface="+mj-lt"/>
                <a:cs typeface="Seattle Text" pitchFamily="2" charset="0"/>
              </a:defRPr>
            </a:lvl1pPr>
          </a:lstStyle>
          <a:p>
            <a:r>
              <a:rPr lang="en-US"/>
              <a:t>Right Side Visual Title</a:t>
            </a:r>
          </a:p>
        </p:txBody>
      </p:sp>
      <p:sp>
        <p:nvSpPr>
          <p:cNvPr id="4" name="Picture Placeholder 3">
            <a:extLst>
              <a:ext uri="{FF2B5EF4-FFF2-40B4-BE49-F238E27FC236}">
                <a16:creationId xmlns:a16="http://schemas.microsoft.com/office/drawing/2014/main" id="{C670A29D-3246-6667-A9A6-5AFA8D495E95}"/>
              </a:ext>
            </a:extLst>
          </p:cNvPr>
          <p:cNvSpPr>
            <a:spLocks noGrp="1"/>
          </p:cNvSpPr>
          <p:nvPr>
            <p:ph type="pic" sz="quarter" idx="10"/>
          </p:nvPr>
        </p:nvSpPr>
        <p:spPr>
          <a:xfrm>
            <a:off x="6277671" y="352411"/>
            <a:ext cx="5084233" cy="5814905"/>
          </a:xfrm>
        </p:spPr>
        <p:txBody>
          <a:bodyPr/>
          <a:lstStyle/>
          <a:p>
            <a:r>
              <a:rPr lang="en-US"/>
              <a:t>Click icon to add picture</a:t>
            </a:r>
          </a:p>
        </p:txBody>
      </p:sp>
      <p:sp>
        <p:nvSpPr>
          <p:cNvPr id="6" name="Text Placeholder 5">
            <a:extLst>
              <a:ext uri="{FF2B5EF4-FFF2-40B4-BE49-F238E27FC236}">
                <a16:creationId xmlns:a16="http://schemas.microsoft.com/office/drawing/2014/main" id="{9D64C4E6-CE26-31A5-C560-EC0D59E1AD72}"/>
              </a:ext>
            </a:extLst>
          </p:cNvPr>
          <p:cNvSpPr>
            <a:spLocks noGrp="1"/>
          </p:cNvSpPr>
          <p:nvPr>
            <p:ph type="body" sz="quarter" idx="11"/>
          </p:nvPr>
        </p:nvSpPr>
        <p:spPr>
          <a:xfrm>
            <a:off x="528109" y="1770592"/>
            <a:ext cx="5385858" cy="4396317"/>
          </a:xfrm>
        </p:spPr>
        <p:txBody>
          <a:bodyPr/>
          <a:lstStyle>
            <a:lvl1pPr>
              <a:defRPr>
                <a:latin typeface="+mn-lt"/>
                <a:ea typeface="Calibri" panose="020F0502020204030204" pitchFamily="34" charset="0"/>
                <a:cs typeface="Calibri" panose="020F0502020204030204" pitchFamily="34" charset="0"/>
              </a:defRPr>
            </a:lvl1pPr>
            <a:lvl2pPr>
              <a:defRPr>
                <a:latin typeface="+mn-lt"/>
                <a:ea typeface="Calibri" panose="020F0502020204030204" pitchFamily="34" charset="0"/>
                <a:cs typeface="Calibri" panose="020F0502020204030204" pitchFamily="34" charset="0"/>
              </a:defRPr>
            </a:lvl2pPr>
            <a:lvl3pPr>
              <a:defRPr>
                <a:latin typeface="+mn-lt"/>
                <a:ea typeface="Calibri" panose="020F0502020204030204" pitchFamily="34" charset="0"/>
                <a:cs typeface="Calibri" panose="020F0502020204030204" pitchFamily="34" charset="0"/>
              </a:defRPr>
            </a:lvl3pPr>
            <a:lvl4pPr>
              <a:defRPr>
                <a:latin typeface="+mn-lt"/>
                <a:ea typeface="Calibri" panose="020F0502020204030204" pitchFamily="34" charset="0"/>
                <a:cs typeface="Calibri" panose="020F0502020204030204" pitchFamily="34" charset="0"/>
              </a:defRPr>
            </a:lvl4pPr>
            <a:lvl5pPr>
              <a:defRPr>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417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eft Side Visual - Blue">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BDD3554D-C475-DBCE-04A8-7A28D495B5DA}"/>
              </a:ext>
            </a:extLst>
          </p:cNvPr>
          <p:cNvGrpSpPr/>
          <p:nvPr/>
        </p:nvGrpSpPr>
        <p:grpSpPr>
          <a:xfrm>
            <a:off x="-8093" y="0"/>
            <a:ext cx="223521" cy="6858000"/>
            <a:chOff x="0" y="0"/>
            <a:chExt cx="447042" cy="13716000"/>
          </a:xfrm>
        </p:grpSpPr>
        <p:sp>
          <p:nvSpPr>
            <p:cNvPr id="10" name="Freeform 3">
              <a:extLst>
                <a:ext uri="{FF2B5EF4-FFF2-40B4-BE49-F238E27FC236}">
                  <a16:creationId xmlns:a16="http://schemas.microsoft.com/office/drawing/2014/main" id="{849D0A73-8A76-5C1D-EED2-267D0AC97DA0}"/>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solidFill>
              <a:srgbClr val="0046AD"/>
            </a:solidFill>
          </p:spPr>
          <p:txBody>
            <a:bodyPr/>
            <a:lstStyle/>
            <a:p>
              <a:endParaRPr lang="en-US" sz="1200"/>
            </a:p>
          </p:txBody>
        </p:sp>
      </p:grpSp>
      <p:sp>
        <p:nvSpPr>
          <p:cNvPr id="11" name="Freeform 5">
            <a:extLst>
              <a:ext uri="{FF2B5EF4-FFF2-40B4-BE49-F238E27FC236}">
                <a16:creationId xmlns:a16="http://schemas.microsoft.com/office/drawing/2014/main" id="{BC235A5C-6AFB-8B8D-F2C5-B74D299E039C}"/>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474D50C5-5214-4AD4-9AC1-040BB0AF9343}"/>
              </a:ext>
            </a:extLst>
          </p:cNvPr>
          <p:cNvSpPr>
            <a:spLocks noGrp="1"/>
          </p:cNvSpPr>
          <p:nvPr>
            <p:ph type="title" hasCustomPrompt="1"/>
          </p:nvPr>
        </p:nvSpPr>
        <p:spPr>
          <a:xfrm>
            <a:off x="6096000" y="490917"/>
            <a:ext cx="5447242" cy="1326091"/>
          </a:xfrm>
        </p:spPr>
        <p:txBody>
          <a:bodyPr>
            <a:normAutofit/>
          </a:bodyPr>
          <a:lstStyle>
            <a:lvl1pPr>
              <a:defRPr sz="3867" b="1">
                <a:latin typeface="+mj-lt"/>
                <a:cs typeface="Seattle Text" pitchFamily="2" charset="0"/>
              </a:defRPr>
            </a:lvl1pPr>
          </a:lstStyle>
          <a:p>
            <a:r>
              <a:rPr lang="en-US"/>
              <a:t>Left Side Visual Title</a:t>
            </a:r>
          </a:p>
        </p:txBody>
      </p:sp>
      <p:sp>
        <p:nvSpPr>
          <p:cNvPr id="4" name="Text Placeholder 3">
            <a:extLst>
              <a:ext uri="{FF2B5EF4-FFF2-40B4-BE49-F238E27FC236}">
                <a16:creationId xmlns:a16="http://schemas.microsoft.com/office/drawing/2014/main" id="{B978E6CE-EC35-34AA-4FC6-58700808C9CB}"/>
              </a:ext>
            </a:extLst>
          </p:cNvPr>
          <p:cNvSpPr>
            <a:spLocks noGrp="1"/>
          </p:cNvSpPr>
          <p:nvPr>
            <p:ph type="body" sz="quarter" idx="10"/>
          </p:nvPr>
        </p:nvSpPr>
        <p:spPr>
          <a:xfrm>
            <a:off x="6096000" y="2032000"/>
            <a:ext cx="5447242" cy="4134909"/>
          </a:xfrm>
        </p:spPr>
        <p:txBody>
          <a:bodyPr>
            <a:normAutofit/>
          </a:bodyPr>
          <a:lstStyle>
            <a:lvl1pPr>
              <a:defRPr sz="2933">
                <a:latin typeface="+mn-lt"/>
                <a:ea typeface="Calibri" panose="020F0502020204030204" pitchFamily="34" charset="0"/>
                <a:cs typeface="Calibri" panose="020F0502020204030204" pitchFamily="34" charset="0"/>
              </a:defRPr>
            </a:lvl1pPr>
            <a:lvl2pPr>
              <a:defRPr sz="2667">
                <a:latin typeface="+mn-lt"/>
                <a:ea typeface="Calibri" panose="020F0502020204030204" pitchFamily="34" charset="0"/>
                <a:cs typeface="Calibri" panose="020F0502020204030204" pitchFamily="34" charset="0"/>
              </a:defRPr>
            </a:lvl2pPr>
            <a:lvl3pPr>
              <a:defRPr sz="2400">
                <a:latin typeface="+mn-lt"/>
                <a:ea typeface="Calibri" panose="020F0502020204030204" pitchFamily="34" charset="0"/>
                <a:cs typeface="Calibri" panose="020F0502020204030204" pitchFamily="34" charset="0"/>
              </a:defRPr>
            </a:lvl3pPr>
            <a:lvl4pPr>
              <a:defRPr sz="2133">
                <a:latin typeface="+mn-lt"/>
                <a:ea typeface="Calibri" panose="020F0502020204030204" pitchFamily="34" charset="0"/>
                <a:cs typeface="Calibri" panose="020F0502020204030204" pitchFamily="34" charset="0"/>
              </a:defRPr>
            </a:lvl4pPr>
            <a:lvl5pPr>
              <a:defRPr sz="2133">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566347D-BCC6-2123-8CFC-DE83EE43F762}"/>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70859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6">
    <p:bg>
      <p:bgPr>
        <a:solidFill>
          <a:schemeClr val="bg1">
            <a:alpha val="38000"/>
          </a:schemeClr>
        </a:solidFill>
        <a:effectLst/>
      </p:bgPr>
    </p:bg>
    <p:spTree>
      <p:nvGrpSpPr>
        <p:cNvPr id="1" name=""/>
        <p:cNvGrpSpPr/>
        <p:nvPr/>
      </p:nvGrpSpPr>
      <p:grpSpPr>
        <a:xfrm>
          <a:off x="0" y="0"/>
          <a:ext cx="0" cy="0"/>
          <a:chOff x="0" y="0"/>
          <a:chExt cx="0" cy="0"/>
        </a:xfrm>
      </p:grpSpPr>
      <p:pic>
        <p:nvPicPr>
          <p:cNvPr id="4" name="Picture 3" descr="A person speaking into a microphone&#10;&#10;Description automatically generated">
            <a:extLst>
              <a:ext uri="{FF2B5EF4-FFF2-40B4-BE49-F238E27FC236}">
                <a16:creationId xmlns:a16="http://schemas.microsoft.com/office/drawing/2014/main" id="{DBA6C2DB-51D8-A038-6908-83AF2C5357B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778" t="6340" b="8366"/>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EBD1981-F43B-19C7-8048-DC7ACA6AB8BF}"/>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black background with white text&#10;&#10;Description automatically generated">
            <a:extLst>
              <a:ext uri="{FF2B5EF4-FFF2-40B4-BE49-F238E27FC236}">
                <a16:creationId xmlns:a16="http://schemas.microsoft.com/office/drawing/2014/main" id="{6DC4827F-17C2-E36C-A6BE-FFF9FC0D27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10" name="Date Placeholder 6">
            <a:extLst>
              <a:ext uri="{FF2B5EF4-FFF2-40B4-BE49-F238E27FC236}">
                <a16:creationId xmlns:a16="http://schemas.microsoft.com/office/drawing/2014/main" id="{1044BEF6-6CC2-5E3C-B857-EECF1FB16DA4}"/>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11" name="Footer Placeholder 7">
            <a:extLst>
              <a:ext uri="{FF2B5EF4-FFF2-40B4-BE49-F238E27FC236}">
                <a16:creationId xmlns:a16="http://schemas.microsoft.com/office/drawing/2014/main" id="{3F3B7817-8CF2-3B6D-4FCF-2C4322D9B6C0}"/>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2" name="Title 2">
            <a:extLst>
              <a:ext uri="{FF2B5EF4-FFF2-40B4-BE49-F238E27FC236}">
                <a16:creationId xmlns:a16="http://schemas.microsoft.com/office/drawing/2014/main" id="{A2F9C846-F561-74C5-72F2-A46586EF7BE5}"/>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7" name="Text Placeholder 4">
            <a:extLst>
              <a:ext uri="{FF2B5EF4-FFF2-40B4-BE49-F238E27FC236}">
                <a16:creationId xmlns:a16="http://schemas.microsoft.com/office/drawing/2014/main" id="{593503D6-C23F-FA46-8A21-32EEE652ADE8}"/>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3194929178"/>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eft Side Visual - Gree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2"/>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9E4A331-F726-A208-074A-920E628EDC39}"/>
              </a:ext>
            </a:extLst>
          </p:cNvPr>
          <p:cNvSpPr>
            <a:spLocks noGrp="1"/>
          </p:cNvSpPr>
          <p:nvPr>
            <p:ph type="title" hasCustomPrompt="1"/>
          </p:nvPr>
        </p:nvSpPr>
        <p:spPr>
          <a:xfrm>
            <a:off x="6096000" y="490917"/>
            <a:ext cx="5447242" cy="1326091"/>
          </a:xfrm>
        </p:spPr>
        <p:txBody>
          <a:bodyPr>
            <a:normAutofit/>
          </a:bodyPr>
          <a:lstStyle>
            <a:lvl1pPr>
              <a:defRPr lang="en-US" sz="3867" b="1" kern="1200" dirty="0" smtClean="0">
                <a:solidFill>
                  <a:schemeClr val="tx1"/>
                </a:solidFill>
                <a:latin typeface="+mj-lt"/>
                <a:ea typeface="+mj-ea"/>
                <a:cs typeface="Seattle Text" pitchFamily="2" charset="0"/>
              </a:defRPr>
            </a:lvl1pPr>
          </a:lstStyle>
          <a:p>
            <a:r>
              <a:rPr lang="en-US"/>
              <a:t>Left Side Visual Title</a:t>
            </a:r>
          </a:p>
        </p:txBody>
      </p:sp>
      <p:sp>
        <p:nvSpPr>
          <p:cNvPr id="3" name="Text Placeholder 3">
            <a:extLst>
              <a:ext uri="{FF2B5EF4-FFF2-40B4-BE49-F238E27FC236}">
                <a16:creationId xmlns:a16="http://schemas.microsoft.com/office/drawing/2014/main" id="{5A2D28C3-0E00-02E6-6902-ECB7091969FE}"/>
              </a:ext>
            </a:extLst>
          </p:cNvPr>
          <p:cNvSpPr>
            <a:spLocks noGrp="1"/>
          </p:cNvSpPr>
          <p:nvPr>
            <p:ph type="body" sz="quarter" idx="10"/>
          </p:nvPr>
        </p:nvSpPr>
        <p:spPr>
          <a:xfrm>
            <a:off x="6096000" y="2032000"/>
            <a:ext cx="5447242" cy="4134909"/>
          </a:xfrm>
        </p:spPr>
        <p:txBody>
          <a:bodyPr>
            <a:normAutofit/>
          </a:bodyPr>
          <a:lstStyle>
            <a:lvl1pPr>
              <a:defRPr sz="2933">
                <a:latin typeface="+mn-lt"/>
                <a:ea typeface="Calibri" panose="020F0502020204030204" pitchFamily="34" charset="0"/>
                <a:cs typeface="Calibri" panose="020F0502020204030204" pitchFamily="34" charset="0"/>
              </a:defRPr>
            </a:lvl1pPr>
            <a:lvl2pPr>
              <a:defRPr sz="2667">
                <a:latin typeface="+mn-lt"/>
                <a:ea typeface="Calibri" panose="020F0502020204030204" pitchFamily="34" charset="0"/>
                <a:cs typeface="Calibri" panose="020F0502020204030204" pitchFamily="34" charset="0"/>
              </a:defRPr>
            </a:lvl2pPr>
            <a:lvl3pPr>
              <a:defRPr sz="2400">
                <a:latin typeface="+mn-lt"/>
                <a:ea typeface="Calibri" panose="020F0502020204030204" pitchFamily="34" charset="0"/>
                <a:cs typeface="Calibri" panose="020F0502020204030204" pitchFamily="34" charset="0"/>
              </a:defRPr>
            </a:lvl3pPr>
            <a:lvl4pPr>
              <a:defRPr sz="2133">
                <a:latin typeface="+mn-lt"/>
                <a:ea typeface="Calibri" panose="020F0502020204030204" pitchFamily="34" charset="0"/>
                <a:cs typeface="Calibri" panose="020F0502020204030204" pitchFamily="34" charset="0"/>
              </a:defRPr>
            </a:lvl4pPr>
            <a:lvl5pPr>
              <a:defRPr sz="2133">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E1A7091F-6E1A-0420-43FC-46A30C148499}"/>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2214399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eft Side Visual - Orang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3"/>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6096000" y="490917"/>
            <a:ext cx="5447242" cy="1326091"/>
          </a:xfrm>
        </p:spPr>
        <p:txBody>
          <a:bodyPr>
            <a:normAutofit/>
          </a:bodyPr>
          <a:lstStyle>
            <a:lvl1pPr>
              <a:defRPr sz="3867" b="1">
                <a:latin typeface="+mn-lt"/>
                <a:cs typeface="Seattle Text" pitchFamily="2" charset="0"/>
              </a:defRPr>
            </a:lvl1pPr>
          </a:lstStyle>
          <a:p>
            <a:r>
              <a:rPr lang="en-US"/>
              <a:t>Left Side Visual Title</a:t>
            </a:r>
          </a:p>
        </p:txBody>
      </p:sp>
      <p:sp>
        <p:nvSpPr>
          <p:cNvPr id="3" name="Text Placeholder 3">
            <a:extLst>
              <a:ext uri="{FF2B5EF4-FFF2-40B4-BE49-F238E27FC236}">
                <a16:creationId xmlns:a16="http://schemas.microsoft.com/office/drawing/2014/main" id="{387EDCD4-823F-2350-A9C9-C99BF9DE4935}"/>
              </a:ext>
            </a:extLst>
          </p:cNvPr>
          <p:cNvSpPr>
            <a:spLocks noGrp="1"/>
          </p:cNvSpPr>
          <p:nvPr>
            <p:ph type="body" sz="quarter" idx="10"/>
          </p:nvPr>
        </p:nvSpPr>
        <p:spPr>
          <a:xfrm>
            <a:off x="6096000" y="2032000"/>
            <a:ext cx="5447242" cy="4134909"/>
          </a:xfrm>
        </p:spPr>
        <p:txBody>
          <a:bodyPr>
            <a:normAutofit/>
          </a:bodyPr>
          <a:lstStyle>
            <a:lvl1pPr>
              <a:defRPr sz="2667">
                <a:latin typeface="+mn-lt"/>
                <a:ea typeface="Calibri" panose="020F0502020204030204" pitchFamily="34" charset="0"/>
                <a:cs typeface="Calibri" panose="020F0502020204030204" pitchFamily="34" charset="0"/>
              </a:defRPr>
            </a:lvl1pPr>
            <a:lvl2pPr>
              <a:defRPr sz="2400">
                <a:latin typeface="+mn-lt"/>
                <a:ea typeface="Calibri" panose="020F0502020204030204" pitchFamily="34" charset="0"/>
                <a:cs typeface="Calibri" panose="020F0502020204030204" pitchFamily="34" charset="0"/>
              </a:defRPr>
            </a:lvl2pPr>
            <a:lvl3pPr>
              <a:defRPr sz="2133">
                <a:latin typeface="+mn-lt"/>
                <a:ea typeface="Calibri" panose="020F0502020204030204" pitchFamily="34" charset="0"/>
                <a:cs typeface="Calibri" panose="020F0502020204030204" pitchFamily="34" charset="0"/>
              </a:defRPr>
            </a:lvl3pPr>
            <a:lvl4pPr>
              <a:defRPr sz="1867">
                <a:latin typeface="+mn-lt"/>
                <a:ea typeface="Calibri" panose="020F0502020204030204" pitchFamily="34" charset="0"/>
                <a:cs typeface="Calibri" panose="020F0502020204030204" pitchFamily="34" charset="0"/>
              </a:defRPr>
            </a:lvl4pPr>
            <a:lvl5pPr>
              <a:defRPr sz="1867">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65D5DD56-465A-34D2-D293-E3F70B21485D}"/>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430599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Left Side Visual - Dark Grey">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4"/>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6096000" y="490917"/>
            <a:ext cx="5447242" cy="1326091"/>
          </a:xfrm>
        </p:spPr>
        <p:txBody>
          <a:bodyPr>
            <a:normAutofit/>
          </a:bodyPr>
          <a:lstStyle>
            <a:lvl1pPr>
              <a:defRPr sz="3867" b="1">
                <a:latin typeface="+mj-lt"/>
                <a:cs typeface="Seattle Text" pitchFamily="2" charset="0"/>
              </a:defRPr>
            </a:lvl1pPr>
          </a:lstStyle>
          <a:p>
            <a:r>
              <a:rPr lang="en-US"/>
              <a:t>Left Side Visual Title</a:t>
            </a:r>
          </a:p>
        </p:txBody>
      </p:sp>
      <p:sp>
        <p:nvSpPr>
          <p:cNvPr id="3" name="Text Placeholder 3">
            <a:extLst>
              <a:ext uri="{FF2B5EF4-FFF2-40B4-BE49-F238E27FC236}">
                <a16:creationId xmlns:a16="http://schemas.microsoft.com/office/drawing/2014/main" id="{387EDCD4-823F-2350-A9C9-C99BF9DE4935}"/>
              </a:ext>
            </a:extLst>
          </p:cNvPr>
          <p:cNvSpPr>
            <a:spLocks noGrp="1"/>
          </p:cNvSpPr>
          <p:nvPr>
            <p:ph type="body" sz="quarter" idx="10"/>
          </p:nvPr>
        </p:nvSpPr>
        <p:spPr>
          <a:xfrm>
            <a:off x="6096000" y="2032000"/>
            <a:ext cx="5447242" cy="4134909"/>
          </a:xfrm>
        </p:spPr>
        <p:txBody>
          <a:bodyPr>
            <a:normAutofit/>
          </a:bodyPr>
          <a:lstStyle>
            <a:lvl1pPr>
              <a:defRPr sz="2667">
                <a:latin typeface="+mn-lt"/>
                <a:ea typeface="Calibri" panose="020F0502020204030204" pitchFamily="34" charset="0"/>
                <a:cs typeface="Calibri" panose="020F0502020204030204" pitchFamily="34" charset="0"/>
              </a:defRPr>
            </a:lvl1pPr>
            <a:lvl2pPr>
              <a:defRPr sz="2400">
                <a:latin typeface="+mn-lt"/>
                <a:ea typeface="Calibri" panose="020F0502020204030204" pitchFamily="34" charset="0"/>
                <a:cs typeface="Calibri" panose="020F0502020204030204" pitchFamily="34" charset="0"/>
              </a:defRPr>
            </a:lvl2pPr>
            <a:lvl3pPr>
              <a:defRPr sz="2133">
                <a:latin typeface="+mn-lt"/>
                <a:ea typeface="Calibri" panose="020F0502020204030204" pitchFamily="34" charset="0"/>
                <a:cs typeface="Calibri" panose="020F0502020204030204" pitchFamily="34" charset="0"/>
              </a:defRPr>
            </a:lvl3pPr>
            <a:lvl4pPr>
              <a:defRPr sz="1867">
                <a:latin typeface="+mn-lt"/>
                <a:ea typeface="Calibri" panose="020F0502020204030204" pitchFamily="34" charset="0"/>
                <a:cs typeface="Calibri" panose="020F0502020204030204" pitchFamily="34" charset="0"/>
              </a:defRPr>
            </a:lvl4pPr>
            <a:lvl5pPr>
              <a:defRPr sz="1867">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65D5DD56-465A-34D2-D293-E3F70B21485D}"/>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889392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eft Side Visual - Light Grey">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5"/>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6096000" y="490917"/>
            <a:ext cx="5447242" cy="1326091"/>
          </a:xfrm>
        </p:spPr>
        <p:txBody>
          <a:bodyPr>
            <a:normAutofit/>
          </a:bodyPr>
          <a:lstStyle>
            <a:lvl1pPr>
              <a:defRPr sz="3867" b="1">
                <a:latin typeface="+mn-lt"/>
                <a:cs typeface="Seattle Text" pitchFamily="2" charset="0"/>
              </a:defRPr>
            </a:lvl1pPr>
          </a:lstStyle>
          <a:p>
            <a:r>
              <a:rPr lang="en-US"/>
              <a:t>Left Side Visual Title</a:t>
            </a:r>
          </a:p>
        </p:txBody>
      </p:sp>
      <p:sp>
        <p:nvSpPr>
          <p:cNvPr id="3" name="Text Placeholder 3">
            <a:extLst>
              <a:ext uri="{FF2B5EF4-FFF2-40B4-BE49-F238E27FC236}">
                <a16:creationId xmlns:a16="http://schemas.microsoft.com/office/drawing/2014/main" id="{387EDCD4-823F-2350-A9C9-C99BF9DE4935}"/>
              </a:ext>
            </a:extLst>
          </p:cNvPr>
          <p:cNvSpPr>
            <a:spLocks noGrp="1"/>
          </p:cNvSpPr>
          <p:nvPr>
            <p:ph type="body" sz="quarter" idx="10"/>
          </p:nvPr>
        </p:nvSpPr>
        <p:spPr>
          <a:xfrm>
            <a:off x="6096000" y="2032000"/>
            <a:ext cx="5447242" cy="4134909"/>
          </a:xfrm>
        </p:spPr>
        <p:txBody>
          <a:bodyPr>
            <a:normAutofit/>
          </a:bodyPr>
          <a:lstStyle>
            <a:lvl1pPr>
              <a:defRPr sz="2667">
                <a:latin typeface="+mn-lt"/>
                <a:ea typeface="Calibri" panose="020F0502020204030204" pitchFamily="34" charset="0"/>
                <a:cs typeface="Calibri" panose="020F0502020204030204" pitchFamily="34" charset="0"/>
              </a:defRPr>
            </a:lvl1pPr>
            <a:lvl2pPr>
              <a:defRPr sz="2400">
                <a:latin typeface="+mn-lt"/>
                <a:ea typeface="Calibri" panose="020F0502020204030204" pitchFamily="34" charset="0"/>
                <a:cs typeface="Calibri" panose="020F0502020204030204" pitchFamily="34" charset="0"/>
              </a:defRPr>
            </a:lvl2pPr>
            <a:lvl3pPr>
              <a:defRPr sz="2133">
                <a:latin typeface="+mn-lt"/>
                <a:ea typeface="Calibri" panose="020F0502020204030204" pitchFamily="34" charset="0"/>
                <a:cs typeface="Calibri" panose="020F0502020204030204" pitchFamily="34" charset="0"/>
              </a:defRPr>
            </a:lvl3pPr>
            <a:lvl4pPr>
              <a:defRPr sz="1867">
                <a:latin typeface="+mn-lt"/>
                <a:ea typeface="Calibri" panose="020F0502020204030204" pitchFamily="34" charset="0"/>
                <a:cs typeface="Calibri" panose="020F0502020204030204" pitchFamily="34" charset="0"/>
              </a:defRPr>
            </a:lvl4pPr>
            <a:lvl5pPr>
              <a:defRPr sz="1867">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65D5DD56-465A-34D2-D293-E3F70B21485D}"/>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2847597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Left Side Visual - Light Blu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6"/>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6096000" y="490917"/>
            <a:ext cx="5447242" cy="1326091"/>
          </a:xfrm>
        </p:spPr>
        <p:txBody>
          <a:bodyPr>
            <a:normAutofit/>
          </a:bodyPr>
          <a:lstStyle>
            <a:lvl1pPr>
              <a:defRPr sz="3867" b="1">
                <a:latin typeface="+mj-lt"/>
                <a:cs typeface="Seattle Text" pitchFamily="2" charset="0"/>
              </a:defRPr>
            </a:lvl1pPr>
          </a:lstStyle>
          <a:p>
            <a:r>
              <a:rPr lang="en-US"/>
              <a:t>Left Side Visual Title</a:t>
            </a:r>
          </a:p>
        </p:txBody>
      </p:sp>
      <p:sp>
        <p:nvSpPr>
          <p:cNvPr id="3" name="Text Placeholder 3">
            <a:extLst>
              <a:ext uri="{FF2B5EF4-FFF2-40B4-BE49-F238E27FC236}">
                <a16:creationId xmlns:a16="http://schemas.microsoft.com/office/drawing/2014/main" id="{387EDCD4-823F-2350-A9C9-C99BF9DE4935}"/>
              </a:ext>
            </a:extLst>
          </p:cNvPr>
          <p:cNvSpPr>
            <a:spLocks noGrp="1"/>
          </p:cNvSpPr>
          <p:nvPr>
            <p:ph type="body" sz="quarter" idx="10"/>
          </p:nvPr>
        </p:nvSpPr>
        <p:spPr>
          <a:xfrm>
            <a:off x="6096000" y="2032000"/>
            <a:ext cx="5447242" cy="4134909"/>
          </a:xfrm>
        </p:spPr>
        <p:txBody>
          <a:bodyPr>
            <a:normAutofit/>
          </a:bodyPr>
          <a:lstStyle>
            <a:lvl1pPr>
              <a:defRPr sz="2667">
                <a:latin typeface="+mn-lt"/>
                <a:ea typeface="Calibri" panose="020F0502020204030204" pitchFamily="34" charset="0"/>
                <a:cs typeface="Calibri" panose="020F0502020204030204" pitchFamily="34" charset="0"/>
              </a:defRPr>
            </a:lvl1pPr>
            <a:lvl2pPr>
              <a:defRPr sz="2400">
                <a:latin typeface="+mn-lt"/>
                <a:ea typeface="Calibri" panose="020F0502020204030204" pitchFamily="34" charset="0"/>
                <a:cs typeface="Calibri" panose="020F0502020204030204" pitchFamily="34" charset="0"/>
              </a:defRPr>
            </a:lvl2pPr>
            <a:lvl3pPr>
              <a:defRPr sz="2133">
                <a:latin typeface="+mn-lt"/>
                <a:ea typeface="Calibri" panose="020F0502020204030204" pitchFamily="34" charset="0"/>
                <a:cs typeface="Calibri" panose="020F0502020204030204" pitchFamily="34" charset="0"/>
              </a:defRPr>
            </a:lvl3pPr>
            <a:lvl4pPr>
              <a:defRPr sz="1867">
                <a:latin typeface="+mn-lt"/>
                <a:ea typeface="Calibri" panose="020F0502020204030204" pitchFamily="34" charset="0"/>
                <a:cs typeface="Calibri" panose="020F0502020204030204" pitchFamily="34" charset="0"/>
              </a:defRPr>
            </a:lvl4pPr>
            <a:lvl5pPr>
              <a:defRPr sz="1867">
                <a:latin typeface="+mn-lt"/>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7">
            <a:extLst>
              <a:ext uri="{FF2B5EF4-FFF2-40B4-BE49-F238E27FC236}">
                <a16:creationId xmlns:a16="http://schemas.microsoft.com/office/drawing/2014/main" id="{65D5DD56-465A-34D2-D293-E3F70B21485D}"/>
              </a:ext>
            </a:extLst>
          </p:cNvPr>
          <p:cNvSpPr>
            <a:spLocks noGrp="1"/>
          </p:cNvSpPr>
          <p:nvPr>
            <p:ph type="pic" sz="quarter" idx="11" hasCustomPrompt="1"/>
          </p:nvPr>
        </p:nvSpPr>
        <p:spPr>
          <a:xfrm>
            <a:off x="215900" y="0"/>
            <a:ext cx="5231342" cy="6858000"/>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868648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ide by Side Visual - Blu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rgbClr val="0342AB"/>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2314811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ide by Side Visual - Green">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2"/>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3268009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ide by Side Visual - Orang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3"/>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3363684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ide by Side Visual - Dark Grey">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4"/>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848238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ide by Side Visual - Light Grey">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5"/>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1215199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7">
    <p:bg>
      <p:bgPr>
        <a:solidFill>
          <a:schemeClr val="bg1">
            <a:alpha val="38000"/>
          </a:schemeClr>
        </a:solidFill>
        <a:effectLst/>
      </p:bgPr>
    </p:bg>
    <p:spTree>
      <p:nvGrpSpPr>
        <p:cNvPr id="1" name=""/>
        <p:cNvGrpSpPr/>
        <p:nvPr/>
      </p:nvGrpSpPr>
      <p:grpSpPr>
        <a:xfrm>
          <a:off x="0" y="0"/>
          <a:ext cx="0" cy="0"/>
          <a:chOff x="0" y="0"/>
          <a:chExt cx="0" cy="0"/>
        </a:xfrm>
      </p:grpSpPr>
      <p:pic>
        <p:nvPicPr>
          <p:cNvPr id="2050" name="Picture 2" descr="view of the Space Needle on a sunny day.">
            <a:extLst>
              <a:ext uri="{FF2B5EF4-FFF2-40B4-BE49-F238E27FC236}">
                <a16:creationId xmlns:a16="http://schemas.microsoft.com/office/drawing/2014/main" id="{CA846E2D-2EF3-084F-12BC-A2D0BF8B11D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7522" t="29954" r="18198" b="7382"/>
          <a:stretch/>
        </p:blipFill>
        <p:spPr bwMode="auto">
          <a:xfrm>
            <a:off x="0" y="-22929"/>
            <a:ext cx="12192000" cy="688092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B545B3-B6FC-C02F-92A4-7BC3835A94C2}"/>
              </a:ext>
            </a:extLst>
          </p:cNvPr>
          <p:cNvSpPr/>
          <p:nvPr/>
        </p:nvSpPr>
        <p:spPr>
          <a:xfrm>
            <a:off x="0" y="0"/>
            <a:ext cx="12192000" cy="6858000"/>
          </a:xfrm>
          <a:prstGeom prst="rect">
            <a:avLst/>
          </a:prstGeom>
          <a:solidFill>
            <a:srgbClr val="0046AD">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B8A5C4F4-25D4-A640-EF78-C3BB0C288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400" y="5737251"/>
            <a:ext cx="2789792" cy="942949"/>
          </a:xfrm>
          <a:prstGeom prst="rect">
            <a:avLst/>
          </a:prstGeom>
        </p:spPr>
      </p:pic>
      <p:sp>
        <p:nvSpPr>
          <p:cNvPr id="8" name="Date Placeholder 6">
            <a:extLst>
              <a:ext uri="{FF2B5EF4-FFF2-40B4-BE49-F238E27FC236}">
                <a16:creationId xmlns:a16="http://schemas.microsoft.com/office/drawing/2014/main" id="{B9607C96-20A3-788D-41E1-B0EFAC58480A}"/>
              </a:ext>
            </a:extLst>
          </p:cNvPr>
          <p:cNvSpPr>
            <a:spLocks noGrp="1"/>
          </p:cNvSpPr>
          <p:nvPr>
            <p:ph type="dt" sz="half" idx="11"/>
          </p:nvPr>
        </p:nvSpPr>
        <p:spPr>
          <a:xfrm>
            <a:off x="448733" y="6070600"/>
            <a:ext cx="1422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1D8BD707-D9CF-40AE-B4C6-C98DA3205C09}" type="datetimeFigureOut">
              <a:rPr lang="en-US" smtClean="0"/>
              <a:pPr/>
              <a:t>6/17/2026</a:t>
            </a:fld>
            <a:endParaRPr lang="en-US"/>
          </a:p>
        </p:txBody>
      </p:sp>
      <p:sp>
        <p:nvSpPr>
          <p:cNvPr id="10" name="Footer Placeholder 7">
            <a:extLst>
              <a:ext uri="{FF2B5EF4-FFF2-40B4-BE49-F238E27FC236}">
                <a16:creationId xmlns:a16="http://schemas.microsoft.com/office/drawing/2014/main" id="{90B7C245-681C-783C-BF58-E4FF7F319817}"/>
              </a:ext>
            </a:extLst>
          </p:cNvPr>
          <p:cNvSpPr>
            <a:spLocks noGrp="1"/>
          </p:cNvSpPr>
          <p:nvPr>
            <p:ph type="ftr" sz="quarter" idx="12"/>
          </p:nvPr>
        </p:nvSpPr>
        <p:spPr>
          <a:xfrm>
            <a:off x="4044950" y="6070600"/>
            <a:ext cx="1930400" cy="243417"/>
          </a:xfrm>
        </p:spPr>
        <p:txBody>
          <a:bodyPr/>
          <a:lstStyle>
            <a:lvl1pPr>
              <a:defRPr sz="1333"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Crypto: investing &amp; trading</a:t>
            </a:r>
          </a:p>
        </p:txBody>
      </p:sp>
      <p:sp>
        <p:nvSpPr>
          <p:cNvPr id="2" name="Title 2">
            <a:extLst>
              <a:ext uri="{FF2B5EF4-FFF2-40B4-BE49-F238E27FC236}">
                <a16:creationId xmlns:a16="http://schemas.microsoft.com/office/drawing/2014/main" id="{65A2E7F9-8303-B297-1012-BCDB62DDA6E3}"/>
              </a:ext>
            </a:extLst>
          </p:cNvPr>
          <p:cNvSpPr>
            <a:spLocks noGrp="1"/>
          </p:cNvSpPr>
          <p:nvPr>
            <p:ph type="title" hasCustomPrompt="1"/>
          </p:nvPr>
        </p:nvSpPr>
        <p:spPr>
          <a:xfrm>
            <a:off x="1041400" y="2667000"/>
            <a:ext cx="7730067" cy="762000"/>
          </a:xfrm>
        </p:spPr>
        <p:txBody>
          <a:bodyPr>
            <a:noAutofit/>
          </a:bodyPr>
          <a:lstStyle>
            <a:lvl1pPr algn="l">
              <a:defRPr sz="5867"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TITLE</a:t>
            </a:r>
          </a:p>
        </p:txBody>
      </p:sp>
      <p:sp>
        <p:nvSpPr>
          <p:cNvPr id="3" name="Text Placeholder 4">
            <a:extLst>
              <a:ext uri="{FF2B5EF4-FFF2-40B4-BE49-F238E27FC236}">
                <a16:creationId xmlns:a16="http://schemas.microsoft.com/office/drawing/2014/main" id="{76BFCC69-4DAD-F066-8106-D909587D06B8}"/>
              </a:ext>
            </a:extLst>
          </p:cNvPr>
          <p:cNvSpPr>
            <a:spLocks noGrp="1"/>
          </p:cNvSpPr>
          <p:nvPr>
            <p:ph type="body" sz="quarter" idx="10" hasCustomPrompt="1"/>
          </p:nvPr>
        </p:nvSpPr>
        <p:spPr>
          <a:xfrm>
            <a:off x="1041400" y="3670300"/>
            <a:ext cx="6324600" cy="762000"/>
          </a:xfrm>
        </p:spPr>
        <p:txBody>
          <a:bodyPr>
            <a:noAutofit/>
          </a:bodyPr>
          <a:lstStyle>
            <a:lvl1pPr marL="0" indent="0">
              <a:buNone/>
              <a:defRPr sz="32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304815" indent="0">
              <a:buNone/>
              <a:defRPr/>
            </a:lvl2pPr>
          </a:lstStyle>
          <a:p>
            <a:pPr lvl="0"/>
            <a:r>
              <a:rPr lang="en-US"/>
              <a:t>Click to add sub text keep to one line</a:t>
            </a:r>
          </a:p>
        </p:txBody>
      </p:sp>
    </p:spTree>
    <p:extLst>
      <p:ext uri="{BB962C8B-B14F-4D97-AF65-F5344CB8AC3E}">
        <p14:creationId xmlns:p14="http://schemas.microsoft.com/office/powerpoint/2010/main" val="1885723647"/>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ide by Side Visual - Light Blu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68726565-89F8-8156-29D7-E4E6A0D6775A}"/>
              </a:ext>
            </a:extLst>
          </p:cNvPr>
          <p:cNvGrpSpPr/>
          <p:nvPr/>
        </p:nvGrpSpPr>
        <p:grpSpPr>
          <a:xfrm>
            <a:off x="0" y="0"/>
            <a:ext cx="223520" cy="6858000"/>
            <a:chOff x="0" y="0"/>
            <a:chExt cx="447040" cy="13716000"/>
          </a:xfrm>
          <a:solidFill>
            <a:schemeClr val="accent6"/>
          </a:solidFill>
        </p:grpSpPr>
        <p:sp>
          <p:nvSpPr>
            <p:cNvPr id="13" name="Freeform 3">
              <a:extLst>
                <a:ext uri="{FF2B5EF4-FFF2-40B4-BE49-F238E27FC236}">
                  <a16:creationId xmlns:a16="http://schemas.microsoft.com/office/drawing/2014/main" id="{C5415C06-0958-290C-9DAD-2F61EEAC002F}"/>
                </a:ext>
              </a:extLst>
            </p:cNvPr>
            <p:cNvSpPr/>
            <p:nvPr/>
          </p:nvSpPr>
          <p:spPr>
            <a:xfrm>
              <a:off x="0" y="0"/>
              <a:ext cx="447040" cy="13716000"/>
            </a:xfrm>
            <a:custGeom>
              <a:avLst/>
              <a:gdLst/>
              <a:ahLst/>
              <a:cxnLst/>
              <a:rect l="l" t="t" r="r" b="b"/>
              <a:pathLst>
                <a:path w="447040" h="13716000">
                  <a:moveTo>
                    <a:pt x="0" y="0"/>
                  </a:moveTo>
                  <a:lnTo>
                    <a:pt x="447040" y="0"/>
                  </a:lnTo>
                  <a:lnTo>
                    <a:pt x="447040" y="13716000"/>
                  </a:lnTo>
                  <a:lnTo>
                    <a:pt x="0" y="13716000"/>
                  </a:lnTo>
                  <a:close/>
                </a:path>
              </a:pathLst>
            </a:custGeom>
            <a:grpFill/>
          </p:spPr>
          <p:txBody>
            <a:bodyPr/>
            <a:lstStyle/>
            <a:p>
              <a:endParaRPr lang="en-US" sz="1200"/>
            </a:p>
          </p:txBody>
        </p:sp>
      </p:grpSp>
      <p:sp>
        <p:nvSpPr>
          <p:cNvPr id="15" name="Freeform 5">
            <a:extLst>
              <a:ext uri="{FF2B5EF4-FFF2-40B4-BE49-F238E27FC236}">
                <a16:creationId xmlns:a16="http://schemas.microsoft.com/office/drawing/2014/main" id="{94634E45-2BB1-F4A7-3EE5-4A77CCE191E5}"/>
              </a:ext>
            </a:extLst>
          </p:cNvPr>
          <p:cNvSpPr/>
          <p:nvPr/>
        </p:nvSpPr>
        <p:spPr>
          <a:xfrm>
            <a:off x="10148553" y="6167316"/>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sp>
        <p:nvSpPr>
          <p:cNvPr id="2" name="Title 1">
            <a:extLst>
              <a:ext uri="{FF2B5EF4-FFF2-40B4-BE49-F238E27FC236}">
                <a16:creationId xmlns:a16="http://schemas.microsoft.com/office/drawing/2014/main" id="{9F783677-D6EC-EF93-27D7-612F846AB42D}"/>
              </a:ext>
            </a:extLst>
          </p:cNvPr>
          <p:cNvSpPr>
            <a:spLocks noGrp="1"/>
          </p:cNvSpPr>
          <p:nvPr>
            <p:ph type="title" hasCustomPrompt="1"/>
          </p:nvPr>
        </p:nvSpPr>
        <p:spPr>
          <a:xfrm>
            <a:off x="444501" y="167746"/>
            <a:ext cx="11098742" cy="1326091"/>
          </a:xfrm>
        </p:spPr>
        <p:txBody>
          <a:bodyPr/>
          <a:lstStyle>
            <a:lvl1pPr>
              <a:defRPr/>
            </a:lvl1pPr>
          </a:lstStyle>
          <a:p>
            <a:r>
              <a:rPr lang="en-US"/>
              <a:t>Split View Title</a:t>
            </a:r>
          </a:p>
        </p:txBody>
      </p:sp>
      <p:sp>
        <p:nvSpPr>
          <p:cNvPr id="5" name="Picture Placeholder 7">
            <a:extLst>
              <a:ext uri="{FF2B5EF4-FFF2-40B4-BE49-F238E27FC236}">
                <a16:creationId xmlns:a16="http://schemas.microsoft.com/office/drawing/2014/main" id="{6D800987-0D4E-F8CC-98C0-AE2C1045A66D}"/>
              </a:ext>
            </a:extLst>
          </p:cNvPr>
          <p:cNvSpPr>
            <a:spLocks noGrp="1"/>
          </p:cNvSpPr>
          <p:nvPr>
            <p:ph type="pic" sz="quarter" idx="12" hasCustomPrompt="1"/>
          </p:nvPr>
        </p:nvSpPr>
        <p:spPr>
          <a:xfrm>
            <a:off x="6299729" y="1663701"/>
            <a:ext cx="5549371" cy="4503615"/>
          </a:xfrm>
        </p:spPr>
        <p:txBody>
          <a:bodyPr/>
          <a:lstStyle>
            <a:lvl1pPr>
              <a:defRPr/>
            </a:lvl1pPr>
          </a:lstStyle>
          <a:p>
            <a:r>
              <a:rPr lang="en-US"/>
              <a:t>Click to Add Image from Computer or Copy/Paste Picture from the Photo Bank </a:t>
            </a:r>
          </a:p>
        </p:txBody>
      </p:sp>
      <p:sp>
        <p:nvSpPr>
          <p:cNvPr id="6" name="Picture Placeholder 7">
            <a:extLst>
              <a:ext uri="{FF2B5EF4-FFF2-40B4-BE49-F238E27FC236}">
                <a16:creationId xmlns:a16="http://schemas.microsoft.com/office/drawing/2014/main" id="{5296572B-CB0B-67C2-B8D9-E97B9E4215EA}"/>
              </a:ext>
            </a:extLst>
          </p:cNvPr>
          <p:cNvSpPr>
            <a:spLocks noGrp="1"/>
          </p:cNvSpPr>
          <p:nvPr>
            <p:ph type="pic" sz="quarter" idx="13" hasCustomPrompt="1"/>
          </p:nvPr>
        </p:nvSpPr>
        <p:spPr>
          <a:xfrm>
            <a:off x="444501" y="1663701"/>
            <a:ext cx="5549371" cy="4503615"/>
          </a:xfrm>
        </p:spPr>
        <p:txBody>
          <a:bodyPr/>
          <a:lstStyle>
            <a:lvl1pPr>
              <a:defRPr/>
            </a:lvl1pPr>
          </a:lstStyle>
          <a:p>
            <a:r>
              <a:rPr lang="en-US"/>
              <a:t>Click to Add Image from Computer or Copy/Paste Picture from the Photo Bank </a:t>
            </a:r>
          </a:p>
        </p:txBody>
      </p:sp>
    </p:spTree>
    <p:extLst>
      <p:ext uri="{BB962C8B-B14F-4D97-AF65-F5344CB8AC3E}">
        <p14:creationId xmlns:p14="http://schemas.microsoft.com/office/powerpoint/2010/main" val="2860028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Footer Style -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BA665B-8BEA-B09F-4B12-F3097D79BC43}"/>
              </a:ext>
            </a:extLst>
          </p:cNvPr>
          <p:cNvSpPr/>
          <p:nvPr/>
        </p:nvSpPr>
        <p:spPr>
          <a:xfrm>
            <a:off x="0" y="6177492"/>
            <a:ext cx="12192000" cy="815381"/>
          </a:xfrm>
          <a:prstGeom prst="rect">
            <a:avLst/>
          </a:prstGeom>
          <a:solidFill>
            <a:srgbClr val="0046AD"/>
          </a:solidFill>
          <a:ln>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268892"/>
            <a:ext cx="10515600" cy="1326091"/>
          </a:xfrm>
        </p:spPr>
        <p:txBody>
          <a:bodyPr>
            <a:normAutofit/>
          </a:bodyPr>
          <a:lstStyle>
            <a:lvl1pPr>
              <a:defRPr sz="4000" b="1"/>
            </a:lvl1pPr>
          </a:lstStyle>
          <a:p>
            <a:r>
              <a:rPr lang="en-US"/>
              <a:t>Footer Slide Title</a:t>
            </a:r>
          </a:p>
        </p:txBody>
      </p:sp>
      <p:sp>
        <p:nvSpPr>
          <p:cNvPr id="3" name="Content Placeholder 2"/>
          <p:cNvSpPr>
            <a:spLocks noGrp="1"/>
          </p:cNvSpPr>
          <p:nvPr>
            <p:ph idx="1" hasCustomPrompt="1"/>
          </p:nvPr>
        </p:nvSpPr>
        <p:spPr>
          <a:xfrm>
            <a:off x="838200" y="1729391"/>
            <a:ext cx="10515600" cy="4351867"/>
          </a:xfrm>
        </p:spPr>
        <p:txBody>
          <a:bodyPr/>
          <a:lstStyle/>
          <a:p>
            <a:r>
              <a:rPr lang="en-US"/>
              <a:t>Reserve this slide format for large pictures, charts, or graphs that need to take up the majority of the slide</a:t>
            </a:r>
          </a:p>
          <a:p>
            <a:r>
              <a:rPr lang="en-US"/>
              <a:t>Can use built in smart designs from PPT here</a:t>
            </a:r>
          </a:p>
        </p:txBody>
      </p:sp>
      <p:pic>
        <p:nvPicPr>
          <p:cNvPr id="11" name="Picture 10" descr="A black background with white text&#10;&#10;Description automatically generated">
            <a:extLst>
              <a:ext uri="{FF2B5EF4-FFF2-40B4-BE49-F238E27FC236}">
                <a16:creationId xmlns:a16="http://schemas.microsoft.com/office/drawing/2014/main" id="{8792F7C0-BE09-6985-B210-032A67510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7456" y="6215596"/>
            <a:ext cx="2230244" cy="753823"/>
          </a:xfrm>
          <a:prstGeom prst="rect">
            <a:avLst/>
          </a:prstGeom>
        </p:spPr>
      </p:pic>
    </p:spTree>
    <p:extLst>
      <p:ext uri="{BB962C8B-B14F-4D97-AF65-F5344CB8AC3E}">
        <p14:creationId xmlns:p14="http://schemas.microsoft.com/office/powerpoint/2010/main" val="1516426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139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Graphic Feature Slides - Green">
    <p:bg>
      <p:bgPr>
        <a:solidFill>
          <a:schemeClr val="accent2"/>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9C30AA7-8999-F438-A41F-8FEAB07C7B1A}"/>
              </a:ext>
            </a:extLst>
          </p:cNvPr>
          <p:cNvSpPr/>
          <p:nvPr/>
        </p:nvSpPr>
        <p:spPr>
          <a:xfrm>
            <a:off x="10148553" y="6170015"/>
            <a:ext cx="2043447" cy="690685"/>
          </a:xfrm>
          <a:custGeom>
            <a:avLst/>
            <a:gdLst/>
            <a:ahLst/>
            <a:cxnLst/>
            <a:rect l="l" t="t" r="r" b="b"/>
            <a:pathLst>
              <a:path w="3065170" h="1036027">
                <a:moveTo>
                  <a:pt x="0" y="0"/>
                </a:moveTo>
                <a:lnTo>
                  <a:pt x="3065170" y="0"/>
                </a:lnTo>
                <a:lnTo>
                  <a:pt x="3065170" y="1036027"/>
                </a:lnTo>
                <a:lnTo>
                  <a:pt x="0" y="1036027"/>
                </a:lnTo>
                <a:lnTo>
                  <a:pt x="0" y="0"/>
                </a:lnTo>
                <a:close/>
              </a:path>
            </a:pathLst>
          </a:custGeom>
          <a:blipFill>
            <a:blip r:embed="rId2"/>
            <a:stretch>
              <a:fillRect/>
            </a:stretch>
          </a:blipFill>
        </p:spPr>
        <p:txBody>
          <a:bodyPr/>
          <a:lstStyle/>
          <a:p>
            <a:endParaRPr lang="en-US" sz="1200"/>
          </a:p>
        </p:txBody>
      </p:sp>
      <p:grpSp>
        <p:nvGrpSpPr>
          <p:cNvPr id="3" name="Group 3">
            <a:extLst>
              <a:ext uri="{FF2B5EF4-FFF2-40B4-BE49-F238E27FC236}">
                <a16:creationId xmlns:a16="http://schemas.microsoft.com/office/drawing/2014/main" id="{28BD45CD-C034-BF07-BE67-E5AD1A574A85}"/>
              </a:ext>
            </a:extLst>
          </p:cNvPr>
          <p:cNvGrpSpPr/>
          <p:nvPr/>
        </p:nvGrpSpPr>
        <p:grpSpPr>
          <a:xfrm>
            <a:off x="783378" y="1209524"/>
            <a:ext cx="10515389" cy="4845711"/>
            <a:chOff x="0" y="0"/>
            <a:chExt cx="21031200" cy="8787374"/>
          </a:xfrm>
        </p:grpSpPr>
        <p:sp>
          <p:nvSpPr>
            <p:cNvPr id="4" name="Freeform 4">
              <a:extLst>
                <a:ext uri="{FF2B5EF4-FFF2-40B4-BE49-F238E27FC236}">
                  <a16:creationId xmlns:a16="http://schemas.microsoft.com/office/drawing/2014/main" id="{3A7688E9-21B0-A19E-1B04-2CD10035E313}"/>
                </a:ext>
              </a:extLst>
            </p:cNvPr>
            <p:cNvSpPr/>
            <p:nvPr/>
          </p:nvSpPr>
          <p:spPr>
            <a:xfrm>
              <a:off x="0" y="0"/>
              <a:ext cx="21031200" cy="8787384"/>
            </a:xfrm>
            <a:custGeom>
              <a:avLst/>
              <a:gdLst/>
              <a:ahLst/>
              <a:cxnLst/>
              <a:rect l="l" t="t" r="r" b="b"/>
              <a:pathLst>
                <a:path w="21031200" h="8787384">
                  <a:moveTo>
                    <a:pt x="0" y="0"/>
                  </a:moveTo>
                  <a:lnTo>
                    <a:pt x="21031200" y="0"/>
                  </a:lnTo>
                  <a:lnTo>
                    <a:pt x="21031200" y="8787384"/>
                  </a:lnTo>
                  <a:lnTo>
                    <a:pt x="0" y="8787384"/>
                  </a:lnTo>
                  <a:close/>
                </a:path>
              </a:pathLst>
            </a:custGeom>
            <a:solidFill>
              <a:srgbClr val="FFFFFF"/>
            </a:solidFill>
          </p:spPr>
          <p:txBody>
            <a:bodyPr/>
            <a:lstStyle/>
            <a:p>
              <a:endParaRPr lang="en-US" sz="1200"/>
            </a:p>
          </p:txBody>
        </p:sp>
      </p:grpSp>
      <p:sp>
        <p:nvSpPr>
          <p:cNvPr id="11" name="Title 4">
            <a:extLst>
              <a:ext uri="{FF2B5EF4-FFF2-40B4-BE49-F238E27FC236}">
                <a16:creationId xmlns:a16="http://schemas.microsoft.com/office/drawing/2014/main" id="{5056D0E1-602E-7ED7-D987-D5F349E762AA}"/>
              </a:ext>
            </a:extLst>
          </p:cNvPr>
          <p:cNvSpPr>
            <a:spLocks noGrp="1"/>
          </p:cNvSpPr>
          <p:nvPr>
            <p:ph type="title" hasCustomPrompt="1"/>
          </p:nvPr>
        </p:nvSpPr>
        <p:spPr>
          <a:xfrm>
            <a:off x="783378" y="-9857"/>
            <a:ext cx="10515600" cy="1326091"/>
          </a:xfrm>
        </p:spPr>
        <p:txBody>
          <a:bodyPr>
            <a:normAutofit/>
          </a:bodyPr>
          <a:lstStyle>
            <a:lvl1pPr>
              <a:defRPr sz="4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Add Slide Title</a:t>
            </a:r>
          </a:p>
        </p:txBody>
      </p:sp>
      <p:sp>
        <p:nvSpPr>
          <p:cNvPr id="5" name="Content Placeholder 2">
            <a:extLst>
              <a:ext uri="{FF2B5EF4-FFF2-40B4-BE49-F238E27FC236}">
                <a16:creationId xmlns:a16="http://schemas.microsoft.com/office/drawing/2014/main" id="{3B387B27-9950-6C82-8567-B92E20FEAA42}"/>
              </a:ext>
            </a:extLst>
          </p:cNvPr>
          <p:cNvSpPr>
            <a:spLocks noGrp="1"/>
          </p:cNvSpPr>
          <p:nvPr>
            <p:ph idx="1" hasCustomPrompt="1"/>
          </p:nvPr>
        </p:nvSpPr>
        <p:spPr>
          <a:xfrm>
            <a:off x="838200" y="1316234"/>
            <a:ext cx="10515600" cy="4765024"/>
          </a:xfrm>
        </p:spPr>
        <p:txBody>
          <a:bodyPr/>
          <a:lstStyle/>
          <a:p>
            <a:r>
              <a:rPr lang="en-US"/>
              <a:t>Reserve this slide format for large pictures, charts, or graphs that need to take up the majority of the slide</a:t>
            </a:r>
          </a:p>
          <a:p>
            <a:r>
              <a:rPr lang="en-US"/>
              <a:t>Can use built in smart designs from PPT here</a:t>
            </a:r>
          </a:p>
        </p:txBody>
      </p:sp>
    </p:spTree>
    <p:extLst>
      <p:ext uri="{BB962C8B-B14F-4D97-AF65-F5344CB8AC3E}">
        <p14:creationId xmlns:p14="http://schemas.microsoft.com/office/powerpoint/2010/main" val="384649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7912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1D8BD707-D9CF-40AE-B4C6-C98DA3205C09}" type="datetimeFigureOut">
              <a:rPr lang="en-US" smtClean="0"/>
              <a:pPr/>
              <a:t>6/17/2026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Crypto: investing &amp; trading</a:t>
            </a: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294A09A9-5501-47C1-A89A-A340965A2BE2}" type="slidenum">
              <a:rPr lang="en-US" smtClean="0"/>
              <a:pPr/>
              <a:t>‹#›</a:t>
            </a:fld>
            <a:endParaRPr lang="en-US"/>
          </a:p>
        </p:txBody>
      </p:sp>
      <p:cxnSp>
        <p:nvCxnSpPr>
          <p:cNvPr id="7" name="Straight Connector 6">
            <a:extLst>
              <a:ext uri="{FF2B5EF4-FFF2-40B4-BE49-F238E27FC236}">
                <a16:creationId xmlns:a16="http://schemas.microsoft.com/office/drawing/2014/main" id="{8B46FB87-B617-397D-4A20-BB56D931F84A}"/>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1656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0" r:id="rId8"/>
    <p:sldLayoutId id="2147483669" r:id="rId9"/>
    <p:sldLayoutId id="2147483666" r:id="rId10"/>
    <p:sldLayoutId id="2147483667" r:id="rId11"/>
  </p:sldLayoutIdLst>
  <p:hf hdr="0" dt="0"/>
  <p:txStyles>
    <p:titleStyle>
      <a:lvl1pPr algn="ctr" defTabSz="609630" rtl="0" eaLnBrk="1" latinLnBrk="0" hangingPunct="1">
        <a:spcBef>
          <a:spcPct val="0"/>
        </a:spcBef>
        <a:buNone/>
        <a:defRPr sz="2933"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94D53-A739-F9EF-73E8-BC181ECAB511}"/>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6916F-F089-4141-0939-68049584FB69}"/>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FCFA2-2F8D-3D96-B3D3-553852F8B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8BCE53-99A0-4817-A1C5-0375B4B205FC}" type="datetimeFigureOut">
              <a:rPr lang="en-US" smtClean="0"/>
              <a:pPr/>
              <a:t>6/17/2026</a:t>
            </a:fld>
            <a:endParaRPr lang="en-US"/>
          </a:p>
        </p:txBody>
      </p:sp>
      <p:sp>
        <p:nvSpPr>
          <p:cNvPr id="5" name="Footer Placeholder 4">
            <a:extLst>
              <a:ext uri="{FF2B5EF4-FFF2-40B4-BE49-F238E27FC236}">
                <a16:creationId xmlns:a16="http://schemas.microsoft.com/office/drawing/2014/main" id="{75C156AA-6C22-35AC-00FC-1E3ECA01D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778D0AF0-02FC-A888-A098-D821CE21C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AC8F05AE-4CAB-4EDE-971D-42CF187B0A15}" type="slidenum">
              <a:rPr lang="en-US" smtClean="0"/>
              <a:pPr/>
              <a:t>‹#›</a:t>
            </a:fld>
            <a:endParaRPr lang="en-US"/>
          </a:p>
        </p:txBody>
      </p:sp>
    </p:spTree>
    <p:extLst>
      <p:ext uri="{BB962C8B-B14F-4D97-AF65-F5344CB8AC3E}">
        <p14:creationId xmlns:p14="http://schemas.microsoft.com/office/powerpoint/2010/main" val="5379174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 id="2147483725" r:id="rId40"/>
    <p:sldLayoutId id="2147483767" r:id="rId41"/>
  </p:sldLayoutIdLst>
  <p:txStyles>
    <p:titleStyle>
      <a:lvl1pPr algn="l" defTabSz="609630" rtl="0" eaLnBrk="1" latinLnBrk="0" hangingPunct="1">
        <a:lnSpc>
          <a:spcPct val="90000"/>
        </a:lnSpc>
        <a:spcBef>
          <a:spcPct val="0"/>
        </a:spcBef>
        <a:buNone/>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D94D53-A739-F9EF-73E8-BC181ECAB511}"/>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en-US"/>
              <a:t>Split Screen Slides</a:t>
            </a:r>
          </a:p>
        </p:txBody>
      </p:sp>
      <p:sp>
        <p:nvSpPr>
          <p:cNvPr id="3" name="Text Placeholder 2">
            <a:extLst>
              <a:ext uri="{FF2B5EF4-FFF2-40B4-BE49-F238E27FC236}">
                <a16:creationId xmlns:a16="http://schemas.microsoft.com/office/drawing/2014/main" id="{B636916F-F089-4141-0939-68049584FB69}"/>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FCFA2-2F8D-3D96-B3D3-553852F8B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C68BCE53-99A0-4817-A1C5-0375B4B205FC}" type="datetimeFigureOut">
              <a:rPr lang="en-US" smtClean="0"/>
              <a:pPr/>
              <a:t>6/17/2026</a:t>
            </a:fld>
            <a:endParaRPr lang="en-US"/>
          </a:p>
        </p:txBody>
      </p:sp>
      <p:sp>
        <p:nvSpPr>
          <p:cNvPr id="5" name="Footer Placeholder 4">
            <a:extLst>
              <a:ext uri="{FF2B5EF4-FFF2-40B4-BE49-F238E27FC236}">
                <a16:creationId xmlns:a16="http://schemas.microsoft.com/office/drawing/2014/main" id="{75C156AA-6C22-35AC-00FC-1E3ECA01D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778D0AF0-02FC-A888-A098-D821CE21C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AC8F05AE-4CAB-4EDE-971D-42CF187B0A15}" type="slidenum">
              <a:rPr lang="en-US" smtClean="0"/>
              <a:pPr/>
              <a:t>‹#›</a:t>
            </a:fld>
            <a:endParaRPr lang="en-US"/>
          </a:p>
        </p:txBody>
      </p:sp>
    </p:spTree>
    <p:extLst>
      <p:ext uri="{BB962C8B-B14F-4D97-AF65-F5344CB8AC3E}">
        <p14:creationId xmlns:p14="http://schemas.microsoft.com/office/powerpoint/2010/main" val="31654716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Lst>
  <p:txStyles>
    <p:title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hyperlink" Target="https://www.flickr.com/photos/oakleyoriginals/11500624633" TargetMode="External"/><Relationship Id="rId5" Type="http://schemas.openxmlformats.org/officeDocument/2006/relationships/image" Target="../media/image26.jpg"/><Relationship Id="rId4" Type="http://schemas.openxmlformats.org/officeDocument/2006/relationships/hyperlink" Target="https://www.flickr.com/photos/muora/1150852168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hyperlink" Target="https://pxhere.com/nl/photo/1140237" TargetMode="External"/><Relationship Id="rId5" Type="http://schemas.openxmlformats.org/officeDocument/2006/relationships/image" Target="../media/image28.jpg"/><Relationship Id="rId4" Type="http://schemas.openxmlformats.org/officeDocument/2006/relationships/hyperlink" Target="https://www.flickr.com/photos/oregondot/512439826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8" Type="http://schemas.openxmlformats.org/officeDocument/2006/relationships/hyperlink" Target="https://www.rawpixel.com/search/coughs" TargetMode="External"/><Relationship Id="rId3" Type="http://schemas.openxmlformats.org/officeDocument/2006/relationships/image" Target="../media/image32.jpg"/><Relationship Id="rId7" Type="http://schemas.openxmlformats.org/officeDocument/2006/relationships/image" Target="../media/image34.1"/><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hyperlink" Target="https://www.flickr.com/photos/colin_n/3177419109" TargetMode="External"/><Relationship Id="rId5" Type="http://schemas.openxmlformats.org/officeDocument/2006/relationships/image" Target="../media/image33.jpg"/><Relationship Id="rId4" Type="http://schemas.openxmlformats.org/officeDocument/2006/relationships/hyperlink" Target="http://www.pixnio.com/transportation-vehicles/cars-automobile/car-snow-road-winter-road-trip-snowstorm-travel-snowflak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hyperlink" Target="https://www.flickr.com/photos/hawg/3262229920/" TargetMode="External"/><Relationship Id="rId5" Type="http://schemas.openxmlformats.org/officeDocument/2006/relationships/image" Target="../media/image13.jpg"/><Relationship Id="rId4" Type="http://schemas.openxmlformats.org/officeDocument/2006/relationships/hyperlink" Target="https://www.flickr.com/photos/nordique/22681097858/in/photolist-uKv2Um-r89GYf-xYnu14-qLRRTa-AYSxyD-B8CEs9-rLSSbB-Ayfycm-r7aaoW-uNfYkG-AdVCk7-xmvog2-A8ns6m-xVpK2m-AysbTg-rLuPps-xS2ba5-r2RQuc-B9g4bn-xHTJDu-xP4P1N-wnBc77-qybsMb-xMY7ha-roFGF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pixabay.com/en/city-road-community-building-2042634/"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hyperlink" Target="https://www.tasnimnews.com/en/news/2024/08/14/3139711/extreme-heat-exposure-on-rise-for-millions-of-children-un" TargetMode="External"/><Relationship Id="rId5" Type="http://schemas.openxmlformats.org/officeDocument/2006/relationships/image" Target="../media/image16.jpeg"/><Relationship Id="rId4" Type="http://schemas.openxmlformats.org/officeDocument/2006/relationships/hyperlink" Target="https://www.flickr.com/photos/usgeologicalsurvey/259347337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18.jpeg"/><Relationship Id="rId4" Type="http://schemas.openxmlformats.org/officeDocument/2006/relationships/hyperlink" Target="https://pxhere.com/ko/photo/122421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20.png"/><Relationship Id="rId4" Type="http://schemas.openxmlformats.org/officeDocument/2006/relationships/hyperlink" Target="http://www.flickr.com/photos/andyrs/221716267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hyperlink" Target="http://www.flickr.com/photos/andyrs/221716267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hyperlink" Target="https://creativecommons.org/licenses/by-nc-nd/3.0/" TargetMode="External"/><Relationship Id="rId4" Type="http://schemas.openxmlformats.org/officeDocument/2006/relationships/hyperlink" Target="https://www.historylink.org/File/413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hyperlink" Target="https://www.actuaries.digital/2015/10/08/what-costs-more-a-windstorm-or-a-market-crash/" TargetMode="External"/><Relationship Id="rId5" Type="http://schemas.openxmlformats.org/officeDocument/2006/relationships/image" Target="../media/image24.jpg"/><Relationship Id="rId4" Type="http://schemas.openxmlformats.org/officeDocument/2006/relationships/hyperlink" Target="https://pixabay.com/en/storm-damage-hurricane-wind-8437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2166A-34C2-4084-0A00-6BD844A9D981}"/>
              </a:ext>
            </a:extLst>
          </p:cNvPr>
          <p:cNvSpPr>
            <a:spLocks noGrp="1"/>
          </p:cNvSpPr>
          <p:nvPr>
            <p:ph type="title"/>
          </p:nvPr>
        </p:nvSpPr>
        <p:spPr>
          <a:xfrm>
            <a:off x="655963" y="3048000"/>
            <a:ext cx="10880073" cy="762000"/>
          </a:xfrm>
        </p:spPr>
        <p:txBody>
          <a:bodyPr anchor="ctr">
            <a:noAutofit/>
          </a:bodyPr>
          <a:lstStyle/>
          <a:p>
            <a:pPr algn="ctr">
              <a:lnSpc>
                <a:spcPct val="90000"/>
              </a:lnSpc>
            </a:pPr>
            <a:r>
              <a:rPr lang="en-US" sz="5400" dirty="0"/>
              <a:t>Extreme Winter Weather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06524-01D4-291E-F827-0D153A96F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53BA6-F889-E39A-4E00-8DF4B33103A0}"/>
              </a:ext>
            </a:extLst>
          </p:cNvPr>
          <p:cNvSpPr>
            <a:spLocks noGrp="1"/>
          </p:cNvSpPr>
          <p:nvPr>
            <p:ph type="title"/>
          </p:nvPr>
        </p:nvSpPr>
        <p:spPr>
          <a:xfrm>
            <a:off x="434935" y="152400"/>
            <a:ext cx="11322130" cy="1381615"/>
          </a:xfrm>
        </p:spPr>
        <p:txBody>
          <a:bodyPr anchor="b">
            <a:noAutofit/>
          </a:bodyPr>
          <a:lstStyle/>
          <a:p>
            <a:pPr algn="ct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Examples of Winter Weather: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t>Freezing Rain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61D66746-3E17-8340-7DB2-A577AE412B86}"/>
              </a:ext>
            </a:extLst>
          </p:cNvPr>
          <p:cNvSpPr txBox="1">
            <a:spLocks/>
          </p:cNvSpPr>
          <p:nvPr/>
        </p:nvSpPr>
        <p:spPr>
          <a:xfrm>
            <a:off x="434935" y="1632275"/>
            <a:ext cx="11051830" cy="818660"/>
          </a:xfrm>
          <a:prstGeom prst="rect">
            <a:avLst/>
          </a:prstGeom>
        </p:spPr>
        <p:txBody>
          <a:bodyPr vert="horz" lIns="91440" tIns="45720" rIns="91440" bIns="45720" rtlCol="0" anchor="t">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400" dirty="0"/>
              <a:t>Rain that falls onto cold ground and freezes once it makes contact. This results in a layer of ice on objects like trees, powerlines, and on the road. </a:t>
            </a:r>
          </a:p>
        </p:txBody>
      </p:sp>
      <p:pic>
        <p:nvPicPr>
          <p:cNvPr id="6" name="Picture 5" descr="A layer of ice blanketing a car windshield">
            <a:extLst>
              <a:ext uri="{FF2B5EF4-FFF2-40B4-BE49-F238E27FC236}">
                <a16:creationId xmlns:a16="http://schemas.microsoft.com/office/drawing/2014/main" id="{70FE2A6B-7AA6-05D8-CB43-499E91FEED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23543" y="2705917"/>
            <a:ext cx="4644842" cy="3098074"/>
          </a:xfrm>
          <a:prstGeom prst="rect">
            <a:avLst/>
          </a:prstGeom>
          <a:ln w="38100">
            <a:solidFill>
              <a:srgbClr val="000000"/>
            </a:solidFill>
          </a:ln>
          <a:effectLst>
            <a:outerShdw blurRad="50800" dist="38100" dir="2700000" algn="tl" rotWithShape="0">
              <a:prstClr val="black">
                <a:alpha val="40000"/>
              </a:prstClr>
            </a:outerShdw>
          </a:effectLst>
        </p:spPr>
      </p:pic>
      <p:pic>
        <p:nvPicPr>
          <p:cNvPr id="5" name="Picture 4" descr="A layer of ice on a tree branch">
            <a:extLst>
              <a:ext uri="{FF2B5EF4-FFF2-40B4-BE49-F238E27FC236}">
                <a16:creationId xmlns:a16="http://schemas.microsoft.com/office/drawing/2014/main" id="{B4E2B799-2C2B-DB5B-A7F1-5F073EEF1E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23617" y="2705917"/>
            <a:ext cx="4972457" cy="3098074"/>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902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E17D-1AE3-24BC-9CC8-1FA312FB4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A03D9-A3FD-8683-EE6D-0ECDAB3E8C7F}"/>
              </a:ext>
            </a:extLst>
          </p:cNvPr>
          <p:cNvSpPr>
            <a:spLocks noGrp="1"/>
          </p:cNvSpPr>
          <p:nvPr>
            <p:ph type="title"/>
          </p:nvPr>
        </p:nvSpPr>
        <p:spPr>
          <a:xfrm>
            <a:off x="434935" y="95250"/>
            <a:ext cx="11322130" cy="1388662"/>
          </a:xfrm>
        </p:spPr>
        <p:txBody>
          <a:bodyPr anchor="b">
            <a:noAutofit/>
          </a:bodyPr>
          <a:lstStyle/>
          <a:p>
            <a:pPr algn="ct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Examples of Winter Weather: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t>Black Ice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AA5BADA2-68CF-CAE1-FA4D-C2DBB9E4DF33}"/>
              </a:ext>
            </a:extLst>
          </p:cNvPr>
          <p:cNvSpPr txBox="1">
            <a:spLocks/>
          </p:cNvSpPr>
          <p:nvPr/>
        </p:nvSpPr>
        <p:spPr>
          <a:xfrm>
            <a:off x="254362" y="1544345"/>
            <a:ext cx="11683275" cy="557276"/>
          </a:xfrm>
          <a:prstGeom prst="rect">
            <a:avLst/>
          </a:prstGeom>
        </p:spPr>
        <p:txBody>
          <a:bodyPr vert="horz" lIns="91440" tIns="45720" rIns="91440" bIns="45720" rtlCol="0" anchor="t">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400" dirty="0"/>
              <a:t>A transparent (see-through) coating of ice, found especially on a road. It can be difficult to see and make it very dangerous to drive. Does not need rain. </a:t>
            </a:r>
          </a:p>
        </p:txBody>
      </p:sp>
      <p:pic>
        <p:nvPicPr>
          <p:cNvPr id="5" name="Picture 4" descr="Black ice on a road in a rural area">
            <a:extLst>
              <a:ext uri="{FF2B5EF4-FFF2-40B4-BE49-F238E27FC236}">
                <a16:creationId xmlns:a16="http://schemas.microsoft.com/office/drawing/2014/main" id="{248DA629-B7B3-8720-4532-E75D9D0A63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71132" y="2527692"/>
            <a:ext cx="4339375" cy="3254531"/>
          </a:xfrm>
          <a:prstGeom prst="rect">
            <a:avLst/>
          </a:prstGeom>
          <a:ln w="38100">
            <a:solidFill>
              <a:srgbClr val="000000"/>
            </a:solidFill>
          </a:ln>
          <a:effectLst>
            <a:outerShdw blurRad="50800" dist="38100" dir="2700000" algn="tl" rotWithShape="0">
              <a:prstClr val="black">
                <a:alpha val="40000"/>
              </a:prstClr>
            </a:outerShdw>
          </a:effectLst>
        </p:spPr>
      </p:pic>
      <p:pic>
        <p:nvPicPr>
          <p:cNvPr id="6" name="Picture 5" descr="Black ice on the road of a suburban area">
            <a:extLst>
              <a:ext uri="{FF2B5EF4-FFF2-40B4-BE49-F238E27FC236}">
                <a16:creationId xmlns:a16="http://schemas.microsoft.com/office/drawing/2014/main" id="{94599573-5A4F-BA0B-8109-1209D6B003A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81495" y="2527692"/>
            <a:ext cx="4867387" cy="3236295"/>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993A-9D87-F9F0-13C6-FDA966F81E7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C7A1C0B-7C74-3284-7532-ED80CC826177}"/>
              </a:ext>
            </a:extLst>
          </p:cNvPr>
          <p:cNvSpPr txBox="1">
            <a:spLocks noGrp="1"/>
          </p:cNvSpPr>
          <p:nvPr>
            <p:ph type="title" idx="4294967295"/>
          </p:nvPr>
        </p:nvSpPr>
        <p:spPr>
          <a:xfrm>
            <a:off x="760890" y="74368"/>
            <a:ext cx="10753725" cy="1481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60963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Activity 1: Windstorm Impacts</a:t>
            </a:r>
          </a:p>
        </p:txBody>
      </p:sp>
      <p:pic>
        <p:nvPicPr>
          <p:cNvPr id="5" name="Picture 4">
            <a:extLst>
              <a:ext uri="{FF2B5EF4-FFF2-40B4-BE49-F238E27FC236}">
                <a16:creationId xmlns:a16="http://schemas.microsoft.com/office/drawing/2014/main" id="{97D732D3-1C32-2A14-90D8-60BBB804B5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73660" y="1305757"/>
            <a:ext cx="6562227" cy="4246485"/>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4853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4B3F3-F23A-DE4D-F768-5DEC006E970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BF2987D-F0D7-FC6F-98F9-C1D5F49723FF}"/>
              </a:ext>
            </a:extLst>
          </p:cNvPr>
          <p:cNvSpPr>
            <a:spLocks noGrp="1"/>
          </p:cNvSpPr>
          <p:nvPr>
            <p:ph type="title"/>
          </p:nvPr>
        </p:nvSpPr>
        <p:spPr>
          <a:xfrm>
            <a:off x="434933" y="458749"/>
            <a:ext cx="11322130" cy="713232"/>
          </a:xfrm>
        </p:spPr>
        <p:txBody>
          <a:bodyPr anchor="b">
            <a:noAutofit/>
          </a:bodyPr>
          <a:lstStyle/>
          <a:p>
            <a:pPr>
              <a:lnSpc>
                <a:spcPct val="100000"/>
              </a:lnSpc>
            </a:pPr>
            <a:r>
              <a:rPr lang="en-US" dirty="0"/>
              <a:t>Activity 1: Windstorm Impacts</a:t>
            </a:r>
          </a:p>
        </p:txBody>
      </p:sp>
      <p:sp>
        <p:nvSpPr>
          <p:cNvPr id="3" name="Subtitle 2">
            <a:extLst>
              <a:ext uri="{FF2B5EF4-FFF2-40B4-BE49-F238E27FC236}">
                <a16:creationId xmlns:a16="http://schemas.microsoft.com/office/drawing/2014/main" id="{340CC550-0EA3-1AB1-514A-60B5F323561A}"/>
              </a:ext>
            </a:extLst>
          </p:cNvPr>
          <p:cNvSpPr txBox="1">
            <a:spLocks/>
          </p:cNvSpPr>
          <p:nvPr/>
        </p:nvSpPr>
        <p:spPr>
          <a:xfrm>
            <a:off x="434933" y="1316258"/>
            <a:ext cx="9950038" cy="36890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6"/>
              </a:buClr>
              <a:buFont typeface="Courier New" panose="02070309020205020404" pitchFamily="49" charset="0"/>
              <a:buNone/>
              <a:defRPr sz="2400" b="1" kern="1200">
                <a:solidFill>
                  <a:schemeClr val="bg1"/>
                </a:solidFill>
                <a:latin typeface="+mj-lt"/>
                <a:ea typeface="+mn-ea"/>
                <a:cs typeface="Segoe UI" panose="020B0502040204020203" pitchFamily="34" charset="0"/>
              </a:defRPr>
            </a:lvl1pPr>
            <a:lvl2pPr marL="457200" indent="0" algn="l" defTabSz="914400" rtl="0" eaLnBrk="1" latinLnBrk="0" hangingPunct="1">
              <a:lnSpc>
                <a:spcPct val="90000"/>
              </a:lnSpc>
              <a:spcBef>
                <a:spcPts val="500"/>
              </a:spcBef>
              <a:buClr>
                <a:schemeClr val="accent6"/>
              </a:buClr>
              <a:buFont typeface="Courier New" panose="02070309020205020404" pitchFamily="49" charset="0"/>
              <a:buNone/>
              <a:defRPr sz="2000" b="1" kern="1200">
                <a:solidFill>
                  <a:schemeClr val="bg1"/>
                </a:solidFill>
                <a:latin typeface="+mn-lt"/>
                <a:ea typeface="+mn-ea"/>
                <a:cs typeface="Segoe UI" panose="020B0502040204020203" pitchFamily="34" charset="0"/>
              </a:defRPr>
            </a:lvl2pPr>
            <a:lvl3pPr marL="914400" indent="0" algn="l" defTabSz="914400" rtl="0" eaLnBrk="1" latinLnBrk="0" hangingPunct="1">
              <a:lnSpc>
                <a:spcPct val="90000"/>
              </a:lnSpc>
              <a:spcBef>
                <a:spcPts val="500"/>
              </a:spcBef>
              <a:buClr>
                <a:schemeClr val="accent6"/>
              </a:buClr>
              <a:buFont typeface="Courier New" panose="02070309020205020404" pitchFamily="49" charset="0"/>
              <a:buNone/>
              <a:defRPr sz="1800" b="1" kern="1200">
                <a:solidFill>
                  <a:schemeClr val="bg1"/>
                </a:solidFill>
                <a:latin typeface="+mn-lt"/>
                <a:ea typeface="+mn-ea"/>
                <a:cs typeface="Segoe UI" panose="020B0502040204020203" pitchFamily="34" charset="0"/>
              </a:defRPr>
            </a:lvl3pPr>
            <a:lvl4pPr marL="13716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4pPr>
            <a:lvl5pPr marL="18288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Aft>
                <a:spcPts val="600"/>
              </a:spcAft>
            </a:pPr>
            <a:r>
              <a:rPr lang="en-US" b="0" dirty="0">
                <a:solidFill>
                  <a:schemeClr val="tx1"/>
                </a:solidFill>
                <a:latin typeface="Open Sans Light" pitchFamily="2" charset="0"/>
                <a:ea typeface="Open Sans Light" pitchFamily="2" charset="0"/>
                <a:cs typeface="Open Sans Light" pitchFamily="2" charset="0"/>
              </a:rPr>
              <a:t>Working in a group, consider the potential threats or dangers there might be in this neighborhood during a windstorm. </a:t>
            </a:r>
            <a:br>
              <a:rPr lang="en-US" b="0" dirty="0">
                <a:solidFill>
                  <a:schemeClr val="tx1"/>
                </a:solidFill>
                <a:latin typeface="Open Sans Light" pitchFamily="2" charset="0"/>
                <a:ea typeface="Open Sans Light" pitchFamily="2" charset="0"/>
                <a:cs typeface="Open Sans Light" pitchFamily="2" charset="0"/>
              </a:rPr>
            </a:br>
            <a:endParaRPr lang="en-US" b="0" dirty="0">
              <a:solidFill>
                <a:schemeClr val="tx1"/>
              </a:solidFill>
              <a:latin typeface="Open Sans Light" pitchFamily="2" charset="0"/>
              <a:ea typeface="Open Sans Light" pitchFamily="2" charset="0"/>
              <a:cs typeface="Open Sans Light" pitchFamily="2" charset="0"/>
            </a:endParaRPr>
          </a:p>
          <a:p>
            <a:pPr>
              <a:spcAft>
                <a:spcPts val="600"/>
              </a:spcAft>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Together, identify:</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1. What threats are there during a windstorm? After the storm?</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2. How would this impact someone’s typical day?</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     How could they be impacted in a week from this event? </a:t>
            </a:r>
          </a:p>
          <a:p>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521AA32-D2B5-89E8-277E-59EF7E68DF0B}"/>
              </a:ext>
            </a:extLst>
          </p:cNvPr>
          <p:cNvSpPr txBox="1"/>
          <p:nvPr/>
        </p:nvSpPr>
        <p:spPr>
          <a:xfrm>
            <a:off x="434933" y="4823228"/>
            <a:ext cx="11606474" cy="461665"/>
          </a:xfrm>
          <a:prstGeom prst="rect">
            <a:avLst/>
          </a:prstGeom>
          <a:noFill/>
        </p:spPr>
        <p:txBody>
          <a:bodyPr wrap="square" rtlCol="0">
            <a:noAutofit/>
          </a:bodyPr>
          <a:lstStyle/>
          <a:p>
            <a:r>
              <a:rPr lang="en-US" sz="2400" dirty="0">
                <a:latin typeface="Open Sans Light" pitchFamily="2" charset="0"/>
                <a:ea typeface="Open Sans Light" pitchFamily="2" charset="0"/>
                <a:cs typeface="Open Sans Light" pitchFamily="2" charset="0"/>
              </a:rPr>
              <a:t>Draw on your worksheet, write in a notebook, or simply reflect in conversation!</a:t>
            </a:r>
          </a:p>
        </p:txBody>
      </p:sp>
      <p:pic>
        <p:nvPicPr>
          <p:cNvPr id="6" name="Picture 5">
            <a:extLst>
              <a:ext uri="{FF2B5EF4-FFF2-40B4-BE49-F238E27FC236}">
                <a16:creationId xmlns:a16="http://schemas.microsoft.com/office/drawing/2014/main" id="{103425E4-3F76-6776-777F-1FDB03518E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84971" y="877547"/>
            <a:ext cx="1074239" cy="1461464"/>
          </a:xfrm>
          <a:prstGeom prst="rect">
            <a:avLst/>
          </a:prstGeom>
        </p:spPr>
      </p:pic>
    </p:spTree>
    <p:extLst>
      <p:ext uri="{BB962C8B-B14F-4D97-AF65-F5344CB8AC3E}">
        <p14:creationId xmlns:p14="http://schemas.microsoft.com/office/powerpoint/2010/main" val="377065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07EBA-ABA1-B020-B2CF-FD7592B27BE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533E4F5-3671-2D69-CD52-D9F3F1C44949}"/>
              </a:ext>
            </a:extLst>
          </p:cNvPr>
          <p:cNvSpPr>
            <a:spLocks noGrp="1"/>
          </p:cNvSpPr>
          <p:nvPr>
            <p:ph type="title"/>
          </p:nvPr>
        </p:nvSpPr>
        <p:spPr>
          <a:xfrm>
            <a:off x="434935" y="501505"/>
            <a:ext cx="11322130" cy="713232"/>
          </a:xfrm>
        </p:spPr>
        <p:txBody>
          <a:bodyPr anchor="b">
            <a:noAutofit/>
          </a:bodyPr>
          <a:lstStyle/>
          <a:p>
            <a:pPr>
              <a:lnSpc>
                <a:spcPct val="100000"/>
              </a:lnSpc>
            </a:pPr>
            <a:r>
              <a:rPr lang="en-US" dirty="0"/>
              <a:t>Activity 1: Continued</a:t>
            </a:r>
          </a:p>
        </p:txBody>
      </p:sp>
      <p:sp>
        <p:nvSpPr>
          <p:cNvPr id="3" name="Subtitle 2">
            <a:extLst>
              <a:ext uri="{FF2B5EF4-FFF2-40B4-BE49-F238E27FC236}">
                <a16:creationId xmlns:a16="http://schemas.microsoft.com/office/drawing/2014/main" id="{69364C7F-17BE-943C-1DD3-DD2EDC121ADF}"/>
              </a:ext>
            </a:extLst>
          </p:cNvPr>
          <p:cNvSpPr txBox="1">
            <a:spLocks/>
          </p:cNvSpPr>
          <p:nvPr/>
        </p:nvSpPr>
        <p:spPr>
          <a:xfrm>
            <a:off x="366266" y="1334570"/>
            <a:ext cx="10720834" cy="22825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6"/>
              </a:buClr>
              <a:buFont typeface="Courier New" panose="02070309020205020404" pitchFamily="49" charset="0"/>
              <a:buNone/>
              <a:defRPr sz="2400" b="1" kern="1200">
                <a:solidFill>
                  <a:schemeClr val="bg1"/>
                </a:solidFill>
                <a:latin typeface="+mj-lt"/>
                <a:ea typeface="+mn-ea"/>
                <a:cs typeface="Segoe UI" panose="020B0502040204020203" pitchFamily="34" charset="0"/>
              </a:defRPr>
            </a:lvl1pPr>
            <a:lvl2pPr marL="457200" indent="0" algn="l" defTabSz="914400" rtl="0" eaLnBrk="1" latinLnBrk="0" hangingPunct="1">
              <a:lnSpc>
                <a:spcPct val="90000"/>
              </a:lnSpc>
              <a:spcBef>
                <a:spcPts val="500"/>
              </a:spcBef>
              <a:buClr>
                <a:schemeClr val="accent6"/>
              </a:buClr>
              <a:buFont typeface="Courier New" panose="02070309020205020404" pitchFamily="49" charset="0"/>
              <a:buNone/>
              <a:defRPr sz="2000" b="1" kern="1200">
                <a:solidFill>
                  <a:schemeClr val="bg1"/>
                </a:solidFill>
                <a:latin typeface="+mn-lt"/>
                <a:ea typeface="+mn-ea"/>
                <a:cs typeface="Segoe UI" panose="020B0502040204020203" pitchFamily="34" charset="0"/>
              </a:defRPr>
            </a:lvl2pPr>
            <a:lvl3pPr marL="914400" indent="0" algn="l" defTabSz="914400" rtl="0" eaLnBrk="1" latinLnBrk="0" hangingPunct="1">
              <a:lnSpc>
                <a:spcPct val="90000"/>
              </a:lnSpc>
              <a:spcBef>
                <a:spcPts val="500"/>
              </a:spcBef>
              <a:buClr>
                <a:schemeClr val="accent6"/>
              </a:buClr>
              <a:buFont typeface="Courier New" panose="02070309020205020404" pitchFamily="49" charset="0"/>
              <a:buNone/>
              <a:defRPr sz="1800" b="1" kern="1200">
                <a:solidFill>
                  <a:schemeClr val="bg1"/>
                </a:solidFill>
                <a:latin typeface="+mn-lt"/>
                <a:ea typeface="+mn-ea"/>
                <a:cs typeface="Segoe UI" panose="020B0502040204020203" pitchFamily="34" charset="0"/>
              </a:defRPr>
            </a:lvl3pPr>
            <a:lvl4pPr marL="13716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4pPr>
            <a:lvl5pPr marL="18288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Aft>
                <a:spcPts val="600"/>
              </a:spcAft>
            </a:pPr>
            <a:r>
              <a:rPr lang="en-US" b="0" dirty="0">
                <a:solidFill>
                  <a:schemeClr val="tx1"/>
                </a:solidFill>
                <a:latin typeface="Open Sans Light" pitchFamily="2" charset="0"/>
                <a:ea typeface="Open Sans Light" pitchFamily="2" charset="0"/>
                <a:cs typeface="Open Sans Light" pitchFamily="2" charset="0"/>
              </a:rPr>
              <a:t>Flip over your worksheet to see the real-life impacts </a:t>
            </a:r>
            <a:br>
              <a:rPr lang="en-US" b="0" dirty="0">
                <a:solidFill>
                  <a:schemeClr val="tx1"/>
                </a:solidFill>
                <a:latin typeface="Open Sans Light" pitchFamily="2" charset="0"/>
                <a:ea typeface="Open Sans Light" pitchFamily="2" charset="0"/>
                <a:cs typeface="Open Sans Light" pitchFamily="2" charset="0"/>
              </a:rPr>
            </a:br>
            <a:r>
              <a:rPr lang="en-US" b="0" dirty="0">
                <a:solidFill>
                  <a:schemeClr val="tx1"/>
                </a:solidFill>
                <a:latin typeface="Open Sans Light" pitchFamily="2" charset="0"/>
                <a:ea typeface="Open Sans Light" pitchFamily="2" charset="0"/>
                <a:cs typeface="Open Sans Light" pitchFamily="2" charset="0"/>
              </a:rPr>
              <a:t>of a windstorm that hit the greater Seattle area in 2006. </a:t>
            </a:r>
          </a:p>
          <a:p>
            <a:pPr>
              <a:spcAft>
                <a:spcPts val="600"/>
              </a:spcAft>
            </a:pP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the following questions in your group:</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1. What stands out to you the most?</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2. How did the impacts of the windstorm differ from what you thought would happen? </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3. What do you think people impacted by the windstorm wish they had prior to the event (preparation, resources, alerts, etc.)?</a:t>
            </a:r>
          </a:p>
          <a:p>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4. What would you need to feel prepared for severe winter weather?</a:t>
            </a:r>
          </a:p>
          <a:p>
            <a:endParaRPr lang="en-US" sz="2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BBB8F81B-B017-2EF6-A3AB-96532F0F3A45}"/>
              </a:ext>
            </a:extLst>
          </p:cNvPr>
          <p:cNvSpPr txBox="1">
            <a:spLocks/>
          </p:cNvSpPr>
          <p:nvPr/>
        </p:nvSpPr>
        <p:spPr>
          <a:xfrm>
            <a:off x="3607117" y="5211391"/>
            <a:ext cx="4977766" cy="6240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b="1" kern="1200" cap="all" spc="600" baseline="0">
                <a:solidFill>
                  <a:schemeClr val="bg1"/>
                </a:solidFill>
                <a:latin typeface="+mj-lt"/>
                <a:ea typeface="+mj-ea"/>
                <a:cs typeface="+mj-cs"/>
              </a:defRPr>
            </a:lvl1pPr>
          </a:lstStyle>
          <a:p>
            <a:r>
              <a:rPr lang="en-US" sz="2800" dirty="0">
                <a:solidFill>
                  <a:schemeClr val="tx1"/>
                </a:solidFill>
              </a:rPr>
              <a:t>Be ready to share!</a:t>
            </a:r>
          </a:p>
        </p:txBody>
      </p:sp>
      <p:pic>
        <p:nvPicPr>
          <p:cNvPr id="6" name="Picture 5">
            <a:extLst>
              <a:ext uri="{FF2B5EF4-FFF2-40B4-BE49-F238E27FC236}">
                <a16:creationId xmlns:a16="http://schemas.microsoft.com/office/drawing/2014/main" id="{11B39352-6955-D697-EB93-87E41B5D60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84883" y="858121"/>
            <a:ext cx="3171682" cy="1190812"/>
          </a:xfrm>
          <a:prstGeom prst="rect">
            <a:avLst/>
          </a:prstGeom>
        </p:spPr>
      </p:pic>
    </p:spTree>
    <p:extLst>
      <p:ext uri="{BB962C8B-B14F-4D97-AF65-F5344CB8AC3E}">
        <p14:creationId xmlns:p14="http://schemas.microsoft.com/office/powerpoint/2010/main" val="372630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8A77-3A43-95A6-1A2A-2DDBEA0F6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92FE18-C6CE-F13A-50B9-E0C1FAEAE72D}"/>
              </a:ext>
            </a:extLst>
          </p:cNvPr>
          <p:cNvSpPr txBox="1">
            <a:spLocks/>
          </p:cNvSpPr>
          <p:nvPr/>
        </p:nvSpPr>
        <p:spPr>
          <a:xfrm>
            <a:off x="1210737" y="375821"/>
            <a:ext cx="9770525" cy="1069848"/>
          </a:xfrm>
          <a:prstGeom prst="rect">
            <a:avLst/>
          </a:prstGeom>
        </p:spPr>
        <p:txBody>
          <a:bodyPr vert="horz" lIns="91440" tIns="45720" rIns="91440" bIns="45720" rtlCol="0" anchor="ctr">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dirty="0"/>
              <a:t>Impacts of Winter Weather</a:t>
            </a:r>
          </a:p>
        </p:txBody>
      </p:sp>
      <p:sp>
        <p:nvSpPr>
          <p:cNvPr id="3" name="Subtitle 2">
            <a:extLst>
              <a:ext uri="{FF2B5EF4-FFF2-40B4-BE49-F238E27FC236}">
                <a16:creationId xmlns:a16="http://schemas.microsoft.com/office/drawing/2014/main" id="{DDFA8944-1FE8-F0DE-F9A6-2FE97D0924A1}"/>
              </a:ext>
            </a:extLst>
          </p:cNvPr>
          <p:cNvSpPr txBox="1">
            <a:spLocks/>
          </p:cNvSpPr>
          <p:nvPr/>
        </p:nvSpPr>
        <p:spPr>
          <a:xfrm>
            <a:off x="1794633" y="1491024"/>
            <a:ext cx="8602734" cy="193797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6"/>
              </a:buClr>
              <a:buFont typeface="Courier New" panose="02070309020205020404" pitchFamily="49" charset="0"/>
              <a:buNone/>
              <a:defRPr sz="2400" kern="1200">
                <a:solidFill>
                  <a:schemeClr val="bg1"/>
                </a:solidFill>
                <a:latin typeface="+mn-lt"/>
                <a:ea typeface="+mn-ea"/>
                <a:cs typeface="Segoe UI" panose="020B0502040204020203" pitchFamily="34" charset="0"/>
              </a:defRPr>
            </a:lvl1pPr>
            <a:lvl2pPr marL="457200" indent="0" algn="ctr" defTabSz="914400" rtl="0" eaLnBrk="1" latinLnBrk="0" hangingPunct="1">
              <a:lnSpc>
                <a:spcPct val="90000"/>
              </a:lnSpc>
              <a:spcBef>
                <a:spcPts val="500"/>
              </a:spcBef>
              <a:buClr>
                <a:schemeClr val="accent6"/>
              </a:buClr>
              <a:buFont typeface="Courier New" panose="02070309020205020404" pitchFamily="49" charset="0"/>
              <a:buNone/>
              <a:defRPr sz="2000" kern="1200">
                <a:solidFill>
                  <a:schemeClr val="bg1"/>
                </a:solidFill>
                <a:latin typeface="+mn-lt"/>
                <a:ea typeface="+mn-ea"/>
                <a:cs typeface="Segoe UI" panose="020B0502040204020203" pitchFamily="34" charset="0"/>
              </a:defRPr>
            </a:lvl2pPr>
            <a:lvl3pPr marL="914400" indent="0" algn="ctr" defTabSz="914400" rtl="0" eaLnBrk="1" latinLnBrk="0" hangingPunct="1">
              <a:lnSpc>
                <a:spcPct val="90000"/>
              </a:lnSpc>
              <a:spcBef>
                <a:spcPts val="500"/>
              </a:spcBef>
              <a:buClr>
                <a:schemeClr val="accent6"/>
              </a:buClr>
              <a:buFont typeface="Courier New" panose="02070309020205020404" pitchFamily="49" charset="0"/>
              <a:buNone/>
              <a:defRPr sz="1800" kern="1200">
                <a:solidFill>
                  <a:schemeClr val="bg1"/>
                </a:solidFill>
                <a:latin typeface="+mn-lt"/>
                <a:ea typeface="+mn-ea"/>
                <a:cs typeface="Segoe UI" panose="020B0502040204020203" pitchFamily="34" charset="0"/>
              </a:defRPr>
            </a:lvl3pPr>
            <a:lvl4pPr marL="13716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4pPr>
            <a:lvl5pPr marL="18288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Winter weather can impact people’s health, their ability to get basic needs met, and in some cases can cause death.</a:t>
            </a:r>
          </a:p>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We will explore a couple ways that winter weather can impact human health.</a:t>
            </a:r>
          </a:p>
        </p:txBody>
      </p:sp>
      <p:pic>
        <p:nvPicPr>
          <p:cNvPr id="5" name="Picture 4" descr="A car driving in snow">
            <a:extLst>
              <a:ext uri="{FF2B5EF4-FFF2-40B4-BE49-F238E27FC236}">
                <a16:creationId xmlns:a16="http://schemas.microsoft.com/office/drawing/2014/main" id="{045CA11F-3C5D-515F-0383-255DD3806BA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0210" y="3588303"/>
            <a:ext cx="4421688" cy="2367572"/>
          </a:xfrm>
          <a:prstGeom prst="rect">
            <a:avLst/>
          </a:prstGeom>
          <a:ln w="38100">
            <a:solidFill>
              <a:srgbClr val="000000"/>
            </a:solidFill>
          </a:ln>
          <a:effectLst>
            <a:outerShdw blurRad="50800" dist="38100" dir="2700000" algn="tl" rotWithShape="0">
              <a:prstClr val="black">
                <a:alpha val="40000"/>
              </a:prstClr>
            </a:outerShdw>
          </a:effectLst>
        </p:spPr>
      </p:pic>
      <p:pic>
        <p:nvPicPr>
          <p:cNvPr id="6" name="Picture 5" descr="An electric space heater glowing">
            <a:extLst>
              <a:ext uri="{FF2B5EF4-FFF2-40B4-BE49-F238E27FC236}">
                <a16:creationId xmlns:a16="http://schemas.microsoft.com/office/drawing/2014/main" id="{C1511EAD-6587-7BC9-449E-ADC7CB76F29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56002" y="3588303"/>
            <a:ext cx="3565285" cy="2367572"/>
          </a:xfrm>
          <a:prstGeom prst="rect">
            <a:avLst/>
          </a:prstGeom>
          <a:ln w="38100">
            <a:solidFill>
              <a:srgbClr val="000000"/>
            </a:solidFill>
          </a:ln>
          <a:effectLst>
            <a:outerShdw blurRad="50800" dist="38100" dir="2700000" algn="tl" rotWithShape="0">
              <a:prstClr val="black">
                <a:alpha val="40000"/>
              </a:prstClr>
            </a:outerShdw>
          </a:effectLst>
        </p:spPr>
      </p:pic>
      <p:pic>
        <p:nvPicPr>
          <p:cNvPr id="4" name="Picture 3" descr="A person in a mask coughing">
            <a:extLst>
              <a:ext uri="{FF2B5EF4-FFF2-40B4-BE49-F238E27FC236}">
                <a16:creationId xmlns:a16="http://schemas.microsoft.com/office/drawing/2014/main" id="{CE8B7134-B6D5-297B-2FF2-3FEE32F8775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555392" y="3599750"/>
            <a:ext cx="3536398" cy="2356125"/>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9404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6489D-2B0D-0678-4C62-088C6FD52B0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C0D6036-0253-1F81-B65E-93B9FA1BC35B}"/>
              </a:ext>
            </a:extLst>
          </p:cNvPr>
          <p:cNvSpPr txBox="1">
            <a:spLocks noGrp="1"/>
          </p:cNvSpPr>
          <p:nvPr>
            <p:ph type="title" idx="4294967295"/>
          </p:nvPr>
        </p:nvSpPr>
        <p:spPr>
          <a:xfrm>
            <a:off x="235594" y="90254"/>
            <a:ext cx="4077535" cy="1069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60963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Hypothermia</a:t>
            </a:r>
          </a:p>
        </p:txBody>
      </p:sp>
      <p:sp>
        <p:nvSpPr>
          <p:cNvPr id="4" name="Text Placeholder 2">
            <a:extLst>
              <a:ext uri="{FF2B5EF4-FFF2-40B4-BE49-F238E27FC236}">
                <a16:creationId xmlns:a16="http://schemas.microsoft.com/office/drawing/2014/main" id="{B6B2E9C4-94BC-DCB6-0131-80C450304120}"/>
              </a:ext>
            </a:extLst>
          </p:cNvPr>
          <p:cNvSpPr txBox="1">
            <a:spLocks/>
          </p:cNvSpPr>
          <p:nvPr/>
        </p:nvSpPr>
        <p:spPr>
          <a:xfrm>
            <a:off x="363506" y="1160102"/>
            <a:ext cx="7302424" cy="5150838"/>
          </a:xfrm>
          <a:prstGeom prst="rect">
            <a:avLst/>
          </a:prstGeom>
        </p:spPr>
        <p:txBody>
          <a:bodyPr vert="horz" lIns="91440" tIns="45720" rIns="91440" bIns="45720" rtlCol="0">
            <a:norm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00000"/>
              </a:lnSpc>
              <a:buNone/>
            </a:pPr>
            <a:r>
              <a:rPr lang="en-US" sz="2400" b="1" dirty="0"/>
              <a:t>Definition: </a:t>
            </a:r>
            <a:r>
              <a:rPr lang="en-US" sz="2400" dirty="0"/>
              <a:t>Hypothermia is a condition where the body’s temperature drops below 95°F (35°C).</a:t>
            </a:r>
          </a:p>
          <a:p>
            <a:pPr>
              <a:lnSpc>
                <a:spcPct val="100000"/>
              </a:lnSpc>
            </a:pPr>
            <a:r>
              <a:rPr lang="en-US" sz="2400" dirty="0"/>
              <a:t>Typical temperatures are 98.6°F (37°C).</a:t>
            </a:r>
            <a:br>
              <a:rPr lang="en-US" sz="2400" dirty="0"/>
            </a:br>
            <a:endParaRPr lang="en-US" sz="2400" dirty="0"/>
          </a:p>
          <a:p>
            <a:pPr marL="0" indent="0">
              <a:lnSpc>
                <a:spcPct val="100000"/>
              </a:lnSpc>
              <a:buNone/>
            </a:pPr>
            <a:r>
              <a:rPr lang="en-US" sz="2400" b="1" dirty="0"/>
              <a:t>Causes: </a:t>
            </a:r>
            <a:r>
              <a:rPr lang="en-US" sz="2400" dirty="0"/>
              <a:t>Occurs when the body loses heat faster than it can produce it, typically due to spending long periods of time in cold temperatures.</a:t>
            </a:r>
          </a:p>
        </p:txBody>
      </p:sp>
      <p:pic>
        <p:nvPicPr>
          <p:cNvPr id="2" name="Picture 2" descr="Hypothermia: Signs, Symptoms, and Complications">
            <a:extLst>
              <a:ext uri="{FF2B5EF4-FFF2-40B4-BE49-F238E27FC236}">
                <a16:creationId xmlns:a16="http://schemas.microsoft.com/office/drawing/2014/main" id="{656D2563-17C0-14C2-3A33-FBA5F8943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383" y="-80324"/>
            <a:ext cx="4077535" cy="61141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imated frozen young man. Sitting on bench. Cold winter weather. Shaking from frost. Looped ...">
            <a:extLst>
              <a:ext uri="{FF2B5EF4-FFF2-40B4-BE49-F238E27FC236}">
                <a16:creationId xmlns:a16="http://schemas.microsoft.com/office/drawing/2014/main" id="{D024EF71-EBEA-1A64-5D57-7DA039535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329" y="4200841"/>
            <a:ext cx="2904100" cy="163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75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DF50-973B-86E3-D9C0-346C8816247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9D354E3-E3AE-261D-854A-396B2A14DE30}"/>
              </a:ext>
            </a:extLst>
          </p:cNvPr>
          <p:cNvSpPr txBox="1">
            <a:spLocks/>
          </p:cNvSpPr>
          <p:nvPr/>
        </p:nvSpPr>
        <p:spPr>
          <a:xfrm>
            <a:off x="231380" y="286813"/>
            <a:ext cx="5440585" cy="1069848"/>
          </a:xfrm>
          <a:prstGeom prst="rect">
            <a:avLst/>
          </a:prstGeom>
        </p:spPr>
        <p:txBody>
          <a:bodyPr vert="horz" lIns="91440" tIns="45720" rIns="91440" bIns="45720" rtlCol="0" anchor="ctr">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t>Carbon Monoxide (CO) Poisoning</a:t>
            </a:r>
          </a:p>
        </p:txBody>
      </p:sp>
      <p:pic>
        <p:nvPicPr>
          <p:cNvPr id="5" name="Picture 8">
            <a:extLst>
              <a:ext uri="{FF2B5EF4-FFF2-40B4-BE49-F238E27FC236}">
                <a16:creationId xmlns:a16="http://schemas.microsoft.com/office/drawing/2014/main" id="{1981E420-4061-0DED-C951-93E93B1A97E4}"/>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085"/>
          <a:stretch>
            <a:fillRect/>
          </a:stretch>
        </p:blipFill>
        <p:spPr bwMode="auto">
          <a:xfrm>
            <a:off x="2143017" y="4032551"/>
            <a:ext cx="3952983" cy="1760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002AE05-C73E-12FE-86D1-01C9628E5A17}"/>
              </a:ext>
            </a:extLst>
          </p:cNvPr>
          <p:cNvSpPr txBox="1">
            <a:spLocks/>
          </p:cNvSpPr>
          <p:nvPr/>
        </p:nvSpPr>
        <p:spPr>
          <a:xfrm>
            <a:off x="231380" y="1550979"/>
            <a:ext cx="7181791" cy="5341068"/>
          </a:xfrm>
          <a:prstGeom prst="rect">
            <a:avLst/>
          </a:prstGeom>
        </p:spPr>
        <p:txBody>
          <a:bodyPr vert="horz" lIns="91440" tIns="45720" rIns="91440" bIns="45720" rtlCol="0">
            <a:norm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00000"/>
              </a:lnSpc>
              <a:buNone/>
            </a:pPr>
            <a:r>
              <a:rPr lang="en-US" sz="2200" b="1" dirty="0"/>
              <a:t>Definition: </a:t>
            </a:r>
            <a:r>
              <a:rPr lang="en-US" sz="2200" dirty="0"/>
              <a:t>CO Poisoning is when someone inhales excessive amount of the colorless, odorless gas, carbon monoxide.</a:t>
            </a:r>
            <a:br>
              <a:rPr lang="en-US" sz="2200" dirty="0"/>
            </a:br>
            <a:endParaRPr lang="en-US" sz="2200" dirty="0"/>
          </a:p>
          <a:p>
            <a:pPr marL="0" indent="0">
              <a:lnSpc>
                <a:spcPct val="100000"/>
              </a:lnSpc>
              <a:buNone/>
            </a:pPr>
            <a:r>
              <a:rPr lang="en-US" sz="2200" b="1" dirty="0"/>
              <a:t>Causes: </a:t>
            </a:r>
            <a:r>
              <a:rPr lang="en-US" sz="2200" dirty="0"/>
              <a:t>Carbon monoxide is released when using items like space heaters or grills. CO impacts your blood's ability to deliver oxygen to your body.</a:t>
            </a:r>
          </a:p>
        </p:txBody>
      </p:sp>
      <p:pic>
        <p:nvPicPr>
          <p:cNvPr id="4" name="Picture 4" descr="Carbon Monoxide Poisoning: Signs, Symptoms, and Complications">
            <a:extLst>
              <a:ext uri="{FF2B5EF4-FFF2-40B4-BE49-F238E27FC236}">
                <a16:creationId xmlns:a16="http://schemas.microsoft.com/office/drawing/2014/main" id="{AC309FCB-EE0D-9873-8323-B3B754BAD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4286" y="0"/>
            <a:ext cx="4027714" cy="604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312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4298C-3026-2BF6-3C27-C2F022B8B0E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C64DB24-4F18-AD36-F7FA-1DB24E554A41}"/>
              </a:ext>
            </a:extLst>
          </p:cNvPr>
          <p:cNvSpPr txBox="1">
            <a:spLocks noGrp="1"/>
          </p:cNvSpPr>
          <p:nvPr>
            <p:ph type="title" idx="4294967295"/>
          </p:nvPr>
        </p:nvSpPr>
        <p:spPr>
          <a:xfrm>
            <a:off x="2123200" y="604298"/>
            <a:ext cx="518577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Reflect &amp; Share</a:t>
            </a:r>
          </a:p>
        </p:txBody>
      </p:sp>
      <p:sp>
        <p:nvSpPr>
          <p:cNvPr id="2" name="Text Placeholder 2">
            <a:extLst>
              <a:ext uri="{FF2B5EF4-FFF2-40B4-BE49-F238E27FC236}">
                <a16:creationId xmlns:a16="http://schemas.microsoft.com/office/drawing/2014/main" id="{EDC70C9D-71E7-4E12-B375-7F196C9024F8}"/>
              </a:ext>
            </a:extLst>
          </p:cNvPr>
          <p:cNvSpPr txBox="1">
            <a:spLocks/>
          </p:cNvSpPr>
          <p:nvPr/>
        </p:nvSpPr>
        <p:spPr>
          <a:xfrm>
            <a:off x="767929" y="1508671"/>
            <a:ext cx="10180152" cy="4391088"/>
          </a:xfrm>
          <a:prstGeom prst="rect">
            <a:avLst/>
          </a:prstGeom>
        </p:spPr>
        <p:txBody>
          <a:bodyPr vert="horz" lIns="91440" tIns="45720" rIns="91440" bIns="45720" rtlCol="0">
            <a:norm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20000"/>
              </a:lnSpc>
              <a:buNone/>
            </a:pPr>
            <a:r>
              <a:rPr lang="en-US" sz="2400" dirty="0">
                <a:latin typeface="Open Sans Light" pitchFamily="2" charset="0"/>
                <a:ea typeface="Open Sans Light" pitchFamily="2" charset="0"/>
                <a:cs typeface="Open Sans Light" pitchFamily="2" charset="0"/>
              </a:rPr>
              <a:t>Making decisions in extreme situations can be challenging and often involves making tough choices. </a:t>
            </a:r>
            <a:br>
              <a:rPr lang="en-US" sz="2400" dirty="0"/>
            </a:br>
            <a:endParaRPr lang="en-US" sz="2400" dirty="0"/>
          </a:p>
          <a:p>
            <a:pPr marL="0" indent="0">
              <a:lnSpc>
                <a:spcPct val="120000"/>
              </a:lnSpc>
              <a:buNone/>
            </a:pPr>
            <a:r>
              <a:rPr lang="en-US" sz="2400" b="1" dirty="0"/>
              <a:t>In groups, consider the following questions:</a:t>
            </a:r>
          </a:p>
          <a:p>
            <a:pPr marL="342900" indent="-342900">
              <a:lnSpc>
                <a:spcPct val="120000"/>
              </a:lnSpc>
              <a:buFont typeface="Wingdings" panose="05000000000000000000" pitchFamily="2" charset="2"/>
              <a:buChar char="§"/>
            </a:pPr>
            <a:r>
              <a:rPr lang="en-US" sz="2400" dirty="0"/>
              <a:t>How do you remind yourself to prioritize safety in extreme situations?</a:t>
            </a:r>
          </a:p>
          <a:p>
            <a:pPr marL="342900" indent="-342900">
              <a:lnSpc>
                <a:spcPct val="120000"/>
              </a:lnSpc>
              <a:buFont typeface="Wingdings" panose="05000000000000000000" pitchFamily="2" charset="2"/>
              <a:buChar char="§"/>
            </a:pPr>
            <a:r>
              <a:rPr lang="en-US" sz="2400" dirty="0"/>
              <a:t>Can you think of a situation where you had to make a tough decision to stay safe?</a:t>
            </a:r>
          </a:p>
        </p:txBody>
      </p:sp>
      <p:pic>
        <p:nvPicPr>
          <p:cNvPr id="3" name="Picture 2">
            <a:extLst>
              <a:ext uri="{FF2B5EF4-FFF2-40B4-BE49-F238E27FC236}">
                <a16:creationId xmlns:a16="http://schemas.microsoft.com/office/drawing/2014/main" id="{BC6F72BA-C0AA-EB25-2510-E1E36F9B7D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00" y="416060"/>
            <a:ext cx="1155749" cy="896124"/>
          </a:xfrm>
          <a:prstGeom prst="rect">
            <a:avLst/>
          </a:prstGeom>
        </p:spPr>
      </p:pic>
    </p:spTree>
    <p:extLst>
      <p:ext uri="{BB962C8B-B14F-4D97-AF65-F5344CB8AC3E}">
        <p14:creationId xmlns:p14="http://schemas.microsoft.com/office/powerpoint/2010/main" val="200683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63732-D4B6-631E-AC47-3B735BBD28B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26A9D0-E384-18D8-6086-DC943AC7F9C4}"/>
              </a:ext>
            </a:extLst>
          </p:cNvPr>
          <p:cNvSpPr>
            <a:spLocks noGrp="1"/>
          </p:cNvSpPr>
          <p:nvPr>
            <p:ph type="title"/>
          </p:nvPr>
        </p:nvSpPr>
        <p:spPr>
          <a:xfrm>
            <a:off x="546788" y="0"/>
            <a:ext cx="10515600" cy="1327150"/>
          </a:xfrm>
        </p:spPr>
        <p:txBody>
          <a:bodyPr anchor="b">
            <a:noAutofit/>
          </a:bodyPr>
          <a:lstStyle/>
          <a:p>
            <a:r>
              <a:rPr lang="en-US" dirty="0"/>
              <a:t>Activity 2: Identify, Prepare</a:t>
            </a:r>
          </a:p>
        </p:txBody>
      </p:sp>
      <p:sp>
        <p:nvSpPr>
          <p:cNvPr id="3" name="Subtitle 2">
            <a:extLst>
              <a:ext uri="{FF2B5EF4-FFF2-40B4-BE49-F238E27FC236}">
                <a16:creationId xmlns:a16="http://schemas.microsoft.com/office/drawing/2014/main" id="{3BE0EB0B-66C0-12A6-863D-499C5217214B}"/>
              </a:ext>
            </a:extLst>
          </p:cNvPr>
          <p:cNvSpPr txBox="1">
            <a:spLocks/>
          </p:cNvSpPr>
          <p:nvPr/>
        </p:nvSpPr>
        <p:spPr>
          <a:xfrm>
            <a:off x="546788" y="1529459"/>
            <a:ext cx="10768912" cy="51048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6"/>
              </a:buClr>
              <a:buFont typeface="Courier New" panose="02070309020205020404" pitchFamily="49" charset="0"/>
              <a:buNone/>
              <a:defRPr sz="2400" b="1" kern="1200">
                <a:solidFill>
                  <a:schemeClr val="bg1"/>
                </a:solidFill>
                <a:latin typeface="+mj-lt"/>
                <a:ea typeface="+mn-ea"/>
                <a:cs typeface="Segoe UI" panose="020B0502040204020203" pitchFamily="34" charset="0"/>
              </a:defRPr>
            </a:lvl1pPr>
            <a:lvl2pPr marL="457200" indent="0" algn="l" defTabSz="914400" rtl="0" eaLnBrk="1" latinLnBrk="0" hangingPunct="1">
              <a:lnSpc>
                <a:spcPct val="90000"/>
              </a:lnSpc>
              <a:spcBef>
                <a:spcPts val="500"/>
              </a:spcBef>
              <a:buClr>
                <a:schemeClr val="accent6"/>
              </a:buClr>
              <a:buFont typeface="Courier New" panose="02070309020205020404" pitchFamily="49" charset="0"/>
              <a:buNone/>
              <a:defRPr sz="2000" b="1" kern="1200">
                <a:solidFill>
                  <a:schemeClr val="bg1"/>
                </a:solidFill>
                <a:latin typeface="+mn-lt"/>
                <a:ea typeface="+mn-ea"/>
                <a:cs typeface="Segoe UI" panose="020B0502040204020203" pitchFamily="34" charset="0"/>
              </a:defRPr>
            </a:lvl2pPr>
            <a:lvl3pPr marL="914400" indent="0" algn="l" defTabSz="914400" rtl="0" eaLnBrk="1" latinLnBrk="0" hangingPunct="1">
              <a:lnSpc>
                <a:spcPct val="90000"/>
              </a:lnSpc>
              <a:spcBef>
                <a:spcPts val="500"/>
              </a:spcBef>
              <a:buClr>
                <a:schemeClr val="accent6"/>
              </a:buClr>
              <a:buFont typeface="Courier New" panose="02070309020205020404" pitchFamily="49" charset="0"/>
              <a:buNone/>
              <a:defRPr sz="1800" b="1" kern="1200">
                <a:solidFill>
                  <a:schemeClr val="bg1"/>
                </a:solidFill>
                <a:latin typeface="+mn-lt"/>
                <a:ea typeface="+mn-ea"/>
                <a:cs typeface="Segoe UI" panose="020B0502040204020203" pitchFamily="34" charset="0"/>
              </a:defRPr>
            </a:lvl3pPr>
            <a:lvl4pPr marL="13716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4pPr>
            <a:lvl5pPr marL="1828800" indent="0" algn="l" defTabSz="914400" rtl="0" eaLnBrk="1" latinLnBrk="0" hangingPunct="1">
              <a:lnSpc>
                <a:spcPct val="90000"/>
              </a:lnSpc>
              <a:spcBef>
                <a:spcPts val="500"/>
              </a:spcBef>
              <a:buClr>
                <a:schemeClr val="accent6"/>
              </a:buClr>
              <a:buFont typeface="Courier New" panose="02070309020205020404" pitchFamily="49" charset="0"/>
              <a:buNone/>
              <a:defRPr sz="1600" b="1" kern="1200">
                <a:solidFill>
                  <a:schemeClr val="bg1"/>
                </a:solidFill>
                <a:latin typeface="+mn-lt"/>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Aft>
                <a:spcPts val="600"/>
              </a:spcAft>
            </a:pPr>
            <a:r>
              <a:rPr lang="en-US" b="0" dirty="0">
                <a:solidFill>
                  <a:schemeClr val="tx1"/>
                </a:solidFill>
                <a:latin typeface="Open Sans Light" pitchFamily="2" charset="0"/>
                <a:ea typeface="Open Sans Light" pitchFamily="2" charset="0"/>
                <a:cs typeface="Open Sans Light" pitchFamily="2" charset="0"/>
              </a:rPr>
              <a:t>Working in a group, read through the scenario card and identify the concern. Answer the questions on the back.</a:t>
            </a:r>
            <a:br>
              <a:rPr lang="en-US" b="0" dirty="0">
                <a:solidFill>
                  <a:schemeClr val="tx1"/>
                </a:solidFill>
                <a:latin typeface="Open Sans Light" pitchFamily="2" charset="0"/>
                <a:ea typeface="Open Sans Light" pitchFamily="2" charset="0"/>
                <a:cs typeface="Open Sans Light" pitchFamily="2" charset="0"/>
              </a:rPr>
            </a:br>
            <a:endParaRPr lang="en-US" b="0" dirty="0">
              <a:solidFill>
                <a:schemeClr val="tx1"/>
              </a:solidFill>
              <a:latin typeface="Open Sans Light" pitchFamily="2" charset="0"/>
              <a:ea typeface="Open Sans Light" pitchFamily="2" charset="0"/>
              <a:cs typeface="Open Sans Light" pitchFamily="2" charset="0"/>
            </a:endParaRPr>
          </a:p>
          <a:p>
            <a:pPr>
              <a:lnSpc>
                <a:spcPct val="120000"/>
              </a:lnSpc>
              <a:spcAft>
                <a:spcPts val="600"/>
              </a:spcAft>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Possible concerns:</a:t>
            </a:r>
          </a:p>
          <a:p>
            <a:pPr marL="457200" indent="-457200">
              <a:lnSpc>
                <a:spcPct val="120000"/>
              </a:lnSpc>
              <a:spcBef>
                <a:spcPts val="0"/>
              </a:spcBef>
              <a:buClr>
                <a:srgbClr val="333333"/>
              </a:buClr>
              <a:buFont typeface="Arial" panose="020B0604020202020204" pitchFamily="34" charset="0"/>
              <a:buChar cha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Black Ice</a:t>
            </a:r>
          </a:p>
          <a:p>
            <a:pPr marL="457200" indent="-457200">
              <a:lnSpc>
                <a:spcPct val="120000"/>
              </a:lnSpc>
              <a:spcBef>
                <a:spcPts val="0"/>
              </a:spcBef>
              <a:buClr>
                <a:srgbClr val="333333"/>
              </a:buClr>
              <a:buFont typeface="Arial" panose="020B0604020202020204" pitchFamily="34" charset="0"/>
              <a:buChar cha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Freezing rain</a:t>
            </a:r>
          </a:p>
          <a:p>
            <a:pPr marL="457200" indent="-457200">
              <a:lnSpc>
                <a:spcPct val="120000"/>
              </a:lnSpc>
              <a:spcBef>
                <a:spcPts val="0"/>
              </a:spcBef>
              <a:buClr>
                <a:srgbClr val="333333"/>
              </a:buClr>
              <a:buFont typeface="Arial" panose="020B0604020202020204" pitchFamily="34" charset="0"/>
              <a:buChar cha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Hypothermia</a:t>
            </a:r>
          </a:p>
          <a:p>
            <a:pPr marL="457200" indent="-457200">
              <a:lnSpc>
                <a:spcPct val="120000"/>
              </a:lnSpc>
              <a:spcBef>
                <a:spcPts val="0"/>
              </a:spcBef>
              <a:buClr>
                <a:srgbClr val="333333"/>
              </a:buClr>
              <a:buFont typeface="Arial" panose="020B0604020202020204" pitchFamily="34" charset="0"/>
              <a:buChar cha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Carbon monoxide poisoning</a:t>
            </a:r>
          </a:p>
          <a:p>
            <a:pPr marL="457200" indent="-457200">
              <a:lnSpc>
                <a:spcPct val="120000"/>
              </a:lnSpc>
              <a:spcBef>
                <a:spcPts val="0"/>
              </a:spcBef>
              <a:buClr>
                <a:srgbClr val="333333"/>
              </a:buClr>
              <a:buFont typeface="Arial" panose="020B0604020202020204" pitchFamily="34" charset="0"/>
              <a:buChar char="•"/>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Windstorm (broken trees, downed powerlines, power outage)</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16A0B25-0310-4F09-01C3-33ED48B2D6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81232" y="2715683"/>
            <a:ext cx="4381156" cy="1827263"/>
          </a:xfrm>
          <a:prstGeom prst="rect">
            <a:avLst/>
          </a:prstGeom>
        </p:spPr>
      </p:pic>
    </p:spTree>
    <p:extLst>
      <p:ext uri="{BB962C8B-B14F-4D97-AF65-F5344CB8AC3E}">
        <p14:creationId xmlns:p14="http://schemas.microsoft.com/office/powerpoint/2010/main" val="138046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18E5-04DB-4A0C-F645-A027D1B42D42}"/>
              </a:ext>
            </a:extLst>
          </p:cNvPr>
          <p:cNvSpPr>
            <a:spLocks noGrp="1"/>
          </p:cNvSpPr>
          <p:nvPr>
            <p:ph type="title"/>
          </p:nvPr>
        </p:nvSpPr>
        <p:spPr>
          <a:xfrm>
            <a:off x="463062" y="191679"/>
            <a:ext cx="10515600" cy="1327150"/>
          </a:xfrm>
        </p:spPr>
        <p:txBody>
          <a:bodyPr>
            <a:noAutofit/>
          </a:bodyPr>
          <a:lstStyle/>
          <a:p>
            <a:r>
              <a:rPr lang="en-US" dirty="0"/>
              <a:t>Module Overview</a:t>
            </a:r>
          </a:p>
        </p:txBody>
      </p:sp>
      <p:sp>
        <p:nvSpPr>
          <p:cNvPr id="3" name="Content Placeholder 2">
            <a:extLst>
              <a:ext uri="{FF2B5EF4-FFF2-40B4-BE49-F238E27FC236}">
                <a16:creationId xmlns:a16="http://schemas.microsoft.com/office/drawing/2014/main" id="{F8C69754-2F98-9725-8E41-610B6E570C6A}"/>
              </a:ext>
            </a:extLst>
          </p:cNvPr>
          <p:cNvSpPr>
            <a:spLocks noGrp="1"/>
          </p:cNvSpPr>
          <p:nvPr>
            <p:ph idx="1"/>
          </p:nvPr>
        </p:nvSpPr>
        <p:spPr>
          <a:xfrm>
            <a:off x="618458" y="1477302"/>
            <a:ext cx="5958188" cy="4352925"/>
          </a:xfrm>
        </p:spPr>
        <p:txBody>
          <a:bodyPr>
            <a:noAutofit/>
          </a:bodyPr>
          <a:lstStyle/>
          <a:p>
            <a:r>
              <a:rPr lang="en-US" dirty="0"/>
              <a:t>Learn about different types of extreme winter weather.</a:t>
            </a:r>
          </a:p>
          <a:p>
            <a:r>
              <a:rPr lang="en-US" dirty="0"/>
              <a:t>Observe how winter weather has impacted Seattle communities, infrastructure, and daily life in the past.</a:t>
            </a:r>
          </a:p>
          <a:p>
            <a:r>
              <a:rPr lang="en-US" dirty="0"/>
              <a:t>Consider how winter weather impacts our health.</a:t>
            </a:r>
          </a:p>
          <a:p>
            <a:r>
              <a:rPr lang="en-US" dirty="0"/>
              <a:t>Prepare for community needs during extreme winter weather.</a:t>
            </a:r>
          </a:p>
          <a:p>
            <a:r>
              <a:rPr lang="en-US" dirty="0"/>
              <a:t>Complete a winter weather preparation worksheet.</a:t>
            </a:r>
          </a:p>
        </p:txBody>
      </p:sp>
      <p:pic>
        <p:nvPicPr>
          <p:cNvPr id="5" name="Picture 4" descr="I90 on a stormy day">
            <a:extLst>
              <a:ext uri="{FF2B5EF4-FFF2-40B4-BE49-F238E27FC236}">
                <a16:creationId xmlns:a16="http://schemas.microsoft.com/office/drawing/2014/main" id="{16FFDFAD-E48E-0D87-8E33-C7732034C8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97426" y="328130"/>
            <a:ext cx="3668452" cy="2330459"/>
          </a:xfrm>
          <a:prstGeom prst="rect">
            <a:avLst/>
          </a:prstGeom>
          <a:ln w="38100">
            <a:solidFill>
              <a:srgbClr val="000000"/>
            </a:solidFill>
          </a:ln>
          <a:effectLst>
            <a:outerShdw blurRad="50800" dist="38100" dir="2700000" algn="ctr" rotWithShape="0">
              <a:schemeClr val="tx1">
                <a:alpha val="43000"/>
              </a:schemeClr>
            </a:outerShdw>
          </a:effectLst>
        </p:spPr>
      </p:pic>
      <p:pic>
        <p:nvPicPr>
          <p:cNvPr id="8" name="Picture 7" descr="A truck next to a downed powerline and a fallen tree in snow.">
            <a:extLst>
              <a:ext uri="{FF2B5EF4-FFF2-40B4-BE49-F238E27FC236}">
                <a16:creationId xmlns:a16="http://schemas.microsoft.com/office/drawing/2014/main" id="{8454188A-6799-2FD5-14AB-B6BB55D8270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597426" y="3030978"/>
            <a:ext cx="3668452" cy="2741818"/>
          </a:xfrm>
          <a:prstGeom prst="rect">
            <a:avLst/>
          </a:prstGeom>
          <a:ln w="38100">
            <a:solidFill>
              <a:srgbClr val="000000"/>
            </a:solidFill>
          </a:ln>
          <a:effectLst>
            <a:outerShdw blurRad="50800" dist="38100" dir="2700000" algn="ctr" rotWithShape="0">
              <a:schemeClr val="tx1">
                <a:alpha val="43000"/>
              </a:schemeClr>
            </a:outerShdw>
          </a:effectLst>
        </p:spPr>
      </p:pic>
      <p:pic>
        <p:nvPicPr>
          <p:cNvPr id="9" name="Picture 8" descr="A pair of birds with their hands extended&#10;&#10;Description automatically generated with medium confidence">
            <a:extLst>
              <a:ext uri="{FF2B5EF4-FFF2-40B4-BE49-F238E27FC236}">
                <a16:creationId xmlns:a16="http://schemas.microsoft.com/office/drawing/2014/main" id="{35E53C40-BA52-14DE-7E8A-2BB96BBD646A}"/>
              </a:ext>
            </a:extLst>
          </p:cNvPr>
          <p:cNvPicPr>
            <a:picLocks noChangeAspect="1"/>
          </p:cNvPicPr>
          <p:nvPr/>
        </p:nvPicPr>
        <p:blipFill>
          <a:blip r:embed="rId7"/>
          <a:stretch>
            <a:fillRect/>
          </a:stretch>
        </p:blipFill>
        <p:spPr>
          <a:xfrm>
            <a:off x="5538560" y="444892"/>
            <a:ext cx="1771650" cy="582881"/>
          </a:xfrm>
          <a:prstGeom prst="rect">
            <a:avLst/>
          </a:prstGeom>
        </p:spPr>
      </p:pic>
    </p:spTree>
    <p:extLst>
      <p:ext uri="{BB962C8B-B14F-4D97-AF65-F5344CB8AC3E}">
        <p14:creationId xmlns:p14="http://schemas.microsoft.com/office/powerpoint/2010/main" val="424881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4941-140E-B96D-08E2-CFCC517D9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E1F2B-35A5-8FB6-A98B-8CB522EFB206}"/>
              </a:ext>
            </a:extLst>
          </p:cNvPr>
          <p:cNvSpPr txBox="1">
            <a:spLocks noGrp="1"/>
          </p:cNvSpPr>
          <p:nvPr>
            <p:ph type="title"/>
          </p:nvPr>
        </p:nvSpPr>
        <p:spPr>
          <a:xfrm>
            <a:off x="524281" y="282486"/>
            <a:ext cx="10515600" cy="132715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noProof="0" dirty="0"/>
              <a:t>Prioritization Activity</a:t>
            </a:r>
          </a:p>
        </p:txBody>
      </p:sp>
      <p:sp>
        <p:nvSpPr>
          <p:cNvPr id="5" name="TextBox 4">
            <a:extLst>
              <a:ext uri="{FF2B5EF4-FFF2-40B4-BE49-F238E27FC236}">
                <a16:creationId xmlns:a16="http://schemas.microsoft.com/office/drawing/2014/main" id="{D4D0E64E-5FA1-93CF-A262-96818448D17C}"/>
              </a:ext>
            </a:extLst>
          </p:cNvPr>
          <p:cNvSpPr txBox="1"/>
          <p:nvPr/>
        </p:nvSpPr>
        <p:spPr>
          <a:xfrm>
            <a:off x="524281" y="1395892"/>
            <a:ext cx="6361489" cy="830997"/>
          </a:xfrm>
          <a:prstGeom prst="rect">
            <a:avLst/>
          </a:prstGeom>
          <a:noFill/>
        </p:spPr>
        <p:txBody>
          <a:bodyPr wrap="square" rtlCol="0">
            <a:spAutoFit/>
          </a:bodyPr>
          <a:lstStyle/>
          <a:p>
            <a:r>
              <a:rPr lang="en-US" sz="2400" dirty="0">
                <a:latin typeface="Open Sans Light" pitchFamily="2" charset="0"/>
                <a:ea typeface="Open Sans Light" pitchFamily="2" charset="0"/>
                <a:cs typeface="Open Sans Light" pitchFamily="2" charset="0"/>
              </a:rPr>
              <a:t>On your own, read through the questions on the worksheet and complete the following:</a:t>
            </a:r>
          </a:p>
        </p:txBody>
      </p:sp>
      <p:sp>
        <p:nvSpPr>
          <p:cNvPr id="4" name="Content Placeholder 2">
            <a:extLst>
              <a:ext uri="{FF2B5EF4-FFF2-40B4-BE49-F238E27FC236}">
                <a16:creationId xmlns:a16="http://schemas.microsoft.com/office/drawing/2014/main" id="{302FC3ED-568D-E102-8FDA-0D644AC04C86}"/>
              </a:ext>
            </a:extLst>
          </p:cNvPr>
          <p:cNvSpPr txBox="1">
            <a:spLocks/>
          </p:cNvSpPr>
          <p:nvPr/>
        </p:nvSpPr>
        <p:spPr>
          <a:xfrm>
            <a:off x="524281" y="2612846"/>
            <a:ext cx="11465490" cy="4245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ts val="1000"/>
              </a:spcBef>
              <a:spcAft>
                <a:spcPts val="0"/>
              </a:spcAft>
              <a:buClrTx/>
              <a:buSzTx/>
              <a:buFont typeface="+mj-lt"/>
              <a:buAutoNum type="arabicPeriod"/>
              <a:tabLst/>
              <a:defRPr/>
            </a:pPr>
            <a:r>
              <a:rPr kumimoji="0" lang="en-US"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Prioritize the questions 1-14 to determine what steps and conversations you will be having first.</a:t>
            </a:r>
          </a:p>
          <a:p>
            <a:pPr lvl="2">
              <a:lnSpc>
                <a:spcPct val="100000"/>
              </a:lnSpc>
              <a:defRPr/>
            </a:pPr>
            <a:r>
              <a:rPr kumimoji="0" lang="en-US" u="none" strike="noStrike" kern="1200" cap="none" spc="0" normalizeH="0" baseline="0" noProof="0" dirty="0">
                <a:ln>
                  <a:noFill/>
                </a:ln>
                <a:effectLst/>
                <a:uLnTx/>
                <a:uFillTx/>
                <a:latin typeface="Open Sans Light" pitchFamily="2" charset="0"/>
                <a:ea typeface="Open Sans Light" pitchFamily="2" charset="0"/>
                <a:cs typeface="Open Sans Light" pitchFamily="2" charset="0"/>
              </a:rPr>
              <a:t>1 being the highest priority, 14 being the lowest priority</a:t>
            </a:r>
          </a:p>
          <a:p>
            <a:pPr marL="514350" marR="0" lvl="0" indent="-514350" algn="l" defTabSz="914400" rtl="0" eaLnBrk="1" fontAlgn="auto" latinLnBrk="0" hangingPunct="1">
              <a:lnSpc>
                <a:spcPct val="100000"/>
              </a:lnSpc>
              <a:spcBef>
                <a:spcPts val="1000"/>
              </a:spcBef>
              <a:spcAft>
                <a:spcPts val="600"/>
              </a:spcAft>
              <a:buClrTx/>
              <a:buSzTx/>
              <a:buFont typeface="+mj-lt"/>
              <a:buAutoNum type="arabicPeriod"/>
              <a:tabLst/>
              <a:defRPr/>
            </a:pPr>
            <a:r>
              <a:rPr kumimoji="0" lang="en-US"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Add in additional considerations and questions that are important for you and your community.</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r>
              <a:rPr lang="en-US" sz="2400" dirty="0">
                <a:latin typeface="Open Sans" panose="020B0606030504020204" pitchFamily="34" charset="0"/>
                <a:ea typeface="Open Sans" panose="020B0606030504020204" pitchFamily="34" charset="0"/>
                <a:cs typeface="Open Sans" panose="020B0606030504020204" pitchFamily="34" charset="0"/>
              </a:rPr>
              <a:t>The goal is to eventually have conversations about each of these points.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C660E707-4DEE-D2FF-FEE6-E9DD554A78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18014" y="867989"/>
            <a:ext cx="2082800" cy="1358900"/>
          </a:xfrm>
          <a:prstGeom prst="rect">
            <a:avLst/>
          </a:prstGeom>
        </p:spPr>
      </p:pic>
    </p:spTree>
    <p:extLst>
      <p:ext uri="{BB962C8B-B14F-4D97-AF65-F5344CB8AC3E}">
        <p14:creationId xmlns:p14="http://schemas.microsoft.com/office/powerpoint/2010/main" val="1294353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7F353-33B6-D383-D58C-83B2EBE8E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0615-3FD8-7CA4-6930-B19ABEA3C39F}"/>
              </a:ext>
            </a:extLst>
          </p:cNvPr>
          <p:cNvSpPr txBox="1">
            <a:spLocks noGrp="1"/>
          </p:cNvSpPr>
          <p:nvPr>
            <p:ph type="title"/>
          </p:nvPr>
        </p:nvSpPr>
        <p:spPr>
          <a:xfrm>
            <a:off x="1233306" y="679744"/>
            <a:ext cx="10515600" cy="132715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lgn="ctr">
              <a:lnSpc>
                <a:spcPct val="150000"/>
              </a:lnSpc>
            </a:pPr>
            <a:r>
              <a:rPr lang="en-US" noProof="0" dirty="0"/>
              <a:t>Prioritization Activity Reflection</a:t>
            </a:r>
          </a:p>
        </p:txBody>
      </p:sp>
      <p:sp>
        <p:nvSpPr>
          <p:cNvPr id="4" name="Content Placeholder 2">
            <a:extLst>
              <a:ext uri="{FF2B5EF4-FFF2-40B4-BE49-F238E27FC236}">
                <a16:creationId xmlns:a16="http://schemas.microsoft.com/office/drawing/2014/main" id="{CD2EC2D3-8C1E-2F89-1284-2153B2464F5D}"/>
              </a:ext>
            </a:extLst>
          </p:cNvPr>
          <p:cNvSpPr txBox="1">
            <a:spLocks/>
          </p:cNvSpPr>
          <p:nvPr/>
        </p:nvSpPr>
        <p:spPr>
          <a:xfrm>
            <a:off x="443094" y="2371800"/>
            <a:ext cx="11305812" cy="4245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None/>
              <a:tabLst/>
              <a:defRPr/>
            </a:pPr>
            <a:r>
              <a:rPr lang="en-US" sz="2400" dirty="0">
                <a:latin typeface="Open Sans Light" pitchFamily="2" charset="0"/>
                <a:ea typeface="Open Sans Light" pitchFamily="2" charset="0"/>
                <a:cs typeface="Open Sans Light" pitchFamily="2" charset="0"/>
              </a:rPr>
              <a:t>To the larger group, share:</a:t>
            </a:r>
            <a:endParaRPr kumimoji="0" lang="en-US" sz="2400" u="none" strike="noStrike" kern="1200" cap="none" spc="0" normalizeH="0" baseline="0" noProof="0" dirty="0">
              <a:ln>
                <a:noFill/>
              </a:ln>
              <a:effectLst/>
              <a:uLnTx/>
              <a:uFillTx/>
              <a:latin typeface="Open Sans Light" pitchFamily="2" charset="0"/>
              <a:ea typeface="Open Sans Light" pitchFamily="2" charset="0"/>
              <a:cs typeface="Open Sans Light" pitchFamily="2" charset="0"/>
            </a:endParaRPr>
          </a:p>
          <a:p>
            <a:pPr marR="0" lvl="0" algn="l" defTabSz="914400" rtl="0" eaLnBrk="1" fontAlgn="auto" latinLnBrk="0" hangingPunct="1">
              <a:lnSpc>
                <a:spcPct val="150000"/>
              </a:lnSpc>
              <a:spcBef>
                <a:spcPts val="1000"/>
              </a:spcBef>
              <a:spcAft>
                <a:spcPts val="0"/>
              </a:spcAft>
              <a:buClrTx/>
              <a:buSzTx/>
              <a:tabLst/>
              <a:defRPr/>
            </a:pPr>
            <a:r>
              <a:rPr kumimoji="0" lang="en-US"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What steps and/or conversations did you prioritize first?</a:t>
            </a:r>
          </a:p>
          <a:p>
            <a:pPr marR="0" lvl="0" algn="l" defTabSz="914400" rtl="0" eaLnBrk="1" fontAlgn="auto" latinLnBrk="0" hangingPunct="1">
              <a:lnSpc>
                <a:spcPct val="150000"/>
              </a:lnSpc>
              <a:spcBef>
                <a:spcPts val="1000"/>
              </a:spcBef>
              <a:spcAft>
                <a:spcPts val="0"/>
              </a:spcAft>
              <a:buClrTx/>
              <a:buSzTx/>
              <a:tabLst/>
              <a:defRPr/>
            </a:pPr>
            <a:r>
              <a:rPr kumimoji="0" lang="en-US" sz="2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Did you add preparation steps that might be helpful for others?</a:t>
            </a:r>
          </a:p>
          <a:p>
            <a:pPr marR="0" lvl="0" algn="l" defTabSz="914400" rtl="0" eaLnBrk="1" fontAlgn="auto" latinLnBrk="0" hangingPunct="1">
              <a:lnSpc>
                <a:spcPct val="90000"/>
              </a:lnSpc>
              <a:spcBef>
                <a:spcPts val="1000"/>
              </a:spcBef>
              <a:spcAft>
                <a:spcPts val="0"/>
              </a:spcAft>
              <a:buClrTx/>
              <a:buSzTx/>
              <a:tabLst/>
              <a:defRPr/>
            </a:pPr>
            <a:endParaRPr kumimoji="0" lang="en-US" sz="40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5695756-8F5F-F0A1-12E7-A1423D2EBE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31" y="895257"/>
            <a:ext cx="1155749" cy="896124"/>
          </a:xfrm>
          <a:prstGeom prst="rect">
            <a:avLst/>
          </a:prstGeom>
        </p:spPr>
      </p:pic>
    </p:spTree>
    <p:extLst>
      <p:ext uri="{BB962C8B-B14F-4D97-AF65-F5344CB8AC3E}">
        <p14:creationId xmlns:p14="http://schemas.microsoft.com/office/powerpoint/2010/main" val="257788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0803D-C760-518B-00A9-0F67A3EFE4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D59688-C540-C203-0828-9F97904ABB4B}"/>
              </a:ext>
            </a:extLst>
          </p:cNvPr>
          <p:cNvSpPr txBox="1">
            <a:spLocks noGrp="1"/>
          </p:cNvSpPr>
          <p:nvPr>
            <p:ph type="title" idx="4294967295"/>
          </p:nvPr>
        </p:nvSpPr>
        <p:spPr>
          <a:xfrm>
            <a:off x="1027134" y="671081"/>
            <a:ext cx="1013773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solidFill>
                  <a:schemeClr val="tx1"/>
                </a:solidFill>
                <a:effectLst/>
                <a:uLnTx/>
                <a:uFillTx/>
              </a:rPr>
              <a:t>Preparing Yourself </a:t>
            </a:r>
            <a:br>
              <a:rPr kumimoji="0" lang="en-US" sz="4000" u="none" strike="noStrike" kern="1200" cap="none" spc="0" normalizeH="0" baseline="0" noProof="0" dirty="0">
                <a:ln>
                  <a:noFill/>
                </a:ln>
                <a:solidFill>
                  <a:schemeClr val="tx1"/>
                </a:solidFill>
                <a:effectLst/>
                <a:uLnTx/>
                <a:uFillTx/>
              </a:rPr>
            </a:br>
            <a:r>
              <a:rPr kumimoji="0" lang="en-US" sz="4000" u="none" strike="noStrike" kern="1200" cap="none" spc="0" normalizeH="0" baseline="0" noProof="0" dirty="0">
                <a:ln>
                  <a:noFill/>
                </a:ln>
                <a:solidFill>
                  <a:schemeClr val="tx1"/>
                </a:solidFill>
                <a:effectLst/>
                <a:uLnTx/>
                <a:uFillTx/>
              </a:rPr>
              <a:t>&amp; Your Community </a:t>
            </a:r>
            <a:br>
              <a:rPr kumimoji="0" lang="en-US" sz="4000" u="none" strike="noStrike" kern="1200" cap="none" spc="0" normalizeH="0" baseline="0" noProof="0" dirty="0">
                <a:ln>
                  <a:noFill/>
                </a:ln>
                <a:solidFill>
                  <a:schemeClr val="tx1"/>
                </a:solidFill>
                <a:effectLst/>
                <a:uLnTx/>
                <a:uFillTx/>
              </a:rPr>
            </a:br>
            <a:r>
              <a:rPr kumimoji="0" lang="en-US" sz="4000" u="none" strike="noStrike" kern="1200" cap="none" spc="0" normalizeH="0" baseline="0" noProof="0" dirty="0">
                <a:ln>
                  <a:noFill/>
                </a:ln>
                <a:solidFill>
                  <a:schemeClr val="tx1"/>
                </a:solidFill>
                <a:effectLst/>
                <a:uLnTx/>
                <a:uFillTx/>
              </a:rPr>
              <a:t>is Critical</a:t>
            </a:r>
          </a:p>
        </p:txBody>
      </p:sp>
      <p:pic>
        <p:nvPicPr>
          <p:cNvPr id="5" name="Picture 4">
            <a:extLst>
              <a:ext uri="{FF2B5EF4-FFF2-40B4-BE49-F238E27FC236}">
                <a16:creationId xmlns:a16="http://schemas.microsoft.com/office/drawing/2014/main" id="{5C5FFD27-D80F-A8CA-4A72-1143C8F85DC2}"/>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82734" y="-5490974"/>
            <a:ext cx="10137732" cy="5068866"/>
          </a:xfrm>
          <a:prstGeom prst="rect">
            <a:avLst/>
          </a:prstGeom>
        </p:spPr>
      </p:pic>
      <p:pic>
        <p:nvPicPr>
          <p:cNvPr id="7" name="Picture 6">
            <a:extLst>
              <a:ext uri="{FF2B5EF4-FFF2-40B4-BE49-F238E27FC236}">
                <a16:creationId xmlns:a16="http://schemas.microsoft.com/office/drawing/2014/main" id="{BF6C7B62-9854-0279-3124-9B8FDB5B022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75136" y="3712662"/>
            <a:ext cx="3763906" cy="1776093"/>
          </a:xfrm>
          <a:prstGeom prst="rect">
            <a:avLst/>
          </a:prstGeom>
        </p:spPr>
      </p:pic>
      <p:pic>
        <p:nvPicPr>
          <p:cNvPr id="9" name="Picture 8">
            <a:extLst>
              <a:ext uri="{FF2B5EF4-FFF2-40B4-BE49-F238E27FC236}">
                <a16:creationId xmlns:a16="http://schemas.microsoft.com/office/drawing/2014/main" id="{8432F0AE-50B5-287C-8BE1-A2BF6E422C0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16865" y="2682784"/>
            <a:ext cx="3403601" cy="1492431"/>
          </a:xfrm>
          <a:prstGeom prst="rect">
            <a:avLst/>
          </a:prstGeom>
        </p:spPr>
      </p:pic>
      <p:pic>
        <p:nvPicPr>
          <p:cNvPr id="11" name="Picture 10">
            <a:extLst>
              <a:ext uri="{FF2B5EF4-FFF2-40B4-BE49-F238E27FC236}">
                <a16:creationId xmlns:a16="http://schemas.microsoft.com/office/drawing/2014/main" id="{DA767EFF-83A4-F098-4F45-74E8B2709CC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34348" y="2682784"/>
            <a:ext cx="3140788" cy="1492431"/>
          </a:xfrm>
          <a:prstGeom prst="rect">
            <a:avLst/>
          </a:prstGeom>
        </p:spPr>
      </p:pic>
    </p:spTree>
    <p:extLst>
      <p:ext uri="{BB962C8B-B14F-4D97-AF65-F5344CB8AC3E}">
        <p14:creationId xmlns:p14="http://schemas.microsoft.com/office/powerpoint/2010/main" val="36794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50246-EABD-4B11-B658-F1838969402F}"/>
              </a:ext>
            </a:extLst>
          </p:cNvPr>
          <p:cNvSpPr>
            <a:spLocks noGrp="1"/>
          </p:cNvSpPr>
          <p:nvPr>
            <p:ph type="title"/>
          </p:nvPr>
        </p:nvSpPr>
        <p:spPr>
          <a:xfrm>
            <a:off x="266177" y="223395"/>
            <a:ext cx="11180151" cy="1043622"/>
          </a:xfrm>
        </p:spPr>
        <p:txBody>
          <a:bodyPr>
            <a:noAutofit/>
          </a:bodyPr>
          <a:lstStyle/>
          <a:p>
            <a:r>
              <a:rPr lang="en-US" dirty="0"/>
              <a:t>Extreme Winter Weather Resources</a:t>
            </a:r>
          </a:p>
        </p:txBody>
      </p:sp>
      <p:pic>
        <p:nvPicPr>
          <p:cNvPr id="5" name="Picture 4" descr="Severe weather response: find overnight and daytime shelter information for severe weather events for Seattle and King County from the Regional Homelessness Authority">
            <a:extLst>
              <a:ext uri="{FF2B5EF4-FFF2-40B4-BE49-F238E27FC236}">
                <a16:creationId xmlns:a16="http://schemas.microsoft.com/office/drawing/2014/main" id="{6CD9ACAF-99A3-8CBE-74AD-9FA1D08675CD}"/>
              </a:ext>
            </a:extLst>
          </p:cNvPr>
          <p:cNvPicPr>
            <a:picLocks noChangeAspect="1"/>
          </p:cNvPicPr>
          <p:nvPr/>
        </p:nvPicPr>
        <p:blipFill>
          <a:blip r:embed="rId3"/>
          <a:stretch>
            <a:fillRect/>
          </a:stretch>
        </p:blipFill>
        <p:spPr>
          <a:xfrm>
            <a:off x="405292" y="1377890"/>
            <a:ext cx="3624563" cy="2292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National Weather Service Winter Weather Safety">
            <a:extLst>
              <a:ext uri="{FF2B5EF4-FFF2-40B4-BE49-F238E27FC236}">
                <a16:creationId xmlns:a16="http://schemas.microsoft.com/office/drawing/2014/main" id="{5A923911-13CA-5A7C-405C-0A3450AEF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840" y="1626576"/>
            <a:ext cx="2076672" cy="2036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1" descr="King County Cold Weather Preparedness">
            <a:extLst>
              <a:ext uri="{FF2B5EF4-FFF2-40B4-BE49-F238E27FC236}">
                <a16:creationId xmlns:a16="http://schemas.microsoft.com/office/drawing/2014/main" id="{CC7D4C49-AA59-A01A-0DAC-D9B226F1FB89}"/>
              </a:ext>
            </a:extLst>
          </p:cNvPr>
          <p:cNvPicPr>
            <a:picLocks noChangeAspect="1"/>
          </p:cNvPicPr>
          <p:nvPr/>
        </p:nvPicPr>
        <p:blipFill>
          <a:blip r:embed="rId5"/>
          <a:stretch>
            <a:fillRect/>
          </a:stretch>
        </p:blipFill>
        <p:spPr>
          <a:xfrm>
            <a:off x="7074586" y="1377890"/>
            <a:ext cx="4730993" cy="863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US Department of Labor Occupational Safety and Health Administration Winter Weather">
            <a:extLst>
              <a:ext uri="{FF2B5EF4-FFF2-40B4-BE49-F238E27FC236}">
                <a16:creationId xmlns:a16="http://schemas.microsoft.com/office/drawing/2014/main" id="{D8F20D9E-787F-CCE0-71FF-7C08686067A4}"/>
              </a:ext>
            </a:extLst>
          </p:cNvPr>
          <p:cNvPicPr>
            <a:picLocks noChangeAspect="1"/>
          </p:cNvPicPr>
          <p:nvPr/>
        </p:nvPicPr>
        <p:blipFill>
          <a:blip r:embed="rId6"/>
          <a:stretch>
            <a:fillRect/>
          </a:stretch>
        </p:blipFill>
        <p:spPr>
          <a:xfrm>
            <a:off x="813506" y="3961531"/>
            <a:ext cx="4328705" cy="1562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Crisis Connections Emergency Winter Shelters">
            <a:extLst>
              <a:ext uri="{FF2B5EF4-FFF2-40B4-BE49-F238E27FC236}">
                <a16:creationId xmlns:a16="http://schemas.microsoft.com/office/drawing/2014/main" id="{80A20E9F-FE09-AF2A-B7F9-347F88F6A1FF}"/>
              </a:ext>
            </a:extLst>
          </p:cNvPr>
          <p:cNvPicPr>
            <a:picLocks noChangeAspect="1"/>
          </p:cNvPicPr>
          <p:nvPr/>
        </p:nvPicPr>
        <p:blipFill>
          <a:blip r:embed="rId7"/>
          <a:stretch>
            <a:fillRect/>
          </a:stretch>
        </p:blipFill>
        <p:spPr>
          <a:xfrm>
            <a:off x="7290497" y="2772246"/>
            <a:ext cx="4515082" cy="1104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National Institute for Occupational Safety and Health: Cold Stress">
            <a:extLst>
              <a:ext uri="{FF2B5EF4-FFF2-40B4-BE49-F238E27FC236}">
                <a16:creationId xmlns:a16="http://schemas.microsoft.com/office/drawing/2014/main" id="{F552B446-08D9-648D-5B6E-CCAEBE1373B6}"/>
              </a:ext>
            </a:extLst>
          </p:cNvPr>
          <p:cNvPicPr>
            <a:picLocks noChangeAspect="1"/>
          </p:cNvPicPr>
          <p:nvPr/>
        </p:nvPicPr>
        <p:blipFill>
          <a:blip r:embed="rId8"/>
          <a:stretch>
            <a:fillRect/>
          </a:stretch>
        </p:blipFill>
        <p:spPr>
          <a:xfrm>
            <a:off x="5576229" y="4314146"/>
            <a:ext cx="6229350"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754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1F93-8EB0-D777-BE74-875CB1CC0C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3848A3-9E43-15AD-16DA-A5A619ADD58C}"/>
              </a:ext>
            </a:extLst>
          </p:cNvPr>
          <p:cNvSpPr txBox="1">
            <a:spLocks noGrp="1"/>
          </p:cNvSpPr>
          <p:nvPr>
            <p:ph type="title"/>
          </p:nvPr>
        </p:nvSpPr>
        <p:spPr>
          <a:xfrm>
            <a:off x="626517" y="579241"/>
            <a:ext cx="105156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r>
              <a:rPr lang="en-US" noProof="0" dirty="0"/>
              <a:t>Reflect &amp; Share</a:t>
            </a:r>
          </a:p>
        </p:txBody>
      </p:sp>
      <p:sp>
        <p:nvSpPr>
          <p:cNvPr id="2" name="Text Placeholder 2">
            <a:extLst>
              <a:ext uri="{FF2B5EF4-FFF2-40B4-BE49-F238E27FC236}">
                <a16:creationId xmlns:a16="http://schemas.microsoft.com/office/drawing/2014/main" id="{44BCBBEC-C12F-3B5C-C3E8-BAAD450E0639}"/>
              </a:ext>
            </a:extLst>
          </p:cNvPr>
          <p:cNvSpPr txBox="1">
            <a:spLocks/>
          </p:cNvSpPr>
          <p:nvPr/>
        </p:nvSpPr>
        <p:spPr>
          <a:xfrm>
            <a:off x="1049883" y="1475365"/>
            <a:ext cx="10674031" cy="4371584"/>
          </a:xfrm>
          <a:prstGeom prst="rect">
            <a:avLst/>
          </a:prstGeom>
        </p:spPr>
        <p:txBody>
          <a:bodyPr vert="horz" lIns="91440" tIns="45720" rIns="91440" bIns="45720" rtlCol="0">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00000"/>
              </a:lnSpc>
              <a:spcAft>
                <a:spcPts val="1200"/>
              </a:spcAft>
              <a:buNone/>
            </a:pPr>
            <a:r>
              <a:rPr lang="en-US" sz="2400" dirty="0">
                <a:latin typeface="Open Sans Light" pitchFamily="2" charset="0"/>
                <a:ea typeface="Open Sans Light" pitchFamily="2" charset="0"/>
                <a:cs typeface="Open Sans Light" pitchFamily="2" charset="0"/>
              </a:rPr>
              <a:t>Now that we have talked about preparing for extreme weather situations, imagine it’s a year from now and your community feels climate ready and resilient.</a:t>
            </a:r>
          </a:p>
          <a:p>
            <a:pPr marL="0" indent="0">
              <a:lnSpc>
                <a:spcPct val="100000"/>
              </a:lnSpc>
              <a:buNone/>
            </a:pPr>
            <a:r>
              <a:rPr lang="en-US" sz="2400" b="1" dirty="0"/>
              <a:t>In groups, answer the following questions:</a:t>
            </a:r>
          </a:p>
          <a:p>
            <a:pPr marL="342900" indent="-342900">
              <a:lnSpc>
                <a:spcPct val="100000"/>
              </a:lnSpc>
            </a:pPr>
            <a:r>
              <a:rPr lang="en-US" sz="2400" dirty="0"/>
              <a:t>What do you think you would see or feel that is different? What would it look like if your community was prepared?</a:t>
            </a:r>
          </a:p>
          <a:p>
            <a:pPr marL="342900" indent="-342900">
              <a:lnSpc>
                <a:spcPct val="100000"/>
              </a:lnSpc>
            </a:pPr>
            <a:r>
              <a:rPr lang="en-US" sz="2400" dirty="0"/>
              <a:t>How would your relationship with your community change or grow?</a:t>
            </a:r>
          </a:p>
          <a:p>
            <a:pPr marL="342900" indent="-342900">
              <a:lnSpc>
                <a:spcPct val="100000"/>
              </a:lnSpc>
            </a:pPr>
            <a:r>
              <a:rPr lang="en-US" sz="2400" dirty="0"/>
              <a:t>How can you start today to prepare your community for extreme weather events? (i.e. introduce yourself to 2 new neighbors in the next month.)</a:t>
            </a:r>
          </a:p>
          <a:p>
            <a:pPr marL="342900" indent="-342900"/>
            <a:endParaRPr lang="en-US" dirty="0"/>
          </a:p>
        </p:txBody>
      </p:sp>
      <p:pic>
        <p:nvPicPr>
          <p:cNvPr id="6" name="Picture 5">
            <a:extLst>
              <a:ext uri="{FF2B5EF4-FFF2-40B4-BE49-F238E27FC236}">
                <a16:creationId xmlns:a16="http://schemas.microsoft.com/office/drawing/2014/main" id="{55609722-6CA7-9C6F-C226-8F381A49E8D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664" y="454344"/>
            <a:ext cx="1155749" cy="896124"/>
          </a:xfrm>
          <a:prstGeom prst="rect">
            <a:avLst/>
          </a:prstGeom>
        </p:spPr>
      </p:pic>
    </p:spTree>
    <p:extLst>
      <p:ext uri="{BB962C8B-B14F-4D97-AF65-F5344CB8AC3E}">
        <p14:creationId xmlns:p14="http://schemas.microsoft.com/office/powerpoint/2010/main" val="2833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D657-A984-FB67-C7E0-A50593F4782E}"/>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C8F09ED3-9668-A0B1-6102-7809A00377F6}"/>
              </a:ext>
              <a:ext uri="{C183D7F6-B498-43B3-948B-1728B52AA6E4}">
                <adec:decorative xmlns:adec="http://schemas.microsoft.com/office/drawing/2017/decorative" val="1"/>
              </a:ext>
            </a:extLst>
          </p:cNvPr>
          <p:cNvSpPr/>
          <p:nvPr/>
        </p:nvSpPr>
        <p:spPr>
          <a:xfrm>
            <a:off x="-120770" y="-120770"/>
            <a:ext cx="12836106" cy="6176513"/>
          </a:xfrm>
          <a:prstGeom prst="rect">
            <a:avLst/>
          </a:prstGeom>
          <a:gradFill flip="none" rotWithShape="1">
            <a:gsLst>
              <a:gs pos="13000">
                <a:srgbClr val="1E4CA0">
                  <a:tint val="66000"/>
                  <a:satMod val="160000"/>
                  <a:lumMod val="76765"/>
                  <a:lumOff val="23235"/>
                </a:srgbClr>
              </a:gs>
              <a:gs pos="57000">
                <a:srgbClr val="1E4CA0">
                  <a:tint val="44500"/>
                  <a:satMod val="160000"/>
                </a:srgbClr>
              </a:gs>
              <a:gs pos="100000">
                <a:srgbClr val="1E4CA0">
                  <a:tint val="23500"/>
                  <a:satMod val="160000"/>
                </a:srgbClr>
              </a:gs>
            </a:gsLst>
            <a:path path="rect">
              <a:fillToRect l="100000" t="100000"/>
            </a:path>
            <a:tileRect r="-100000" b="-100000"/>
          </a:gra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EE971529-8C2E-DAD0-8203-B3BB0951E9AA}"/>
              </a:ext>
            </a:extLst>
          </p:cNvPr>
          <p:cNvSpPr txBox="1">
            <a:spLocks/>
          </p:cNvSpPr>
          <p:nvPr/>
        </p:nvSpPr>
        <p:spPr>
          <a:xfrm>
            <a:off x="838200" y="2411476"/>
            <a:ext cx="10515600" cy="1327150"/>
          </a:xfrm>
          <a:prstGeom prst="rect">
            <a:avLst/>
          </a:prstGeom>
        </p:spPr>
        <p:txBody>
          <a:bodyPr vert="horz" lIns="91440" tIns="45720" rIns="91440" bIns="45720" rtlCol="0" anchor="ctr">
            <a:noAutofit/>
          </a:bodyPr>
          <a:lstStyle>
            <a:lvl1pPr algn="l" defTabSz="609630" rtl="0" eaLnBrk="1" latinLnBrk="0" hangingPunct="1">
              <a:lnSpc>
                <a:spcPct val="90000"/>
              </a:lnSpc>
              <a:spcBef>
                <a:spcPct val="0"/>
              </a:spcBef>
              <a:buNone/>
              <a:defRPr sz="36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sz="5400"/>
              <a:t>Thank you</a:t>
            </a:r>
            <a:endParaRPr lang="en-US" sz="5400" dirty="0"/>
          </a:p>
        </p:txBody>
      </p:sp>
      <p:pic>
        <p:nvPicPr>
          <p:cNvPr id="29" name="Picture 28">
            <a:extLst>
              <a:ext uri="{FF2B5EF4-FFF2-40B4-BE49-F238E27FC236}">
                <a16:creationId xmlns:a16="http://schemas.microsoft.com/office/drawing/2014/main" id="{3F4B9EC6-D81C-6AAF-9CEE-5D84B0EE6C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386326"/>
            <a:ext cx="7010400" cy="1320800"/>
          </a:xfrm>
          <a:prstGeom prst="rect">
            <a:avLst/>
          </a:prstGeom>
        </p:spPr>
      </p:pic>
      <p:pic>
        <p:nvPicPr>
          <p:cNvPr id="30" name="Picture 29">
            <a:extLst>
              <a:ext uri="{FF2B5EF4-FFF2-40B4-BE49-F238E27FC236}">
                <a16:creationId xmlns:a16="http://schemas.microsoft.com/office/drawing/2014/main" id="{6EF40DD4-A1A4-5263-4D14-921D662983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00733" y="2700964"/>
            <a:ext cx="1320800" cy="3213100"/>
          </a:xfrm>
          <a:prstGeom prst="rect">
            <a:avLst/>
          </a:prstGeom>
        </p:spPr>
      </p:pic>
      <p:pic>
        <p:nvPicPr>
          <p:cNvPr id="31" name="Picture 30">
            <a:extLst>
              <a:ext uri="{FF2B5EF4-FFF2-40B4-BE49-F238E27FC236}">
                <a16:creationId xmlns:a16="http://schemas.microsoft.com/office/drawing/2014/main" id="{AD5346C3-62F1-1115-6800-29255C9190C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10882" y="3954526"/>
            <a:ext cx="5600700" cy="1092200"/>
          </a:xfrm>
          <a:prstGeom prst="rect">
            <a:avLst/>
          </a:prstGeom>
        </p:spPr>
      </p:pic>
      <p:pic>
        <p:nvPicPr>
          <p:cNvPr id="32" name="Picture 31">
            <a:extLst>
              <a:ext uri="{FF2B5EF4-FFF2-40B4-BE49-F238E27FC236}">
                <a16:creationId xmlns:a16="http://schemas.microsoft.com/office/drawing/2014/main" id="{2637D13C-DF9D-8ADE-7E28-1238FCE7459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97478" y="586370"/>
            <a:ext cx="3894462" cy="1467689"/>
          </a:xfrm>
          <a:prstGeom prst="rect">
            <a:avLst/>
          </a:prstGeom>
        </p:spPr>
      </p:pic>
      <p:pic>
        <p:nvPicPr>
          <p:cNvPr id="33" name="Picture 32" descr="A person riding a bicycle&#10;&#10;Description automatically generated">
            <a:extLst>
              <a:ext uri="{FF2B5EF4-FFF2-40B4-BE49-F238E27FC236}">
                <a16:creationId xmlns:a16="http://schemas.microsoft.com/office/drawing/2014/main" id="{9EBA589F-622B-6C7C-5FBA-2590E5F63FE8}"/>
              </a:ext>
            </a:extLst>
          </p:cNvPr>
          <p:cNvPicPr>
            <a:picLocks noChangeAspect="1"/>
          </p:cNvPicPr>
          <p:nvPr/>
        </p:nvPicPr>
        <p:blipFill>
          <a:blip r:embed="rId7"/>
          <a:stretch>
            <a:fillRect/>
          </a:stretch>
        </p:blipFill>
        <p:spPr>
          <a:xfrm>
            <a:off x="1142124" y="1026222"/>
            <a:ext cx="1660416" cy="1467689"/>
          </a:xfrm>
          <a:prstGeom prst="rect">
            <a:avLst/>
          </a:prstGeom>
        </p:spPr>
      </p:pic>
      <p:pic>
        <p:nvPicPr>
          <p:cNvPr id="34" name="Picture 33">
            <a:extLst>
              <a:ext uri="{FF2B5EF4-FFF2-40B4-BE49-F238E27FC236}">
                <a16:creationId xmlns:a16="http://schemas.microsoft.com/office/drawing/2014/main" id="{B4562943-9311-9CB5-C364-202EA4C1C2A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0883" y="1343760"/>
            <a:ext cx="1680633" cy="552936"/>
          </a:xfrm>
          <a:prstGeom prst="rect">
            <a:avLst/>
          </a:prstGeom>
        </p:spPr>
      </p:pic>
    </p:spTree>
    <p:extLst>
      <p:ext uri="{BB962C8B-B14F-4D97-AF65-F5344CB8AC3E}">
        <p14:creationId xmlns:p14="http://schemas.microsoft.com/office/powerpoint/2010/main" val="409240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90236-3CA8-64C2-20C0-A65ADA4CC6A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C2FC5E6-14C3-4B7F-DC62-DB2FEDD35B11}"/>
              </a:ext>
            </a:extLst>
          </p:cNvPr>
          <p:cNvSpPr txBox="1">
            <a:spLocks noGrp="1"/>
          </p:cNvSpPr>
          <p:nvPr>
            <p:ph type="title"/>
          </p:nvPr>
        </p:nvSpPr>
        <p:spPr>
          <a:xfrm>
            <a:off x="838199" y="0"/>
            <a:ext cx="10515600" cy="132715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lgn="ctr"/>
            <a:r>
              <a:rPr lang="en-US" noProof="0" dirty="0"/>
              <a:t>What is Severe Weather</a:t>
            </a:r>
          </a:p>
        </p:txBody>
      </p:sp>
      <p:sp>
        <p:nvSpPr>
          <p:cNvPr id="11" name="Subtitle 2">
            <a:extLst>
              <a:ext uri="{FF2B5EF4-FFF2-40B4-BE49-F238E27FC236}">
                <a16:creationId xmlns:a16="http://schemas.microsoft.com/office/drawing/2014/main" id="{731BE961-0010-6DFD-6EA6-3D49634B5C1C}"/>
              </a:ext>
            </a:extLst>
          </p:cNvPr>
          <p:cNvSpPr txBox="1">
            <a:spLocks/>
          </p:cNvSpPr>
          <p:nvPr/>
        </p:nvSpPr>
        <p:spPr>
          <a:xfrm>
            <a:off x="1813282" y="1098889"/>
            <a:ext cx="8565435" cy="8094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6"/>
              </a:buClr>
              <a:buFont typeface="Courier New" panose="02070309020205020404" pitchFamily="49" charset="0"/>
              <a:buNone/>
              <a:defRPr sz="2400" kern="1200">
                <a:solidFill>
                  <a:schemeClr val="bg1"/>
                </a:solidFill>
                <a:latin typeface="+mn-lt"/>
                <a:ea typeface="+mn-ea"/>
                <a:cs typeface="Segoe UI" panose="020B0502040204020203" pitchFamily="34" charset="0"/>
              </a:defRPr>
            </a:lvl1pPr>
            <a:lvl2pPr marL="457200" indent="0" algn="ctr" defTabSz="914400" rtl="0" eaLnBrk="1" latinLnBrk="0" hangingPunct="1">
              <a:lnSpc>
                <a:spcPct val="90000"/>
              </a:lnSpc>
              <a:spcBef>
                <a:spcPts val="500"/>
              </a:spcBef>
              <a:buClr>
                <a:schemeClr val="accent6"/>
              </a:buClr>
              <a:buFont typeface="Courier New" panose="02070309020205020404" pitchFamily="49" charset="0"/>
              <a:buNone/>
              <a:defRPr sz="2000" kern="1200">
                <a:solidFill>
                  <a:schemeClr val="bg1"/>
                </a:solidFill>
                <a:latin typeface="+mn-lt"/>
                <a:ea typeface="+mn-ea"/>
                <a:cs typeface="Segoe UI" panose="020B0502040204020203" pitchFamily="34" charset="0"/>
              </a:defRPr>
            </a:lvl2pPr>
            <a:lvl3pPr marL="914400" indent="0" algn="ctr" defTabSz="914400" rtl="0" eaLnBrk="1" latinLnBrk="0" hangingPunct="1">
              <a:lnSpc>
                <a:spcPct val="90000"/>
              </a:lnSpc>
              <a:spcBef>
                <a:spcPts val="500"/>
              </a:spcBef>
              <a:buClr>
                <a:schemeClr val="accent6"/>
              </a:buClr>
              <a:buFont typeface="Courier New" panose="02070309020205020404" pitchFamily="49" charset="0"/>
              <a:buNone/>
              <a:defRPr sz="1800" kern="1200">
                <a:solidFill>
                  <a:schemeClr val="bg1"/>
                </a:solidFill>
                <a:latin typeface="+mn-lt"/>
                <a:ea typeface="+mn-ea"/>
                <a:cs typeface="Segoe UI" panose="020B0502040204020203" pitchFamily="34" charset="0"/>
              </a:defRPr>
            </a:lvl3pPr>
            <a:lvl4pPr marL="13716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4pPr>
            <a:lvl5pPr marL="18288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 weather event that causes significant threats to life, property, or major changes in our day-to-day lives. </a:t>
            </a:r>
          </a:p>
        </p:txBody>
      </p:sp>
      <p:sp>
        <p:nvSpPr>
          <p:cNvPr id="14" name="TextBox 13">
            <a:extLst>
              <a:ext uri="{FF2B5EF4-FFF2-40B4-BE49-F238E27FC236}">
                <a16:creationId xmlns:a16="http://schemas.microsoft.com/office/drawing/2014/main" id="{6297CC8D-C595-65C5-3F24-542F5B872FE8}"/>
              </a:ext>
            </a:extLst>
          </p:cNvPr>
          <p:cNvSpPr txBox="1"/>
          <p:nvPr/>
        </p:nvSpPr>
        <p:spPr>
          <a:xfrm>
            <a:off x="1936493" y="4954800"/>
            <a:ext cx="8442224" cy="839102"/>
          </a:xfrm>
          <a:prstGeom prst="rect">
            <a:avLst/>
          </a:prstGeom>
          <a:noFill/>
        </p:spPr>
        <p:txBody>
          <a:bodyPr wrap="square" rtlCol="0">
            <a:noAutofit/>
          </a:bodyPr>
          <a:lstStyle/>
          <a:p>
            <a:pPr algn="ctr"/>
            <a:r>
              <a:rPr lang="en-US" sz="2000" dirty="0">
                <a:latin typeface="Open Sans Light" pitchFamily="2" charset="0"/>
                <a:ea typeface="Open Sans Light" pitchFamily="2" charset="0"/>
                <a:cs typeface="Open Sans Light" pitchFamily="2" charset="0"/>
              </a:rPr>
              <a:t>Think: tornadoes, hurricanes, or thunderstorms. Other events can include extremely cold or hot temperatures, flooding, and more. </a:t>
            </a:r>
          </a:p>
        </p:txBody>
      </p:sp>
      <p:pic>
        <p:nvPicPr>
          <p:cNvPr id="12" name="Picture 11" descr="A car in a flooded street">
            <a:extLst>
              <a:ext uri="{FF2B5EF4-FFF2-40B4-BE49-F238E27FC236}">
                <a16:creationId xmlns:a16="http://schemas.microsoft.com/office/drawing/2014/main" id="{54CA40C1-B6EB-9325-DCE5-0ECBBDED69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13282" y="2046704"/>
            <a:ext cx="3997876" cy="2658743"/>
          </a:xfrm>
          <a:prstGeom prst="rect">
            <a:avLst/>
          </a:prstGeom>
          <a:ln w="38100">
            <a:solidFill>
              <a:srgbClr val="000000"/>
            </a:solidFill>
          </a:ln>
          <a:effectLst>
            <a:outerShdw blurRad="50800" dist="38100" dir="2700000" algn="t" rotWithShape="0">
              <a:prstClr val="black">
                <a:alpha val="43000"/>
              </a:prstClr>
            </a:outerShdw>
          </a:effectLst>
        </p:spPr>
      </p:pic>
      <p:pic>
        <p:nvPicPr>
          <p:cNvPr id="13" name="Picture 12" descr="A silhouette of a person drinking water">
            <a:extLst>
              <a:ext uri="{FF2B5EF4-FFF2-40B4-BE49-F238E27FC236}">
                <a16:creationId xmlns:a16="http://schemas.microsoft.com/office/drawing/2014/main" id="{ACCA3ED0-5CF0-EC38-44A7-0DA216884C6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09314" y="2046705"/>
            <a:ext cx="3812449" cy="2654418"/>
          </a:xfrm>
          <a:prstGeom prst="rect">
            <a:avLst/>
          </a:prstGeom>
          <a:ln w="38100">
            <a:solidFill>
              <a:srgbClr val="000000"/>
            </a:solidFill>
          </a:ln>
          <a:effectLst>
            <a:outerShdw blurRad="50800" dist="38100" dir="2700000" algn="ctr" rotWithShape="0">
              <a:schemeClr val="tx1">
                <a:alpha val="43000"/>
              </a:schemeClr>
            </a:outerShdw>
          </a:effectLst>
        </p:spPr>
      </p:pic>
    </p:spTree>
    <p:extLst>
      <p:ext uri="{BB962C8B-B14F-4D97-AF65-F5344CB8AC3E}">
        <p14:creationId xmlns:p14="http://schemas.microsoft.com/office/powerpoint/2010/main" val="148633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B0D9-FE52-C352-4ADF-BED9413C7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C905CE-CB75-8D74-C1CE-0CA7255BC339}"/>
              </a:ext>
            </a:extLst>
          </p:cNvPr>
          <p:cNvSpPr txBox="1">
            <a:spLocks noGrp="1"/>
          </p:cNvSpPr>
          <p:nvPr>
            <p:ph type="title"/>
          </p:nvPr>
        </p:nvSpPr>
        <p:spPr>
          <a:xfrm>
            <a:off x="838200" y="212012"/>
            <a:ext cx="10515600" cy="132715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lgn="ctr"/>
            <a:r>
              <a:rPr lang="en-US" noProof="0" dirty="0"/>
              <a:t>Extreme Winter Weather</a:t>
            </a:r>
          </a:p>
        </p:txBody>
      </p:sp>
      <p:sp>
        <p:nvSpPr>
          <p:cNvPr id="3" name="Subtitle 2">
            <a:extLst>
              <a:ext uri="{FF2B5EF4-FFF2-40B4-BE49-F238E27FC236}">
                <a16:creationId xmlns:a16="http://schemas.microsoft.com/office/drawing/2014/main" id="{A3EC64C4-6DD8-62E4-A63A-81689D4F92EC}"/>
              </a:ext>
            </a:extLst>
          </p:cNvPr>
          <p:cNvSpPr txBox="1">
            <a:spLocks/>
          </p:cNvSpPr>
          <p:nvPr/>
        </p:nvSpPr>
        <p:spPr>
          <a:xfrm>
            <a:off x="2041107" y="1408530"/>
            <a:ext cx="8109785" cy="75895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accent6"/>
              </a:buClr>
              <a:buFont typeface="Courier New" panose="02070309020205020404" pitchFamily="49" charset="0"/>
              <a:buNone/>
              <a:defRPr sz="2400" kern="1200">
                <a:solidFill>
                  <a:schemeClr val="bg1"/>
                </a:solidFill>
                <a:latin typeface="+mn-lt"/>
                <a:ea typeface="+mn-ea"/>
                <a:cs typeface="Segoe UI" panose="020B0502040204020203" pitchFamily="34" charset="0"/>
              </a:defRPr>
            </a:lvl1pPr>
            <a:lvl2pPr marL="457200" indent="0" algn="ctr" defTabSz="914400" rtl="0" eaLnBrk="1" latinLnBrk="0" hangingPunct="1">
              <a:lnSpc>
                <a:spcPct val="90000"/>
              </a:lnSpc>
              <a:spcBef>
                <a:spcPts val="500"/>
              </a:spcBef>
              <a:buClr>
                <a:schemeClr val="accent6"/>
              </a:buClr>
              <a:buFont typeface="Courier New" panose="02070309020205020404" pitchFamily="49" charset="0"/>
              <a:buNone/>
              <a:defRPr sz="2000" kern="1200">
                <a:solidFill>
                  <a:schemeClr val="bg1"/>
                </a:solidFill>
                <a:latin typeface="+mn-lt"/>
                <a:ea typeface="+mn-ea"/>
                <a:cs typeface="Segoe UI" panose="020B0502040204020203" pitchFamily="34" charset="0"/>
              </a:defRPr>
            </a:lvl2pPr>
            <a:lvl3pPr marL="914400" indent="0" algn="ctr" defTabSz="914400" rtl="0" eaLnBrk="1" latinLnBrk="0" hangingPunct="1">
              <a:lnSpc>
                <a:spcPct val="90000"/>
              </a:lnSpc>
              <a:spcBef>
                <a:spcPts val="500"/>
              </a:spcBef>
              <a:buClr>
                <a:schemeClr val="accent6"/>
              </a:buClr>
              <a:buFont typeface="Courier New" panose="02070309020205020404" pitchFamily="49" charset="0"/>
              <a:buNone/>
              <a:defRPr sz="1800" kern="1200">
                <a:solidFill>
                  <a:schemeClr val="bg1"/>
                </a:solidFill>
                <a:latin typeface="+mn-lt"/>
                <a:ea typeface="+mn-ea"/>
                <a:cs typeface="Segoe UI" panose="020B0502040204020203" pitchFamily="34" charset="0"/>
              </a:defRPr>
            </a:lvl3pPr>
            <a:lvl4pPr marL="13716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4pPr>
            <a:lvl5pPr marL="1828800" indent="0" algn="ctr" defTabSz="914400" rtl="0" eaLnBrk="1" latinLnBrk="0" hangingPunct="1">
              <a:lnSpc>
                <a:spcPct val="90000"/>
              </a:lnSpc>
              <a:spcBef>
                <a:spcPts val="500"/>
              </a:spcBef>
              <a:buClr>
                <a:schemeClr val="accent6"/>
              </a:buClr>
              <a:buFont typeface="Courier New" panose="02070309020205020404" pitchFamily="49" charset="0"/>
              <a:buNone/>
              <a:defRPr sz="1600" kern="1200">
                <a:solidFill>
                  <a:schemeClr val="bg1"/>
                </a:solidFill>
                <a:latin typeface="+mn-lt"/>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Unusually severe conditions, such as extreme cold, heavy snow, ice storms, and windstorms. </a:t>
            </a:r>
          </a:p>
        </p:txBody>
      </p:sp>
      <p:pic>
        <p:nvPicPr>
          <p:cNvPr id="4" name="Picture 3" descr="A car driving in a city in the snow">
            <a:extLst>
              <a:ext uri="{FF2B5EF4-FFF2-40B4-BE49-F238E27FC236}">
                <a16:creationId xmlns:a16="http://schemas.microsoft.com/office/drawing/2014/main" id="{4E5F8E2D-54E7-128E-29DE-BEF9C6164DF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0058" y="2655323"/>
            <a:ext cx="5116934" cy="3105639"/>
          </a:xfrm>
          <a:prstGeom prst="rect">
            <a:avLst/>
          </a:prstGeom>
          <a:ln w="38100">
            <a:solidFill>
              <a:srgbClr val="000000"/>
            </a:solidFill>
          </a:ln>
          <a:effectLst>
            <a:outerShdw blurRad="50800" dist="38100" dir="2700000" algn="ctr" rotWithShape="0">
              <a:schemeClr val="tx1">
                <a:alpha val="43000"/>
              </a:schemeClr>
            </a:outerShdw>
          </a:effectLst>
        </p:spPr>
      </p:pic>
      <p:pic>
        <p:nvPicPr>
          <p:cNvPr id="5" name="Picture 4" descr="Downed powerlines in Seattle">
            <a:extLst>
              <a:ext uri="{FF2B5EF4-FFF2-40B4-BE49-F238E27FC236}">
                <a16:creationId xmlns:a16="http://schemas.microsoft.com/office/drawing/2014/main" id="{99C25A51-F77E-E197-A814-E86C6C5C2B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233" y="2655323"/>
            <a:ext cx="5874707" cy="3105639"/>
          </a:xfrm>
          <a:prstGeom prst="rect">
            <a:avLst/>
          </a:prstGeom>
          <a:noFill/>
          <a:ln w="38100">
            <a:solidFill>
              <a:srgbClr val="000000"/>
            </a:solidFill>
          </a:ln>
          <a:effectLst>
            <a:outerShdw blurRad="50800" dist="38100" dir="2700000" algn="tl" rotWithShape="0">
              <a:prstClr val="black">
                <a:alpha val="43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19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93796-D8FF-AC12-3817-CC97332F72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27FEBB-B7D0-4EC1-C62D-C1DEAD5A8ACF}"/>
              </a:ext>
            </a:extLst>
          </p:cNvPr>
          <p:cNvSpPr txBox="1">
            <a:spLocks noGrp="1"/>
          </p:cNvSpPr>
          <p:nvPr>
            <p:ph type="title"/>
          </p:nvPr>
        </p:nvSpPr>
        <p:spPr>
          <a:xfrm>
            <a:off x="1806040" y="660710"/>
            <a:ext cx="10515600" cy="132715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noProof="0" dirty="0"/>
              <a:t>Reflect &amp; Share</a:t>
            </a:r>
          </a:p>
        </p:txBody>
      </p:sp>
      <p:sp>
        <p:nvSpPr>
          <p:cNvPr id="2" name="Subtitle 2">
            <a:extLst>
              <a:ext uri="{FF2B5EF4-FFF2-40B4-BE49-F238E27FC236}">
                <a16:creationId xmlns:a16="http://schemas.microsoft.com/office/drawing/2014/main" id="{608BA090-51B9-207B-A938-17CBB6751DFE}"/>
              </a:ext>
            </a:extLst>
          </p:cNvPr>
          <p:cNvSpPr txBox="1">
            <a:spLocks/>
          </p:cNvSpPr>
          <p:nvPr/>
        </p:nvSpPr>
        <p:spPr>
          <a:xfrm>
            <a:off x="401782" y="1677599"/>
            <a:ext cx="6921789" cy="4075139"/>
          </a:xfrm>
          <a:prstGeom prst="rect">
            <a:avLst/>
          </a:prstGeom>
        </p:spPr>
        <p:txBody>
          <a:bodyPr vert="horz" lIns="91440" tIns="45720" rIns="91440" bIns="45720" rtlCol="0">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spcAft>
                <a:spcPts val="600"/>
              </a:spcAft>
              <a:buNone/>
            </a:pPr>
            <a:r>
              <a:rPr lang="en-US" sz="2400" dirty="0">
                <a:latin typeface="Open Sans Light" pitchFamily="2" charset="0"/>
                <a:ea typeface="Open Sans Light" pitchFamily="2" charset="0"/>
                <a:cs typeface="Open Sans Light" pitchFamily="2" charset="0"/>
              </a:rPr>
              <a:t>Take a minute with yourself to reflect on a time you experienced a severe winter weather event.</a:t>
            </a:r>
            <a:br>
              <a:rPr lang="en-US" sz="2400" dirty="0">
                <a:latin typeface="Open Sans Light" pitchFamily="2" charset="0"/>
                <a:ea typeface="Open Sans Light" pitchFamily="2" charset="0"/>
                <a:cs typeface="Open Sans Light" pitchFamily="2" charset="0"/>
              </a:rPr>
            </a:br>
            <a:r>
              <a:rPr lang="en-US" sz="2400" dirty="0">
                <a:latin typeface="Open Sans Light" pitchFamily="2" charset="0"/>
                <a:ea typeface="Open Sans Light" pitchFamily="2" charset="0"/>
                <a:cs typeface="Open Sans Light" pitchFamily="2" charset="0"/>
              </a:rPr>
              <a:t>  </a:t>
            </a:r>
          </a:p>
          <a:p>
            <a:pPr marL="457200" indent="-457200"/>
            <a:r>
              <a:rPr lang="en-US" sz="2400" dirty="0"/>
              <a:t>Did you have to drive in the snow or ice?</a:t>
            </a:r>
          </a:p>
          <a:p>
            <a:pPr marL="457200" indent="-457200"/>
            <a:r>
              <a:rPr lang="en-US" sz="2400" dirty="0"/>
              <a:t>How do you remember feeling? </a:t>
            </a:r>
          </a:p>
          <a:p>
            <a:pPr marL="457200" indent="-457200"/>
            <a:r>
              <a:rPr lang="en-US" sz="2400" dirty="0"/>
              <a:t>What did you do to prepare?</a:t>
            </a:r>
          </a:p>
          <a:p>
            <a:pPr marL="457200" indent="-457200"/>
            <a:r>
              <a:rPr lang="en-US" sz="2400" dirty="0"/>
              <a:t>How did the weather impact your ability meet your needs?</a:t>
            </a:r>
          </a:p>
        </p:txBody>
      </p:sp>
      <p:pic>
        <p:nvPicPr>
          <p:cNvPr id="5" name="Picture 4" descr="The Seattle skyline with the Olympic mountains in the background">
            <a:extLst>
              <a:ext uri="{FF2B5EF4-FFF2-40B4-BE49-F238E27FC236}">
                <a16:creationId xmlns:a16="http://schemas.microsoft.com/office/drawing/2014/main" id="{CF45E253-1AC2-8F9A-AB16-A383F1CD524A}"/>
              </a:ext>
            </a:extLst>
          </p:cNvPr>
          <p:cNvPicPr>
            <a:picLocks noChangeAspect="1"/>
          </p:cNvPicPr>
          <p:nvPr/>
        </p:nvPicPr>
        <p:blipFill>
          <a:blip r:embed="rId3">
            <a:extLst>
              <a:ext uri="{837473B0-CC2E-450A-ABE3-18F120FF3D39}">
                <a1611:picAttrSrcUrl xmlns:a1611="http://schemas.microsoft.com/office/drawing/2016/11/main" r:id="rId4"/>
              </a:ext>
            </a:extLst>
          </a:blip>
          <a:srcRect l="52832"/>
          <a:stretch>
            <a:fillRect/>
          </a:stretch>
        </p:blipFill>
        <p:spPr>
          <a:xfrm>
            <a:off x="7553194" y="701459"/>
            <a:ext cx="4237024" cy="4961154"/>
          </a:xfrm>
          <a:prstGeom prst="rect">
            <a:avLst/>
          </a:prstGeom>
          <a:ln w="38100">
            <a:solidFill>
              <a:srgbClr val="000000"/>
            </a:solidFill>
          </a:ln>
          <a:effectLst>
            <a:outerShdw blurRad="50800" dist="38100" dir="2700000" algn="tl" rotWithShape="0">
              <a:prstClr val="black">
                <a:alpha val="40000"/>
              </a:prstClr>
            </a:outerShdw>
          </a:effectLst>
        </p:spPr>
      </p:pic>
      <p:pic>
        <p:nvPicPr>
          <p:cNvPr id="6" name="Picture 5" descr="A group of people standing together&#10;&#10;Description automatically generated">
            <a:extLst>
              <a:ext uri="{FF2B5EF4-FFF2-40B4-BE49-F238E27FC236}">
                <a16:creationId xmlns:a16="http://schemas.microsoft.com/office/drawing/2014/main" id="{8F58390B-2794-6CC1-7303-D3C4DCB84F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82" y="428161"/>
            <a:ext cx="1155749" cy="896124"/>
          </a:xfrm>
          <a:prstGeom prst="rect">
            <a:avLst/>
          </a:prstGeom>
        </p:spPr>
      </p:pic>
    </p:spTree>
    <p:extLst>
      <p:ext uri="{BB962C8B-B14F-4D97-AF65-F5344CB8AC3E}">
        <p14:creationId xmlns:p14="http://schemas.microsoft.com/office/powerpoint/2010/main" val="1011424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D160C-5C03-1A14-7E01-530046E65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566CA-63DC-5E5C-53FC-BB13A5467391}"/>
              </a:ext>
            </a:extLst>
          </p:cNvPr>
          <p:cNvSpPr>
            <a:spLocks noGrp="1"/>
          </p:cNvSpPr>
          <p:nvPr>
            <p:ph type="title"/>
          </p:nvPr>
        </p:nvSpPr>
        <p:spPr>
          <a:xfrm>
            <a:off x="838200" y="0"/>
            <a:ext cx="10515600" cy="1327150"/>
          </a:xfrm>
        </p:spPr>
        <p:txBody>
          <a:bodyPr>
            <a:noAutofit/>
          </a:bodyPr>
          <a:lstStyle/>
          <a:p>
            <a:pPr algn="ctr"/>
            <a:r>
              <a:rPr lang="en-US" dirty="0"/>
              <a:t>Climate Change &amp; Severe Weather</a:t>
            </a:r>
          </a:p>
        </p:txBody>
      </p:sp>
      <p:pic>
        <p:nvPicPr>
          <p:cNvPr id="3" name="Picture 2" descr="Image of the sun with three arrows, representing the sun’s energy, pointing towards Earth. One arrow bounces off Earth’s atmosphere. The second arrow is absorbed into Earth. The third arrow bounces off Earth’s surface and is either trapped in the atmosphere or escapes into space.">
            <a:extLst>
              <a:ext uri="{FF2B5EF4-FFF2-40B4-BE49-F238E27FC236}">
                <a16:creationId xmlns:a16="http://schemas.microsoft.com/office/drawing/2014/main" id="{99625382-27B7-FEFD-A37F-B548E28B39BF}"/>
              </a:ext>
            </a:extLst>
          </p:cNvPr>
          <p:cNvPicPr>
            <a:picLocks noChangeAspect="1"/>
          </p:cNvPicPr>
          <p:nvPr/>
        </p:nvPicPr>
        <p:blipFill>
          <a:blip r:embed="rId3"/>
          <a:stretch>
            <a:fillRect/>
          </a:stretch>
        </p:blipFill>
        <p:spPr>
          <a:xfrm>
            <a:off x="4065256" y="1161173"/>
            <a:ext cx="4061488" cy="4596866"/>
          </a:xfrm>
          <a:prstGeom prst="rect">
            <a:avLst/>
          </a:prstGeom>
          <a:ln w="381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5352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E8A88-99AE-9624-A477-1EB915B41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F090D-C862-CF85-1001-A82E54365597}"/>
              </a:ext>
            </a:extLst>
          </p:cNvPr>
          <p:cNvSpPr txBox="1">
            <a:spLocks noGrp="1"/>
          </p:cNvSpPr>
          <p:nvPr>
            <p:ph type="title" idx="4294967295"/>
          </p:nvPr>
        </p:nvSpPr>
        <p:spPr>
          <a:xfrm>
            <a:off x="684373" y="127781"/>
            <a:ext cx="10823250" cy="867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630" rtl="0" eaLnBrk="1" latinLnBrk="0" hangingPunct="1">
              <a:lnSpc>
                <a:spcPct val="90000"/>
              </a:lnSpc>
              <a:spcBef>
                <a:spcPct val="0"/>
              </a:spcBef>
              <a:buNone/>
              <a:defRPr sz="4000" b="1"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60963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It’s Important to Be Prepared for Seattle Winters</a:t>
            </a:r>
          </a:p>
        </p:txBody>
      </p:sp>
      <p:pic>
        <p:nvPicPr>
          <p:cNvPr id="4" name="Picture 3" descr="The Seattle skyline with the Olympic mountains in the background">
            <a:extLst>
              <a:ext uri="{FF2B5EF4-FFF2-40B4-BE49-F238E27FC236}">
                <a16:creationId xmlns:a16="http://schemas.microsoft.com/office/drawing/2014/main" id="{4F57EE13-B2C7-C03C-3948-401CE00CBC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09378" y="1116741"/>
            <a:ext cx="8373243" cy="4624518"/>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16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A574-CB88-16BC-74E9-710D0B39F14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5B8C228-7943-D31D-0909-5BEB6226CDF6}"/>
              </a:ext>
            </a:extLst>
          </p:cNvPr>
          <p:cNvSpPr txBox="1">
            <a:spLocks noGrp="1"/>
          </p:cNvSpPr>
          <p:nvPr>
            <p:ph type="title"/>
          </p:nvPr>
        </p:nvSpPr>
        <p:spPr>
          <a:xfrm>
            <a:off x="1826287" y="595921"/>
            <a:ext cx="10515600" cy="132715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US" noProof="0" dirty="0"/>
              <a:t>Reflect &amp; Share</a:t>
            </a:r>
          </a:p>
        </p:txBody>
      </p:sp>
      <p:sp>
        <p:nvSpPr>
          <p:cNvPr id="3" name="Text Placeholder 2">
            <a:extLst>
              <a:ext uri="{FF2B5EF4-FFF2-40B4-BE49-F238E27FC236}">
                <a16:creationId xmlns:a16="http://schemas.microsoft.com/office/drawing/2014/main" id="{741270D9-296F-3914-DBFF-CEA2E8C52DEE}"/>
              </a:ext>
            </a:extLst>
          </p:cNvPr>
          <p:cNvSpPr txBox="1">
            <a:spLocks/>
          </p:cNvSpPr>
          <p:nvPr/>
        </p:nvSpPr>
        <p:spPr>
          <a:xfrm>
            <a:off x="453754" y="1623823"/>
            <a:ext cx="7075188" cy="4547252"/>
          </a:xfrm>
          <a:prstGeom prst="rect">
            <a:avLst/>
          </a:prstGeom>
        </p:spPr>
        <p:txBody>
          <a:bodyPr vert="horz" lIns="91440" tIns="45720" rIns="91440" bIns="45720" rtlCol="0">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nSpc>
                <a:spcPct val="150000"/>
              </a:lnSpc>
              <a:buNone/>
            </a:pPr>
            <a:r>
              <a:rPr lang="en-US" sz="2400" dirty="0">
                <a:latin typeface="Open Sans Light" pitchFamily="2" charset="0"/>
                <a:ea typeface="Open Sans Light" pitchFamily="2" charset="0"/>
                <a:cs typeface="Open Sans Light" pitchFamily="2" charset="0"/>
              </a:rPr>
              <a:t>In small groups, consider the following questions:</a:t>
            </a:r>
          </a:p>
          <a:p>
            <a:pPr>
              <a:lnSpc>
                <a:spcPct val="100000"/>
              </a:lnSpc>
            </a:pPr>
            <a:r>
              <a:rPr lang="en-US" sz="2400" dirty="0"/>
              <a:t>Where in your community do you live? </a:t>
            </a:r>
          </a:p>
          <a:p>
            <a:pPr marL="800100" lvl="1" indent="-342900">
              <a:lnSpc>
                <a:spcPct val="100000"/>
              </a:lnSpc>
            </a:pPr>
            <a:r>
              <a:rPr lang="en-US" dirty="0"/>
              <a:t>Do you live near hills or in a relatively flat area? </a:t>
            </a:r>
            <a:br>
              <a:rPr lang="en-US" dirty="0"/>
            </a:br>
            <a:endParaRPr lang="en-US" dirty="0"/>
          </a:p>
          <a:p>
            <a:pPr>
              <a:lnSpc>
                <a:spcPct val="100000"/>
              </a:lnSpc>
            </a:pPr>
            <a:r>
              <a:rPr lang="en-US" sz="2400" dirty="0"/>
              <a:t>How do you navigate your neighborhood? </a:t>
            </a:r>
          </a:p>
          <a:p>
            <a:pPr marL="800100" lvl="1" indent="-342900">
              <a:lnSpc>
                <a:spcPct val="100000"/>
              </a:lnSpc>
            </a:pPr>
            <a:r>
              <a:rPr lang="en-US" dirty="0"/>
              <a:t>Do you drive, walk, or take a different mode of transportation?</a:t>
            </a:r>
          </a:p>
        </p:txBody>
      </p:sp>
      <p:pic>
        <p:nvPicPr>
          <p:cNvPr id="8" name="Picture 7" descr="An old picture of a street trolley on a hill.">
            <a:extLst>
              <a:ext uri="{FF2B5EF4-FFF2-40B4-BE49-F238E27FC236}">
                <a16:creationId xmlns:a16="http://schemas.microsoft.com/office/drawing/2014/main" id="{65CBEB5C-6CF1-0BD5-21F4-FF95D765D91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80905" y="727114"/>
            <a:ext cx="3835600" cy="4775772"/>
          </a:xfrm>
          <a:prstGeom prst="rect">
            <a:avLst/>
          </a:prstGeom>
          <a:ln w="38100">
            <a:solidFill>
              <a:srgbClr val="000000"/>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46C42EF2-C349-226D-F3A1-71A584D78EB3}"/>
              </a:ext>
              <a:ext uri="{C183D7F6-B498-43B3-948B-1728B52AA6E4}">
                <adec:decorative xmlns:adec="http://schemas.microsoft.com/office/drawing/2017/decorative" val="1"/>
              </a:ext>
            </a:extLst>
          </p:cNvPr>
          <p:cNvSpPr txBox="1"/>
          <p:nvPr/>
        </p:nvSpPr>
        <p:spPr>
          <a:xfrm>
            <a:off x="3342042" y="6998677"/>
            <a:ext cx="5507915" cy="230832"/>
          </a:xfrm>
          <a:prstGeom prst="rect">
            <a:avLst/>
          </a:prstGeom>
          <a:noFill/>
        </p:spPr>
        <p:txBody>
          <a:bodyPr wrap="square" rtlCol="0">
            <a:spAutoFit/>
          </a:bodyPr>
          <a:lstStyle/>
          <a:p>
            <a:r>
              <a:rPr lang="en-US" sz="900">
                <a:hlinkClick r:id="rId4" tooltip="https://www.historylink.org/File/4131"/>
              </a:rPr>
              <a:t>This Photo</a:t>
            </a:r>
            <a:r>
              <a:rPr lang="en-US" sz="900"/>
              <a:t> by Unknown Author is licensed under </a:t>
            </a:r>
            <a:r>
              <a:rPr lang="en-US" sz="900">
                <a:hlinkClick r:id="rId5" tooltip="https://creativecommons.org/licenses/by-nc-nd/3.0/"/>
              </a:rPr>
              <a:t>CC BY-NC-ND</a:t>
            </a:r>
            <a:endParaRPr lang="en-US" sz="900"/>
          </a:p>
        </p:txBody>
      </p:sp>
      <p:pic>
        <p:nvPicPr>
          <p:cNvPr id="5" name="Picture 4" descr="A group of people standing together&#10;&#10;Description automatically generated">
            <a:extLst>
              <a:ext uri="{FF2B5EF4-FFF2-40B4-BE49-F238E27FC236}">
                <a16:creationId xmlns:a16="http://schemas.microsoft.com/office/drawing/2014/main" id="{B72DB949-9BDB-4015-C180-2A07B0B6A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754" y="463522"/>
            <a:ext cx="1155749" cy="896124"/>
          </a:xfrm>
          <a:prstGeom prst="rect">
            <a:avLst/>
          </a:prstGeom>
        </p:spPr>
      </p:pic>
    </p:spTree>
    <p:extLst>
      <p:ext uri="{BB962C8B-B14F-4D97-AF65-F5344CB8AC3E}">
        <p14:creationId xmlns:p14="http://schemas.microsoft.com/office/powerpoint/2010/main" val="1474140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F041-8CC1-32F5-18C8-D45AAA2BE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65A94-4C0F-853C-0479-85CD58423606}"/>
              </a:ext>
            </a:extLst>
          </p:cNvPr>
          <p:cNvSpPr>
            <a:spLocks noGrp="1"/>
          </p:cNvSpPr>
          <p:nvPr>
            <p:ph type="title"/>
          </p:nvPr>
        </p:nvSpPr>
        <p:spPr>
          <a:xfrm>
            <a:off x="422409" y="228599"/>
            <a:ext cx="11347182" cy="1446343"/>
          </a:xfrm>
        </p:spPr>
        <p:txBody>
          <a:bodyPr anchor="b">
            <a:noAutofit/>
          </a:bodyPr>
          <a:lstStyle/>
          <a:p>
            <a:pPr algn="ctr">
              <a:lnSpc>
                <a:spcPct val="100000"/>
              </a:lnSpc>
            </a:pPr>
            <a:r>
              <a:rPr lang="en-US" b="0" dirty="0">
                <a:latin typeface="Open Sans" panose="020B0606030504020204" pitchFamily="34" charset="0"/>
                <a:ea typeface="Open Sans" panose="020B0606030504020204" pitchFamily="34" charset="0"/>
                <a:cs typeface="Open Sans" panose="020B0606030504020204" pitchFamily="34" charset="0"/>
              </a:rPr>
              <a:t>Examples of Winter Weather:</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t>Windstorms</a:t>
            </a:r>
          </a:p>
        </p:txBody>
      </p:sp>
      <p:sp>
        <p:nvSpPr>
          <p:cNvPr id="3" name="Text Placeholder 2">
            <a:extLst>
              <a:ext uri="{FF2B5EF4-FFF2-40B4-BE49-F238E27FC236}">
                <a16:creationId xmlns:a16="http://schemas.microsoft.com/office/drawing/2014/main" id="{63872BB0-5FAB-4C62-8763-FF0260147AE8}"/>
              </a:ext>
            </a:extLst>
          </p:cNvPr>
          <p:cNvSpPr txBox="1">
            <a:spLocks/>
          </p:cNvSpPr>
          <p:nvPr/>
        </p:nvSpPr>
        <p:spPr>
          <a:xfrm>
            <a:off x="1207141" y="1761664"/>
            <a:ext cx="9303100" cy="830132"/>
          </a:xfrm>
          <a:prstGeom prst="rect">
            <a:avLst/>
          </a:prstGeom>
        </p:spPr>
        <p:txBody>
          <a:bodyPr vert="horz" lIns="91440" tIns="45720" rIns="91440" bIns="45720" rtlCol="0" anchor="t">
            <a:noAutofit/>
          </a:bodyPr>
          <a:lstStyle>
            <a:lvl1pPr marL="152408" indent="-152408" algn="l" defTabSz="609630" rtl="0" eaLnBrk="1" latinLnBrk="0" hangingPunct="1">
              <a:lnSpc>
                <a:spcPct val="90000"/>
              </a:lnSpc>
              <a:spcBef>
                <a:spcPts val="667"/>
              </a:spcBef>
              <a:buFont typeface="Arial" panose="020B0604020202020204" pitchFamily="34" charset="0"/>
              <a:buChar char="•"/>
              <a:defRPr sz="26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23" indent="-152408" algn="l" defTabSz="609630" rtl="0" eaLnBrk="1" latinLnBrk="0" hangingPunct="1">
              <a:lnSpc>
                <a:spcPct val="90000"/>
              </a:lnSpc>
              <a:spcBef>
                <a:spcPts val="333"/>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62038" indent="-152408" algn="l" defTabSz="609630" rtl="0" eaLnBrk="1" latinLnBrk="0" hangingPunct="1">
              <a:lnSpc>
                <a:spcPct val="90000"/>
              </a:lnSpc>
              <a:spcBef>
                <a:spcPts val="333"/>
              </a:spcBef>
              <a:buFont typeface="Arial" panose="020B0604020202020204" pitchFamily="34" charset="0"/>
              <a:buChar char="•"/>
              <a:defRPr sz="2133"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66853"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69" indent="-152408" algn="l" defTabSz="609630" rtl="0" eaLnBrk="1" latinLnBrk="0" hangingPunct="1">
              <a:lnSpc>
                <a:spcPct val="90000"/>
              </a:lnSpc>
              <a:spcBef>
                <a:spcPts val="333"/>
              </a:spcBef>
              <a:buFont typeface="Arial" panose="020B0604020202020204" pitchFamily="34" charset="0"/>
              <a:buChar char="•"/>
              <a:defRPr sz="1867"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0" indent="0" algn="ctr">
              <a:buNone/>
            </a:pPr>
            <a:r>
              <a:rPr lang="en-US" sz="2400" dirty="0"/>
              <a:t>Strong winds that can cause power outages, damage to trees and buildings, and may or may not be accompanied by rain.</a:t>
            </a:r>
          </a:p>
          <a:p>
            <a:pPr marL="0" indent="0">
              <a:buNone/>
            </a:pPr>
            <a:r>
              <a:rPr lang="en-US" sz="2800" dirty="0"/>
              <a:t>	</a:t>
            </a:r>
          </a:p>
        </p:txBody>
      </p:sp>
      <p:pic>
        <p:nvPicPr>
          <p:cNvPr id="4" name="Picture 3" descr="A tree that has fallen on a car">
            <a:extLst>
              <a:ext uri="{FF2B5EF4-FFF2-40B4-BE49-F238E27FC236}">
                <a16:creationId xmlns:a16="http://schemas.microsoft.com/office/drawing/2014/main" id="{033DD427-25B3-BE24-7E64-0AD599E868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92299" y="2678518"/>
            <a:ext cx="4041658" cy="3031244"/>
          </a:xfrm>
          <a:prstGeom prst="rect">
            <a:avLst/>
          </a:prstGeom>
          <a:ln w="38100">
            <a:solidFill>
              <a:srgbClr val="000000"/>
            </a:solidFill>
          </a:ln>
          <a:effectLst>
            <a:outerShdw blurRad="50800" dist="38100" dir="2700000" algn="tl" rotWithShape="0">
              <a:prstClr val="black">
                <a:alpha val="40000"/>
              </a:prstClr>
            </a:outerShdw>
          </a:effectLst>
        </p:spPr>
      </p:pic>
      <p:pic>
        <p:nvPicPr>
          <p:cNvPr id="5" name="Picture 4" descr="A palm tree bent by the wind">
            <a:extLst>
              <a:ext uri="{FF2B5EF4-FFF2-40B4-BE49-F238E27FC236}">
                <a16:creationId xmlns:a16="http://schemas.microsoft.com/office/drawing/2014/main" id="{3FFA2E72-81AB-2F01-9E9E-15E2FE605E0E}"/>
              </a:ext>
            </a:extLst>
          </p:cNvPr>
          <p:cNvPicPr>
            <a:picLocks noChangeAspect="1"/>
          </p:cNvPicPr>
          <p:nvPr/>
        </p:nvPicPr>
        <p:blipFill>
          <a:blip r:embed="rId5">
            <a:extLst>
              <a:ext uri="{837473B0-CC2E-450A-ABE3-18F120FF3D39}">
                <a1611:picAttrSrcUrl xmlns:a1611="http://schemas.microsoft.com/office/drawing/2016/11/main" r:id="rId6"/>
              </a:ext>
            </a:extLst>
          </a:blip>
          <a:srcRect l="29450"/>
          <a:stretch>
            <a:fillRect/>
          </a:stretch>
        </p:blipFill>
        <p:spPr>
          <a:xfrm>
            <a:off x="1207141" y="2678518"/>
            <a:ext cx="4562228" cy="3031244"/>
          </a:xfrm>
          <a:prstGeom prst="rect">
            <a:avLst/>
          </a:prstGeom>
          <a:ln w="38100">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732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8"/>
  <p:tag name="TPFULLVERSION" val="2.2.4.16"/>
  <p:tag name="TPOS" val="2"/>
  <p:tag name="TPLASTSAVEVERSION" val="6.2 PC"/>
  <p:tag name="TPLASTSAVEPRODUCT" val="TurningPoint web for PowerPoint"/>
</p:tagLst>
</file>

<file path=ppt/theme/theme1.xml><?xml version="1.0" encoding="utf-8"?>
<a:theme xmlns:a="http://schemas.openxmlformats.org/drawingml/2006/main" name="OSE">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E" id="{503DA2F1-69AC-43A1-BEBF-F5FD7CDEEC5D}" vid="{7E80A920-171E-44CD-9855-37966AFC351D}"/>
    </a:ext>
  </a:extLst>
</a:theme>
</file>

<file path=ppt/theme/theme2.xml><?xml version="1.0" encoding="utf-8"?>
<a:theme xmlns:a="http://schemas.openxmlformats.org/drawingml/2006/main" name="Main Feature Interior Slides">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plit Screen Slides">
  <a:themeElements>
    <a:clrScheme name="City of Seattle Primary Colors">
      <a:dk1>
        <a:srgbClr val="000000"/>
      </a:dk1>
      <a:lt1>
        <a:sysClr val="window" lastClr="FFFFFF"/>
      </a:lt1>
      <a:dk2>
        <a:srgbClr val="1F497D"/>
      </a:dk2>
      <a:lt2>
        <a:srgbClr val="EEECE1"/>
      </a:lt2>
      <a:accent1>
        <a:srgbClr val="0046AD"/>
      </a:accent1>
      <a:accent2>
        <a:srgbClr val="007749"/>
      </a:accent2>
      <a:accent3>
        <a:srgbClr val="CD7F32"/>
      </a:accent3>
      <a:accent4>
        <a:srgbClr val="515151"/>
      </a:accent4>
      <a:accent5>
        <a:srgbClr val="F1F1F1"/>
      </a:accent5>
      <a:accent6>
        <a:srgbClr val="E1F5FE"/>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7c2a25c-25db-4634-b347-87ab0af10b27" xsi:nil="true"/>
    <lcf76f155ced4ddcb4097134ff3c332f xmlns="601fbc34-c848-452e-bd34-0008789ce65a">
      <Terms xmlns="http://schemas.microsoft.com/office/infopath/2007/PartnerControls"/>
    </lcf76f155ced4ddcb4097134ff3c332f>
    <Notes xmlns="601fbc34-c848-452e-bd34-0008789ce65a" xsi:nil="true"/>
    <Favorite xmlns="601fbc34-c848-452e-bd34-0008789ce65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FEBD8B016FC744930892A797E3A8A8" ma:contentTypeVersion="18" ma:contentTypeDescription="Create a new document." ma:contentTypeScope="" ma:versionID="d228e76e9036ba1198d66b621bef11c5">
  <xsd:schema xmlns:xsd="http://www.w3.org/2001/XMLSchema" xmlns:xs="http://www.w3.org/2001/XMLSchema" xmlns:p="http://schemas.microsoft.com/office/2006/metadata/properties" xmlns:ns2="5cd6f42e-c0b9-46d7-8798-c6dac0cea8c1" xmlns:ns3="601fbc34-c848-452e-bd34-0008789ce65a" xmlns:ns4="97c2a25c-25db-4634-b347-87ab0af10b27" targetNamespace="http://schemas.microsoft.com/office/2006/metadata/properties" ma:root="true" ma:fieldsID="3d96d59c94edb63b8e2053ed1986aa58" ns2:_="" ns3:_="" ns4:_="">
    <xsd:import namespace="5cd6f42e-c0b9-46d7-8798-c6dac0cea8c1"/>
    <xsd:import namespace="601fbc34-c848-452e-bd34-0008789ce65a"/>
    <xsd:import namespace="97c2a25c-25db-4634-b347-87ab0af10b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Favorite" minOccurs="0"/>
                <xsd:element ref="ns3:Notes"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d6f42e-c0b9-46d7-8798-c6dac0cea8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1fbc34-c848-452e-bd34-0008789ce65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ec48df8-e8cc-4a73-a73e-519b29584afd" ma:termSetId="09814cd3-568e-fe90-9814-8d621ff8fb84" ma:anchorId="fba54fb3-c3e1-fe81-a776-ca4b69148c4d" ma:open="true" ma:isKeyword="false">
      <xsd:complexType>
        <xsd:sequence>
          <xsd:element ref="pc:Terms" minOccurs="0" maxOccurs="1"/>
        </xsd:sequence>
      </xsd:complexType>
    </xsd:element>
    <xsd:element name="Favorite" ma:index="21" nillable="true" ma:displayName="Favorite" ma:format="Dropdown" ma:internalName="Favorite">
      <xsd:simpleType>
        <xsd:restriction base="dms:Choice">
          <xsd:enumeration value="YES"/>
        </xsd:restriction>
      </xsd:simpleType>
    </xsd:element>
    <xsd:element name="Notes" ma:index="22" nillable="true" ma:displayName="Notes" ma:format="Dropdown" ma:internalName="Notes">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a25c-25db-4634-b347-87ab0af10b27"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f85910d-30d5-4696-a983-c21f70f543c5}" ma:internalName="TaxCatchAll" ma:showField="CatchAllData" ma:web="5cd6f42e-c0b9-46d7-8798-c6dac0cea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B8ECF1-2A9D-464C-AFE8-2B3295D0BF97}">
  <ds:schemaRef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c59780e3-441b-4ca2-a861-3532db20c83e"/>
    <ds:schemaRef ds:uri="913349ab-8b0c-4920-9a57-e04eb9936f4d"/>
  </ds:schemaRefs>
</ds:datastoreItem>
</file>

<file path=customXml/itemProps2.xml><?xml version="1.0" encoding="utf-8"?>
<ds:datastoreItem xmlns:ds="http://schemas.openxmlformats.org/officeDocument/2006/customXml" ds:itemID="{5178D99B-FABF-4F75-B0C8-BC9B0A1D221C}"/>
</file>

<file path=customXml/itemProps3.xml><?xml version="1.0" encoding="utf-8"?>
<ds:datastoreItem xmlns:ds="http://schemas.openxmlformats.org/officeDocument/2006/customXml" ds:itemID="{4F1F1912-3146-44AF-A389-9E8B77BB3688}">
  <ds:schemaRefs>
    <ds:schemaRef ds:uri="http://schemas.microsoft.com/sharepoint/v3/contenttype/forms"/>
  </ds:schemaRefs>
</ds:datastoreItem>
</file>

<file path=docMetadata/LabelInfo.xml><?xml version="1.0" encoding="utf-8"?>
<clbl:labelList xmlns:clbl="http://schemas.microsoft.com/office/2020/mipLabelMetadata">
  <clbl:label id="{c145881b-903f-4ddb-a908-44dc6cdef404}" enabled="0" method="" siteId="{c145881b-903f-4ddb-a908-44dc6cdef404}" removed="1"/>
</clbl:labelList>
</file>

<file path=docProps/app.xml><?xml version="1.0" encoding="utf-8"?>
<Properties xmlns="http://schemas.openxmlformats.org/officeDocument/2006/extended-properties" xmlns:vt="http://schemas.openxmlformats.org/officeDocument/2006/docPropsVTypes">
  <Template>OSE</Template>
  <TotalTime>7163</TotalTime>
  <Words>1744</Words>
  <Application>Microsoft Office PowerPoint</Application>
  <PresentationFormat>Widescreen</PresentationFormat>
  <Paragraphs>162</Paragraphs>
  <Slides>25</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Open Sans</vt:lpstr>
      <vt:lpstr>Open Sans ExtraBold</vt:lpstr>
      <vt:lpstr>Open Sans Light</vt:lpstr>
      <vt:lpstr>Wingdings</vt:lpstr>
      <vt:lpstr>OSE</vt:lpstr>
      <vt:lpstr>Main Feature Interior Slides</vt:lpstr>
      <vt:lpstr>Split Screen Slides</vt:lpstr>
      <vt:lpstr>Extreme Winter Weather</vt:lpstr>
      <vt:lpstr>Module Overview</vt:lpstr>
      <vt:lpstr>What is Severe Weather</vt:lpstr>
      <vt:lpstr>Extreme Winter Weather</vt:lpstr>
      <vt:lpstr>Reflect &amp; Share</vt:lpstr>
      <vt:lpstr>Climate Change &amp; Severe Weather</vt:lpstr>
      <vt:lpstr>It’s Important to Be Prepared for Seattle Winters</vt:lpstr>
      <vt:lpstr>Reflect &amp; Share</vt:lpstr>
      <vt:lpstr>Examples of Winter Weather: Windstorms</vt:lpstr>
      <vt:lpstr>Examples of Winter Weather: Freezing Rain</vt:lpstr>
      <vt:lpstr>Examples of Winter Weather: Black Ice</vt:lpstr>
      <vt:lpstr>Activity 1: Windstorm Impacts</vt:lpstr>
      <vt:lpstr>Activity 1: Windstorm Impacts</vt:lpstr>
      <vt:lpstr>Activity 1: Continued</vt:lpstr>
      <vt:lpstr>PowerPoint Presentation</vt:lpstr>
      <vt:lpstr>Hypothermia</vt:lpstr>
      <vt:lpstr>PowerPoint Presentation</vt:lpstr>
      <vt:lpstr>Reflect &amp; Share</vt:lpstr>
      <vt:lpstr>Activity 2: Identify, Prepare</vt:lpstr>
      <vt:lpstr>Prioritization Activity</vt:lpstr>
      <vt:lpstr>Prioritization Activity Reflection</vt:lpstr>
      <vt:lpstr>Preparing Yourself  &amp; Your Community  is Critical</vt:lpstr>
      <vt:lpstr>Extreme Winter Weather Resources</vt:lpstr>
      <vt:lpstr>Reflect &amp; Share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Jemimah McAleer</dc:creator>
  <cp:lastModifiedBy>Jeff Welke</cp:lastModifiedBy>
  <cp:revision>5</cp:revision>
  <cp:lastPrinted>2025-10-15T22:02:32Z</cp:lastPrinted>
  <dcterms:created xsi:type="dcterms:W3CDTF">2025-08-23T23:00:25Z</dcterms:created>
  <dcterms:modified xsi:type="dcterms:W3CDTF">2026-06-17T23:45:54Z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0x01010002FEBD8B016FC744930892A797E3A8A8</vt:lpwstr>
  </property>
  <property fmtid="{D5CDD505-2E9C-101B-9397-08002B2CF9AE}" pid="3" name="MediaServiceImageTags">
    <vt:lpwstr/>
  </property>
</Properties>
</file>