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753" r:id="rId6"/>
  </p:sldMasterIdLst>
  <p:notesMasterIdLst>
    <p:notesMasterId r:id="rId32"/>
  </p:notesMasterIdLst>
  <p:sldIdLst>
    <p:sldId id="256" r:id="rId7"/>
    <p:sldId id="601" r:id="rId8"/>
    <p:sldId id="588" r:id="rId9"/>
    <p:sldId id="589" r:id="rId10"/>
    <p:sldId id="591" r:id="rId11"/>
    <p:sldId id="592" r:id="rId12"/>
    <p:sldId id="587" r:id="rId13"/>
    <p:sldId id="590" r:id="rId14"/>
    <p:sldId id="593" r:id="rId15"/>
    <p:sldId id="594" r:id="rId16"/>
    <p:sldId id="595" r:id="rId17"/>
    <p:sldId id="596" r:id="rId18"/>
    <p:sldId id="597" r:id="rId19"/>
    <p:sldId id="599" r:id="rId20"/>
    <p:sldId id="598" r:id="rId21"/>
    <p:sldId id="600" r:id="rId22"/>
    <p:sldId id="602" r:id="rId23"/>
    <p:sldId id="603" r:id="rId24"/>
    <p:sldId id="604" r:id="rId25"/>
    <p:sldId id="605" r:id="rId26"/>
    <p:sldId id="606" r:id="rId27"/>
    <p:sldId id="607" r:id="rId28"/>
    <p:sldId id="609" r:id="rId29"/>
    <p:sldId id="285" r:id="rId30"/>
    <p:sldId id="608" r:id="rId31"/>
  </p:sldIdLst>
  <p:sldSz cx="12192000" cy="6858000"/>
  <p:notesSz cx="7010400" cy="92964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A0310D-FD78-99F3-5D59-6971912DA971}" name="Claire Casey" initials="CC" userId="S::ccasey@triangleassociates.com::d35e098a-dfee-4e85-bc5c-e6563484a654" providerId="AD"/>
  <p188:author id="{A4AD0F98-A42A-3162-D131-81F32EB1169E}" name="Leandra Darden" initials="LD" userId="S::ldarden@triangleassociates.com::24df910b-7d88-4bd5-bd18-74aa9c76abca" providerId="AD"/>
  <p188:author id="{BF38F19A-2066-0B56-2E04-10E9278EE7B4}" name="Jemimah McAleer" initials="JM" userId="S::jmcaleer@triangleassociates.com::5d60e833-93b5-4326-bb2c-f64f9b4d1f89" providerId="AD"/>
  <p188:author id="{3967FBB5-08CB-71C9-36A3-CC2E140CA88B}" name="Jeff Welke" initials="JW" userId="S::jwelke@triangleassociates.com::5144fc03-1140-454d-8c26-5a2de940d53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889CBB-F7D3-4F63-8B27-CC1C5C992A4A}" v="18" dt="2026-06-17T23:32:17.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4" autoAdjust="0"/>
    <p:restoredTop sz="93957" autoAdjust="0"/>
  </p:normalViewPr>
  <p:slideViewPr>
    <p:cSldViewPr snapToGrid="0">
      <p:cViewPr varScale="1">
        <p:scale>
          <a:sx n="34" d="100"/>
          <a:sy n="34" d="100"/>
        </p:scale>
        <p:origin x="84" y="1554"/>
      </p:cViewPr>
      <p:guideLst/>
    </p:cSldViewPr>
  </p:slideViewPr>
  <p:outlineViewPr>
    <p:cViewPr>
      <p:scale>
        <a:sx n="33" d="100"/>
        <a:sy n="33" d="100"/>
      </p:scale>
      <p:origin x="0" y="-1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Welke" userId="5144fc03-1140-454d-8c26-5a2de940d530" providerId="ADAL" clId="{ECF3FB06-8426-4361-BA79-17E7B1A58B1A}"/>
    <pc:docChg chg="modSld delMainMaster">
      <pc:chgData name="Jeff Welke" userId="5144fc03-1140-454d-8c26-5a2de940d530" providerId="ADAL" clId="{ECF3FB06-8426-4361-BA79-17E7B1A58B1A}" dt="2026-06-17T23:34:49.472" v="98" actId="962"/>
      <pc:docMkLst>
        <pc:docMk/>
      </pc:docMkLst>
      <pc:sldChg chg="modSp mod">
        <pc:chgData name="Jeff Welke" userId="5144fc03-1140-454d-8c26-5a2de940d530" providerId="ADAL" clId="{ECF3FB06-8426-4361-BA79-17E7B1A58B1A}" dt="2026-06-17T23:34:39.689" v="91" actId="962"/>
        <pc:sldMkLst>
          <pc:docMk/>
          <pc:sldMk cId="1247547226" sldId="285"/>
        </pc:sldMkLst>
        <pc:picChg chg="mod">
          <ac:chgData name="Jeff Welke" userId="5144fc03-1140-454d-8c26-5a2de940d530" providerId="ADAL" clId="{ECF3FB06-8426-4361-BA79-17E7B1A58B1A}" dt="2026-06-17T23:34:39.689" v="91" actId="962"/>
          <ac:picMkLst>
            <pc:docMk/>
            <pc:sldMk cId="1247547226" sldId="285"/>
            <ac:picMk id="9" creationId="{396D84E1-D622-F272-A9B1-74809F27F0EA}"/>
          </ac:picMkLst>
        </pc:picChg>
        <pc:picChg chg="mod">
          <ac:chgData name="Jeff Welke" userId="5144fc03-1140-454d-8c26-5a2de940d530" providerId="ADAL" clId="{ECF3FB06-8426-4361-BA79-17E7B1A58B1A}" dt="2026-06-17T23:33:17.105" v="87" actId="962"/>
          <ac:picMkLst>
            <pc:docMk/>
            <pc:sldMk cId="1247547226" sldId="285"/>
            <ac:picMk id="21" creationId="{89ACAE99-1220-D550-8195-CA11BE53744D}"/>
          </ac:picMkLst>
        </pc:picChg>
        <pc:picChg chg="mod">
          <ac:chgData name="Jeff Welke" userId="5144fc03-1140-454d-8c26-5a2de940d530" providerId="ADAL" clId="{ECF3FB06-8426-4361-BA79-17E7B1A58B1A}" dt="2026-06-17T23:32:59.751" v="85" actId="962"/>
          <ac:picMkLst>
            <pc:docMk/>
            <pc:sldMk cId="1247547226" sldId="285"/>
            <ac:picMk id="27" creationId="{DD8CA2C5-FA2B-60EA-038F-2105713887F4}"/>
          </ac:picMkLst>
        </pc:picChg>
        <pc:picChg chg="mod">
          <ac:chgData name="Jeff Welke" userId="5144fc03-1140-454d-8c26-5a2de940d530" providerId="ADAL" clId="{ECF3FB06-8426-4361-BA79-17E7B1A58B1A}" dt="2026-06-17T23:34:08.095" v="90" actId="962"/>
          <ac:picMkLst>
            <pc:docMk/>
            <pc:sldMk cId="1247547226" sldId="285"/>
            <ac:picMk id="31" creationId="{881E06A3-E0D0-DEEC-415C-03D63667406E}"/>
          </ac:picMkLst>
        </pc:picChg>
        <pc:picChg chg="mod">
          <ac:chgData name="Jeff Welke" userId="5144fc03-1140-454d-8c26-5a2de940d530" providerId="ADAL" clId="{ECF3FB06-8426-4361-BA79-17E7B1A58B1A}" dt="2026-06-17T23:33:33.455" v="88" actId="962"/>
          <ac:picMkLst>
            <pc:docMk/>
            <pc:sldMk cId="1247547226" sldId="285"/>
            <ac:picMk id="37" creationId="{49EE1D7C-2EA8-B06A-1DE9-0BE15EB331D2}"/>
          </ac:picMkLst>
        </pc:picChg>
        <pc:picChg chg="mod">
          <ac:chgData name="Jeff Welke" userId="5144fc03-1140-454d-8c26-5a2de940d530" providerId="ADAL" clId="{ECF3FB06-8426-4361-BA79-17E7B1A58B1A}" dt="2026-06-17T23:33:06.886" v="86" actId="962"/>
          <ac:picMkLst>
            <pc:docMk/>
            <pc:sldMk cId="1247547226" sldId="285"/>
            <ac:picMk id="43" creationId="{A2257E2B-5CBF-8BD0-C5DC-197FFE61B7B0}"/>
          </ac:picMkLst>
        </pc:picChg>
      </pc:sldChg>
      <pc:sldChg chg="modSp mod">
        <pc:chgData name="Jeff Welke" userId="5144fc03-1140-454d-8c26-5a2de940d530" providerId="ADAL" clId="{ECF3FB06-8426-4361-BA79-17E7B1A58B1A}" dt="2026-06-17T23:25:33.474" v="22" actId="962"/>
        <pc:sldMkLst>
          <pc:docMk/>
          <pc:sldMk cId="2075352455" sldId="587"/>
        </pc:sldMkLst>
        <pc:picChg chg="mod">
          <ac:chgData name="Jeff Welke" userId="5144fc03-1140-454d-8c26-5a2de940d530" providerId="ADAL" clId="{ECF3FB06-8426-4361-BA79-17E7B1A58B1A}" dt="2026-06-17T23:25:33.474" v="22" actId="962"/>
          <ac:picMkLst>
            <pc:docMk/>
            <pc:sldMk cId="2075352455" sldId="587"/>
            <ac:picMk id="5" creationId="{8B81D0F1-2D63-1E34-F49B-47CF44D5F15D}"/>
          </ac:picMkLst>
        </pc:picChg>
      </pc:sldChg>
      <pc:sldChg chg="modSp mod">
        <pc:chgData name="Jeff Welke" userId="5144fc03-1140-454d-8c26-5a2de940d530" providerId="ADAL" clId="{ECF3FB06-8426-4361-BA79-17E7B1A58B1A}" dt="2026-06-17T23:20:28.096" v="5" actId="962"/>
        <pc:sldMkLst>
          <pc:docMk/>
          <pc:sldMk cId="3557161592" sldId="588"/>
        </pc:sldMkLst>
        <pc:picChg chg="mod">
          <ac:chgData name="Jeff Welke" userId="5144fc03-1140-454d-8c26-5a2de940d530" providerId="ADAL" clId="{ECF3FB06-8426-4361-BA79-17E7B1A58B1A}" dt="2026-06-17T23:20:06.672" v="4" actId="962"/>
          <ac:picMkLst>
            <pc:docMk/>
            <pc:sldMk cId="3557161592" sldId="588"/>
            <ac:picMk id="5" creationId="{B43476AB-CB62-3BA4-B581-57C265DB5836}"/>
          </ac:picMkLst>
        </pc:picChg>
        <pc:picChg chg="mod">
          <ac:chgData name="Jeff Welke" userId="5144fc03-1140-454d-8c26-5a2de940d530" providerId="ADAL" clId="{ECF3FB06-8426-4361-BA79-17E7B1A58B1A}" dt="2026-06-17T23:20:28.096" v="5" actId="962"/>
          <ac:picMkLst>
            <pc:docMk/>
            <pc:sldMk cId="3557161592" sldId="588"/>
            <ac:picMk id="11" creationId="{3D429DE5-927D-0091-4F10-1DC4BE418E3D}"/>
          </ac:picMkLst>
        </pc:picChg>
      </pc:sldChg>
      <pc:sldChg chg="modSp mod">
        <pc:chgData name="Jeff Welke" userId="5144fc03-1140-454d-8c26-5a2de940d530" providerId="ADAL" clId="{ECF3FB06-8426-4361-BA79-17E7B1A58B1A}" dt="2026-06-17T23:23:39.274" v="16" actId="962"/>
        <pc:sldMkLst>
          <pc:docMk/>
          <pc:sldMk cId="2914012787" sldId="589"/>
        </pc:sldMkLst>
        <pc:spChg chg="ord">
          <ac:chgData name="Jeff Welke" userId="5144fc03-1140-454d-8c26-5a2de940d530" providerId="ADAL" clId="{ECF3FB06-8426-4361-BA79-17E7B1A58B1A}" dt="2026-06-17T23:22:57.323" v="13" actId="13244"/>
          <ac:spMkLst>
            <pc:docMk/>
            <pc:sldMk cId="2914012787" sldId="589"/>
            <ac:spMk id="3" creationId="{45895785-65CA-9211-4D0A-1E022CAC1021}"/>
          </ac:spMkLst>
        </pc:spChg>
        <pc:picChg chg="mod">
          <ac:chgData name="Jeff Welke" userId="5144fc03-1140-454d-8c26-5a2de940d530" providerId="ADAL" clId="{ECF3FB06-8426-4361-BA79-17E7B1A58B1A}" dt="2026-06-17T23:22:53.763" v="12" actId="962"/>
          <ac:picMkLst>
            <pc:docMk/>
            <pc:sldMk cId="2914012787" sldId="589"/>
            <ac:picMk id="4" creationId="{84138AE2-00CC-F2B2-E36D-757AA7271C95}"/>
          </ac:picMkLst>
        </pc:picChg>
        <pc:picChg chg="mod">
          <ac:chgData name="Jeff Welke" userId="5144fc03-1140-454d-8c26-5a2de940d530" providerId="ADAL" clId="{ECF3FB06-8426-4361-BA79-17E7B1A58B1A}" dt="2026-06-17T23:22:25.648" v="9" actId="962"/>
          <ac:picMkLst>
            <pc:docMk/>
            <pc:sldMk cId="2914012787" sldId="589"/>
            <ac:picMk id="5" creationId="{B301D9DC-0BF2-5EF4-80AE-FC7F84147AC4}"/>
          </ac:picMkLst>
        </pc:picChg>
        <pc:picChg chg="mod ord">
          <ac:chgData name="Jeff Welke" userId="5144fc03-1140-454d-8c26-5a2de940d530" providerId="ADAL" clId="{ECF3FB06-8426-4361-BA79-17E7B1A58B1A}" dt="2026-06-17T23:23:39.274" v="16" actId="962"/>
          <ac:picMkLst>
            <pc:docMk/>
            <pc:sldMk cId="2914012787" sldId="589"/>
            <ac:picMk id="6" creationId="{FF82C65A-9773-5FFA-0A49-BD9D579E599C}"/>
          </ac:picMkLst>
        </pc:picChg>
        <pc:picChg chg="mod">
          <ac:chgData name="Jeff Welke" userId="5144fc03-1140-454d-8c26-5a2de940d530" providerId="ADAL" clId="{ECF3FB06-8426-4361-BA79-17E7B1A58B1A}" dt="2026-06-17T23:21:55.924" v="6" actId="962"/>
          <ac:picMkLst>
            <pc:docMk/>
            <pc:sldMk cId="2914012787" sldId="589"/>
            <ac:picMk id="7" creationId="{52A784BE-6ACB-6679-47EB-30ACE56DF605}"/>
          </ac:picMkLst>
        </pc:picChg>
        <pc:picChg chg="mod">
          <ac:chgData name="Jeff Welke" userId="5144fc03-1140-454d-8c26-5a2de940d530" providerId="ADAL" clId="{ECF3FB06-8426-4361-BA79-17E7B1A58B1A}" dt="2026-06-17T23:22:51.828" v="11" actId="962"/>
          <ac:picMkLst>
            <pc:docMk/>
            <pc:sldMk cId="2914012787" sldId="589"/>
            <ac:picMk id="8" creationId="{B21E4359-2755-599C-5592-F4AF513E43FC}"/>
          </ac:picMkLst>
        </pc:picChg>
        <pc:picChg chg="mod">
          <ac:chgData name="Jeff Welke" userId="5144fc03-1140-454d-8c26-5a2de940d530" providerId="ADAL" clId="{ECF3FB06-8426-4361-BA79-17E7B1A58B1A}" dt="2026-06-17T23:22:21.050" v="7" actId="962"/>
          <ac:picMkLst>
            <pc:docMk/>
            <pc:sldMk cId="2914012787" sldId="589"/>
            <ac:picMk id="9" creationId="{87CD1521-EAC7-407B-7C82-9A456B1386DB}"/>
          </ac:picMkLst>
        </pc:picChg>
        <pc:picChg chg="mod">
          <ac:chgData name="Jeff Welke" userId="5144fc03-1140-454d-8c26-5a2de940d530" providerId="ADAL" clId="{ECF3FB06-8426-4361-BA79-17E7B1A58B1A}" dt="2026-06-17T23:23:14.264" v="14" actId="962"/>
          <ac:picMkLst>
            <pc:docMk/>
            <pc:sldMk cId="2914012787" sldId="589"/>
            <ac:picMk id="10" creationId="{DEB4DE9C-A2A8-EC6D-F4D5-120F9833AA49}"/>
          </ac:picMkLst>
        </pc:picChg>
      </pc:sldChg>
      <pc:sldChg chg="modSp mod">
        <pc:chgData name="Jeff Welke" userId="5144fc03-1140-454d-8c26-5a2de940d530" providerId="ADAL" clId="{ECF3FB06-8426-4361-BA79-17E7B1A58B1A}" dt="2026-06-17T23:25:47.912" v="23" actId="962"/>
        <pc:sldMkLst>
          <pc:docMk/>
          <pc:sldMk cId="1289180279" sldId="590"/>
        </pc:sldMkLst>
        <pc:picChg chg="mod">
          <ac:chgData name="Jeff Welke" userId="5144fc03-1140-454d-8c26-5a2de940d530" providerId="ADAL" clId="{ECF3FB06-8426-4361-BA79-17E7B1A58B1A}" dt="2026-06-17T23:25:47.912" v="23" actId="962"/>
          <ac:picMkLst>
            <pc:docMk/>
            <pc:sldMk cId="1289180279" sldId="590"/>
            <ac:picMk id="6" creationId="{E5D8FA3A-82DD-8679-A5A6-9557AF27989E}"/>
          </ac:picMkLst>
        </pc:picChg>
      </pc:sldChg>
      <pc:sldChg chg="modSp mod">
        <pc:chgData name="Jeff Welke" userId="5144fc03-1140-454d-8c26-5a2de940d530" providerId="ADAL" clId="{ECF3FB06-8426-4361-BA79-17E7B1A58B1A}" dt="2026-06-17T23:24:18.863" v="17" actId="962"/>
        <pc:sldMkLst>
          <pc:docMk/>
          <pc:sldMk cId="2586383489" sldId="591"/>
        </pc:sldMkLst>
        <pc:picChg chg="mod">
          <ac:chgData name="Jeff Welke" userId="5144fc03-1140-454d-8c26-5a2de940d530" providerId="ADAL" clId="{ECF3FB06-8426-4361-BA79-17E7B1A58B1A}" dt="2026-06-17T23:24:18.863" v="17" actId="962"/>
          <ac:picMkLst>
            <pc:docMk/>
            <pc:sldMk cId="2586383489" sldId="591"/>
            <ac:picMk id="3" creationId="{60B27787-08A1-BA2C-7B35-D85297FF9C7C}"/>
          </ac:picMkLst>
        </pc:picChg>
      </pc:sldChg>
      <pc:sldChg chg="modSp mod">
        <pc:chgData name="Jeff Welke" userId="5144fc03-1140-454d-8c26-5a2de940d530" providerId="ADAL" clId="{ECF3FB06-8426-4361-BA79-17E7B1A58B1A}" dt="2026-06-17T23:25:11.444" v="21" actId="13244"/>
        <pc:sldMkLst>
          <pc:docMk/>
          <pc:sldMk cId="964486855" sldId="592"/>
        </pc:sldMkLst>
        <pc:spChg chg="ord">
          <ac:chgData name="Jeff Welke" userId="5144fc03-1140-454d-8c26-5a2de940d530" providerId="ADAL" clId="{ECF3FB06-8426-4361-BA79-17E7B1A58B1A}" dt="2026-06-17T23:25:08.577" v="20" actId="13244"/>
          <ac:spMkLst>
            <pc:docMk/>
            <pc:sldMk cId="964486855" sldId="592"/>
            <ac:spMk id="3" creationId="{98E976DE-0AEF-9983-0C52-8A2C903F0CEE}"/>
          </ac:spMkLst>
        </pc:spChg>
        <pc:picChg chg="mod ord">
          <ac:chgData name="Jeff Welke" userId="5144fc03-1140-454d-8c26-5a2de940d530" providerId="ADAL" clId="{ECF3FB06-8426-4361-BA79-17E7B1A58B1A}" dt="2026-06-17T23:25:11.444" v="21" actId="13244"/>
          <ac:picMkLst>
            <pc:docMk/>
            <pc:sldMk cId="964486855" sldId="592"/>
            <ac:picMk id="4" creationId="{73E21ABE-AC2F-B117-73AB-5C3F623E0CFF}"/>
          </ac:picMkLst>
        </pc:picChg>
      </pc:sldChg>
      <pc:sldChg chg="modSp mod">
        <pc:chgData name="Jeff Welke" userId="5144fc03-1140-454d-8c26-5a2de940d530" providerId="ADAL" clId="{ECF3FB06-8426-4361-BA79-17E7B1A58B1A}" dt="2026-06-17T23:30:10.015" v="66" actId="962"/>
        <pc:sldMkLst>
          <pc:docMk/>
          <pc:sldMk cId="1139384819" sldId="593"/>
        </pc:sldMkLst>
        <pc:spChg chg="mod">
          <ac:chgData name="Jeff Welke" userId="5144fc03-1140-454d-8c26-5a2de940d530" providerId="ADAL" clId="{ECF3FB06-8426-4361-BA79-17E7B1A58B1A}" dt="2026-06-17T23:29:48.760" v="65" actId="962"/>
          <ac:spMkLst>
            <pc:docMk/>
            <pc:sldMk cId="1139384819" sldId="593"/>
            <ac:spMk id="5" creationId="{1EC40374-D8EF-C11E-705C-CCC31DC99FF6}"/>
          </ac:spMkLst>
        </pc:spChg>
        <pc:picChg chg="mod">
          <ac:chgData name="Jeff Welke" userId="5144fc03-1140-454d-8c26-5a2de940d530" providerId="ADAL" clId="{ECF3FB06-8426-4361-BA79-17E7B1A58B1A}" dt="2026-06-17T23:30:10.015" v="66" actId="962"/>
          <ac:picMkLst>
            <pc:docMk/>
            <pc:sldMk cId="1139384819" sldId="593"/>
            <ac:picMk id="4" creationId="{E8CBF630-AA41-4665-5B80-481FDCF5EB91}"/>
          </ac:picMkLst>
        </pc:picChg>
      </pc:sldChg>
      <pc:sldChg chg="modSp mod">
        <pc:chgData name="Jeff Welke" userId="5144fc03-1140-454d-8c26-5a2de940d530" providerId="ADAL" clId="{ECF3FB06-8426-4361-BA79-17E7B1A58B1A}" dt="2026-06-17T23:26:26.735" v="30" actId="962"/>
        <pc:sldMkLst>
          <pc:docMk/>
          <pc:sldMk cId="3987442184" sldId="594"/>
        </pc:sldMkLst>
        <pc:picChg chg="mod">
          <ac:chgData name="Jeff Welke" userId="5144fc03-1140-454d-8c26-5a2de940d530" providerId="ADAL" clId="{ECF3FB06-8426-4361-BA79-17E7B1A58B1A}" dt="2026-06-17T23:26:26.735" v="30" actId="962"/>
          <ac:picMkLst>
            <pc:docMk/>
            <pc:sldMk cId="3987442184" sldId="594"/>
            <ac:picMk id="7" creationId="{D5A4FAFA-D3BF-3062-CFA8-8C4821824FF1}"/>
          </ac:picMkLst>
        </pc:picChg>
      </pc:sldChg>
      <pc:sldChg chg="modSp mod">
        <pc:chgData name="Jeff Welke" userId="5144fc03-1140-454d-8c26-5a2de940d530" providerId="ADAL" clId="{ECF3FB06-8426-4361-BA79-17E7B1A58B1A}" dt="2026-06-17T23:26:31.106" v="31" actId="962"/>
        <pc:sldMkLst>
          <pc:docMk/>
          <pc:sldMk cId="4243237881" sldId="595"/>
        </pc:sldMkLst>
        <pc:picChg chg="mod">
          <ac:chgData name="Jeff Welke" userId="5144fc03-1140-454d-8c26-5a2de940d530" providerId="ADAL" clId="{ECF3FB06-8426-4361-BA79-17E7B1A58B1A}" dt="2026-06-17T23:26:31.106" v="31" actId="962"/>
          <ac:picMkLst>
            <pc:docMk/>
            <pc:sldMk cId="4243237881" sldId="595"/>
            <ac:picMk id="5" creationId="{FCBE3C84-34C0-9B29-3A74-F87E18EBEE64}"/>
          </ac:picMkLst>
        </pc:picChg>
      </pc:sldChg>
      <pc:sldChg chg="modSp mod">
        <pc:chgData name="Jeff Welke" userId="5144fc03-1140-454d-8c26-5a2de940d530" providerId="ADAL" clId="{ECF3FB06-8426-4361-BA79-17E7B1A58B1A}" dt="2026-06-17T23:29:36.236" v="62" actId="962"/>
        <pc:sldMkLst>
          <pc:docMk/>
          <pc:sldMk cId="97072430" sldId="596"/>
        </pc:sldMkLst>
        <pc:picChg chg="mod">
          <ac:chgData name="Jeff Welke" userId="5144fc03-1140-454d-8c26-5a2de940d530" providerId="ADAL" clId="{ECF3FB06-8426-4361-BA79-17E7B1A58B1A}" dt="2026-06-17T23:29:19.469" v="60" actId="962"/>
          <ac:picMkLst>
            <pc:docMk/>
            <pc:sldMk cId="97072430" sldId="596"/>
            <ac:picMk id="3" creationId="{15A411FC-E499-04F3-1173-7C3030269C3B}"/>
          </ac:picMkLst>
        </pc:picChg>
        <pc:picChg chg="mod">
          <ac:chgData name="Jeff Welke" userId="5144fc03-1140-454d-8c26-5a2de940d530" providerId="ADAL" clId="{ECF3FB06-8426-4361-BA79-17E7B1A58B1A}" dt="2026-06-17T23:29:13.002" v="59" actId="962"/>
          <ac:picMkLst>
            <pc:docMk/>
            <pc:sldMk cId="97072430" sldId="596"/>
            <ac:picMk id="4" creationId="{2F963A7F-1000-BC36-D3A5-3C4ADCAD5B88}"/>
          </ac:picMkLst>
        </pc:picChg>
        <pc:picChg chg="mod">
          <ac:chgData name="Jeff Welke" userId="5144fc03-1140-454d-8c26-5a2de940d530" providerId="ADAL" clId="{ECF3FB06-8426-4361-BA79-17E7B1A58B1A}" dt="2026-06-17T23:29:29.480" v="61" actId="962"/>
          <ac:picMkLst>
            <pc:docMk/>
            <pc:sldMk cId="97072430" sldId="596"/>
            <ac:picMk id="5" creationId="{8E5DAC40-08CA-9370-603C-7DBD1E9712A3}"/>
          </ac:picMkLst>
        </pc:picChg>
        <pc:picChg chg="mod">
          <ac:chgData name="Jeff Welke" userId="5144fc03-1140-454d-8c26-5a2de940d530" providerId="ADAL" clId="{ECF3FB06-8426-4361-BA79-17E7B1A58B1A}" dt="2026-06-17T23:29:36.236" v="62" actId="962"/>
          <ac:picMkLst>
            <pc:docMk/>
            <pc:sldMk cId="97072430" sldId="596"/>
            <ac:picMk id="6" creationId="{B6E0E266-14D7-262A-4479-C0998D562ECD}"/>
          </ac:picMkLst>
        </pc:picChg>
      </pc:sldChg>
      <pc:sldChg chg="modSp mod">
        <pc:chgData name="Jeff Welke" userId="5144fc03-1140-454d-8c26-5a2de940d530" providerId="ADAL" clId="{ECF3FB06-8426-4361-BA79-17E7B1A58B1A}" dt="2026-06-17T23:28:52.581" v="50" actId="962"/>
        <pc:sldMkLst>
          <pc:docMk/>
          <pc:sldMk cId="3601007213" sldId="598"/>
        </pc:sldMkLst>
        <pc:spChg chg="mod">
          <ac:chgData name="Jeff Welke" userId="5144fc03-1140-454d-8c26-5a2de940d530" providerId="ADAL" clId="{ECF3FB06-8426-4361-BA79-17E7B1A58B1A}" dt="2026-06-17T23:28:52.581" v="50" actId="962"/>
          <ac:spMkLst>
            <pc:docMk/>
            <pc:sldMk cId="3601007213" sldId="598"/>
            <ac:spMk id="4" creationId="{699BDC75-240F-DCAD-E0EF-13DE09928E88}"/>
          </ac:spMkLst>
        </pc:spChg>
        <pc:picChg chg="mod ord">
          <ac:chgData name="Jeff Welke" userId="5144fc03-1140-454d-8c26-5a2de940d530" providerId="ADAL" clId="{ECF3FB06-8426-4361-BA79-17E7B1A58B1A}" dt="2026-06-17T23:27:53.286" v="40" actId="962"/>
          <ac:picMkLst>
            <pc:docMk/>
            <pc:sldMk cId="3601007213" sldId="598"/>
            <ac:picMk id="2" creationId="{7879E37F-5DC8-C401-A515-7E1CE40F9207}"/>
          </ac:picMkLst>
        </pc:picChg>
      </pc:sldChg>
      <pc:sldChg chg="modSp mod">
        <pc:chgData name="Jeff Welke" userId="5144fc03-1140-454d-8c26-5a2de940d530" providerId="ADAL" clId="{ECF3FB06-8426-4361-BA79-17E7B1A58B1A}" dt="2026-06-17T23:27:30.011" v="38" actId="962"/>
        <pc:sldMkLst>
          <pc:docMk/>
          <pc:sldMk cId="2611791759" sldId="599"/>
        </pc:sldMkLst>
        <pc:picChg chg="mod">
          <ac:chgData name="Jeff Welke" userId="5144fc03-1140-454d-8c26-5a2de940d530" providerId="ADAL" clId="{ECF3FB06-8426-4361-BA79-17E7B1A58B1A}" dt="2026-06-17T23:27:05.379" v="37" actId="962"/>
          <ac:picMkLst>
            <pc:docMk/>
            <pc:sldMk cId="2611791759" sldId="599"/>
            <ac:picMk id="3" creationId="{68E30FC6-557F-5E79-F33D-5DC06ED6812E}"/>
          </ac:picMkLst>
        </pc:picChg>
        <pc:picChg chg="mod">
          <ac:chgData name="Jeff Welke" userId="5144fc03-1140-454d-8c26-5a2de940d530" providerId="ADAL" clId="{ECF3FB06-8426-4361-BA79-17E7B1A58B1A}" dt="2026-06-17T23:27:30.011" v="38" actId="962"/>
          <ac:picMkLst>
            <pc:docMk/>
            <pc:sldMk cId="2611791759" sldId="599"/>
            <ac:picMk id="4" creationId="{FAB07AF7-CE30-C7E9-81B6-19FA2FA57599}"/>
          </ac:picMkLst>
        </pc:picChg>
      </pc:sldChg>
      <pc:sldChg chg="modSp mod">
        <pc:chgData name="Jeff Welke" userId="5144fc03-1140-454d-8c26-5a2de940d530" providerId="ADAL" clId="{ECF3FB06-8426-4361-BA79-17E7B1A58B1A}" dt="2026-06-17T23:28:10.987" v="42" actId="962"/>
        <pc:sldMkLst>
          <pc:docMk/>
          <pc:sldMk cId="783968866" sldId="600"/>
        </pc:sldMkLst>
        <pc:picChg chg="mod">
          <ac:chgData name="Jeff Welke" userId="5144fc03-1140-454d-8c26-5a2de940d530" providerId="ADAL" clId="{ECF3FB06-8426-4361-BA79-17E7B1A58B1A}" dt="2026-06-17T23:28:06.732" v="41" actId="962"/>
          <ac:picMkLst>
            <pc:docMk/>
            <pc:sldMk cId="783968866" sldId="600"/>
            <ac:picMk id="5" creationId="{48C7DF41-7D01-50E3-852E-241DA5211A0C}"/>
          </ac:picMkLst>
        </pc:picChg>
        <pc:picChg chg="mod">
          <ac:chgData name="Jeff Welke" userId="5144fc03-1140-454d-8c26-5a2de940d530" providerId="ADAL" clId="{ECF3FB06-8426-4361-BA79-17E7B1A58B1A}" dt="2026-06-17T23:28:10.987" v="42" actId="962"/>
          <ac:picMkLst>
            <pc:docMk/>
            <pc:sldMk cId="783968866" sldId="600"/>
            <ac:picMk id="6" creationId="{16211ECE-5ED5-4A2E-5DB7-DFAA93E9A278}"/>
          </ac:picMkLst>
        </pc:picChg>
      </pc:sldChg>
      <pc:sldChg chg="modSp mod">
        <pc:chgData name="Jeff Welke" userId="5144fc03-1140-454d-8c26-5a2de940d530" providerId="ADAL" clId="{ECF3FB06-8426-4361-BA79-17E7B1A58B1A}" dt="2026-06-17T23:20:00.594" v="3" actId="962"/>
        <pc:sldMkLst>
          <pc:docMk/>
          <pc:sldMk cId="4248810314" sldId="601"/>
        </pc:sldMkLst>
        <pc:picChg chg="mod">
          <ac:chgData name="Jeff Welke" userId="5144fc03-1140-454d-8c26-5a2de940d530" providerId="ADAL" clId="{ECF3FB06-8426-4361-BA79-17E7B1A58B1A}" dt="2026-06-17T23:19:57.811" v="2" actId="962"/>
          <ac:picMkLst>
            <pc:docMk/>
            <pc:sldMk cId="4248810314" sldId="601"/>
            <ac:picMk id="6" creationId="{E9D353F2-8086-90A7-5EB8-A986AEAF6D98}"/>
          </ac:picMkLst>
        </pc:picChg>
        <pc:picChg chg="mod">
          <ac:chgData name="Jeff Welke" userId="5144fc03-1140-454d-8c26-5a2de940d530" providerId="ADAL" clId="{ECF3FB06-8426-4361-BA79-17E7B1A58B1A}" dt="2026-06-17T23:20:00.594" v="3" actId="962"/>
          <ac:picMkLst>
            <pc:docMk/>
            <pc:sldMk cId="4248810314" sldId="601"/>
            <ac:picMk id="10" creationId="{573939F0-BFEA-3ABF-1630-C8B4437C210A}"/>
          </ac:picMkLst>
        </pc:picChg>
        <pc:picChg chg="mod">
          <ac:chgData name="Jeff Welke" userId="5144fc03-1140-454d-8c26-5a2de940d530" providerId="ADAL" clId="{ECF3FB06-8426-4361-BA79-17E7B1A58B1A}" dt="2026-06-17T18:11:59.229" v="0" actId="962"/>
          <ac:picMkLst>
            <pc:docMk/>
            <pc:sldMk cId="4248810314" sldId="601"/>
            <ac:picMk id="12" creationId="{DC1804F8-3718-F8A0-1264-3CD2C778AD0B}"/>
          </ac:picMkLst>
        </pc:picChg>
      </pc:sldChg>
      <pc:sldChg chg="modSp">
        <pc:chgData name="Jeff Welke" userId="5144fc03-1140-454d-8c26-5a2de940d530" providerId="ADAL" clId="{ECF3FB06-8426-4361-BA79-17E7B1A58B1A}" dt="2026-06-17T23:28:35.187" v="47" actId="962"/>
        <pc:sldMkLst>
          <pc:docMk/>
          <pc:sldMk cId="1300932280" sldId="602"/>
        </pc:sldMkLst>
        <pc:picChg chg="mod">
          <ac:chgData name="Jeff Welke" userId="5144fc03-1140-454d-8c26-5a2de940d530" providerId="ADAL" clId="{ECF3FB06-8426-4361-BA79-17E7B1A58B1A}" dt="2026-06-17T23:28:28.683" v="44" actId="962"/>
          <ac:picMkLst>
            <pc:docMk/>
            <pc:sldMk cId="1300932280" sldId="602"/>
            <ac:picMk id="3" creationId="{D666816A-C3A3-3D98-6957-37ADEB9DC863}"/>
          </ac:picMkLst>
        </pc:picChg>
        <pc:picChg chg="mod">
          <ac:chgData name="Jeff Welke" userId="5144fc03-1140-454d-8c26-5a2de940d530" providerId="ADAL" clId="{ECF3FB06-8426-4361-BA79-17E7B1A58B1A}" dt="2026-06-17T23:28:33.665" v="46" actId="962"/>
          <ac:picMkLst>
            <pc:docMk/>
            <pc:sldMk cId="1300932280" sldId="602"/>
            <ac:picMk id="4" creationId="{4CE052CC-9F7E-0C58-C3A5-57600DF16825}"/>
          </ac:picMkLst>
        </pc:picChg>
        <pc:picChg chg="mod">
          <ac:chgData name="Jeff Welke" userId="5144fc03-1140-454d-8c26-5a2de940d530" providerId="ADAL" clId="{ECF3FB06-8426-4361-BA79-17E7B1A58B1A}" dt="2026-06-17T23:28:35.187" v="47" actId="962"/>
          <ac:picMkLst>
            <pc:docMk/>
            <pc:sldMk cId="1300932280" sldId="602"/>
            <ac:picMk id="5" creationId="{92ECEEA5-6AD4-82BB-1CCC-E1BAF4E840E8}"/>
          </ac:picMkLst>
        </pc:picChg>
        <pc:picChg chg="mod">
          <ac:chgData name="Jeff Welke" userId="5144fc03-1140-454d-8c26-5a2de940d530" providerId="ADAL" clId="{ECF3FB06-8426-4361-BA79-17E7B1A58B1A}" dt="2026-06-17T23:28:32.729" v="45" actId="962"/>
          <ac:picMkLst>
            <pc:docMk/>
            <pc:sldMk cId="1300932280" sldId="602"/>
            <ac:picMk id="6" creationId="{6382A3DF-26AF-123F-CD95-B011F115EF0F}"/>
          </ac:picMkLst>
        </pc:picChg>
        <pc:picChg chg="mod">
          <ac:chgData name="Jeff Welke" userId="5144fc03-1140-454d-8c26-5a2de940d530" providerId="ADAL" clId="{ECF3FB06-8426-4361-BA79-17E7B1A58B1A}" dt="2026-06-17T23:28:27.364" v="43" actId="962"/>
          <ac:picMkLst>
            <pc:docMk/>
            <pc:sldMk cId="1300932280" sldId="602"/>
            <ac:picMk id="7" creationId="{BCBDA362-44C3-310C-9F35-8A97E7EA9408}"/>
          </ac:picMkLst>
        </pc:picChg>
      </pc:sldChg>
      <pc:sldChg chg="modSp mod">
        <pc:chgData name="Jeff Welke" userId="5144fc03-1140-454d-8c26-5a2de940d530" providerId="ADAL" clId="{ECF3FB06-8426-4361-BA79-17E7B1A58B1A}" dt="2026-06-17T23:30:21.950" v="68" actId="962"/>
        <pc:sldMkLst>
          <pc:docMk/>
          <pc:sldMk cId="1741776235" sldId="603"/>
        </pc:sldMkLst>
        <pc:picChg chg="mod">
          <ac:chgData name="Jeff Welke" userId="5144fc03-1140-454d-8c26-5a2de940d530" providerId="ADAL" clId="{ECF3FB06-8426-4361-BA79-17E7B1A58B1A}" dt="2026-06-17T23:30:21.950" v="68" actId="962"/>
          <ac:picMkLst>
            <pc:docMk/>
            <pc:sldMk cId="1741776235" sldId="603"/>
            <ac:picMk id="5" creationId="{6B0E7A15-B022-5F3D-607D-F68B9068FD20}"/>
          </ac:picMkLst>
        </pc:picChg>
        <pc:picChg chg="mod">
          <ac:chgData name="Jeff Welke" userId="5144fc03-1140-454d-8c26-5a2de940d530" providerId="ADAL" clId="{ECF3FB06-8426-4361-BA79-17E7B1A58B1A}" dt="2026-06-17T23:30:21.492" v="67" actId="962"/>
          <ac:picMkLst>
            <pc:docMk/>
            <pc:sldMk cId="1741776235" sldId="603"/>
            <ac:picMk id="6" creationId="{427748F2-59CD-6669-8A8F-CD13E1CFA80F}"/>
          </ac:picMkLst>
        </pc:picChg>
      </pc:sldChg>
      <pc:sldChg chg="modSp mod">
        <pc:chgData name="Jeff Welke" userId="5144fc03-1140-454d-8c26-5a2de940d530" providerId="ADAL" clId="{ECF3FB06-8426-4361-BA79-17E7B1A58B1A}" dt="2026-06-17T23:30:27.144" v="71" actId="962"/>
        <pc:sldMkLst>
          <pc:docMk/>
          <pc:sldMk cId="1485238301" sldId="604"/>
        </pc:sldMkLst>
        <pc:picChg chg="mod">
          <ac:chgData name="Jeff Welke" userId="5144fc03-1140-454d-8c26-5a2de940d530" providerId="ADAL" clId="{ECF3FB06-8426-4361-BA79-17E7B1A58B1A}" dt="2026-06-17T23:30:26.242" v="69" actId="962"/>
          <ac:picMkLst>
            <pc:docMk/>
            <pc:sldMk cId="1485238301" sldId="604"/>
            <ac:picMk id="7" creationId="{64341594-19A8-EC09-B6D2-16C9A8EFE647}"/>
          </ac:picMkLst>
        </pc:picChg>
        <pc:picChg chg="mod">
          <ac:chgData name="Jeff Welke" userId="5144fc03-1140-454d-8c26-5a2de940d530" providerId="ADAL" clId="{ECF3FB06-8426-4361-BA79-17E7B1A58B1A}" dt="2026-06-17T23:30:26.700" v="70" actId="962"/>
          <ac:picMkLst>
            <pc:docMk/>
            <pc:sldMk cId="1485238301" sldId="604"/>
            <ac:picMk id="9" creationId="{72FB6261-83E7-2894-E10D-2D4D59171EB8}"/>
          </ac:picMkLst>
        </pc:picChg>
        <pc:picChg chg="mod">
          <ac:chgData name="Jeff Welke" userId="5144fc03-1140-454d-8c26-5a2de940d530" providerId="ADAL" clId="{ECF3FB06-8426-4361-BA79-17E7B1A58B1A}" dt="2026-06-17T23:30:27.144" v="71" actId="962"/>
          <ac:picMkLst>
            <pc:docMk/>
            <pc:sldMk cId="1485238301" sldId="604"/>
            <ac:picMk id="10" creationId="{A030F794-412E-8215-5DBD-C62867BF9259}"/>
          </ac:picMkLst>
        </pc:picChg>
      </pc:sldChg>
      <pc:sldChg chg="modSp mod">
        <pc:chgData name="Jeff Welke" userId="5144fc03-1140-454d-8c26-5a2de940d530" providerId="ADAL" clId="{ECF3FB06-8426-4361-BA79-17E7B1A58B1A}" dt="2026-06-17T23:30:56.881" v="74" actId="962"/>
        <pc:sldMkLst>
          <pc:docMk/>
          <pc:sldMk cId="3516854950" sldId="605"/>
        </pc:sldMkLst>
        <pc:picChg chg="mod">
          <ac:chgData name="Jeff Welke" userId="5144fc03-1140-454d-8c26-5a2de940d530" providerId="ADAL" clId="{ECF3FB06-8426-4361-BA79-17E7B1A58B1A}" dt="2026-06-17T23:30:55.128" v="72" actId="962"/>
          <ac:picMkLst>
            <pc:docMk/>
            <pc:sldMk cId="3516854950" sldId="605"/>
            <ac:picMk id="2" creationId="{0D8C79D5-1B12-9EA8-90FE-D42D69C664F3}"/>
          </ac:picMkLst>
        </pc:picChg>
        <pc:picChg chg="mod ord">
          <ac:chgData name="Jeff Welke" userId="5144fc03-1140-454d-8c26-5a2de940d530" providerId="ADAL" clId="{ECF3FB06-8426-4361-BA79-17E7B1A58B1A}" dt="2026-06-17T23:30:56.881" v="74" actId="962"/>
          <ac:picMkLst>
            <pc:docMk/>
            <pc:sldMk cId="3516854950" sldId="605"/>
            <ac:picMk id="8" creationId="{F47743D5-13B2-97C0-0DBB-B03587FEE25A}"/>
          </ac:picMkLst>
        </pc:picChg>
      </pc:sldChg>
      <pc:sldChg chg="modSp mod">
        <pc:chgData name="Jeff Welke" userId="5144fc03-1140-454d-8c26-5a2de940d530" providerId="ADAL" clId="{ECF3FB06-8426-4361-BA79-17E7B1A58B1A}" dt="2026-06-17T23:31:54.726" v="79" actId="962"/>
        <pc:sldMkLst>
          <pc:docMk/>
          <pc:sldMk cId="2057635508" sldId="606"/>
        </pc:sldMkLst>
        <pc:picChg chg="mod">
          <ac:chgData name="Jeff Welke" userId="5144fc03-1140-454d-8c26-5a2de940d530" providerId="ADAL" clId="{ECF3FB06-8426-4361-BA79-17E7B1A58B1A}" dt="2026-06-17T23:31:54.726" v="79" actId="962"/>
          <ac:picMkLst>
            <pc:docMk/>
            <pc:sldMk cId="2057635508" sldId="606"/>
            <ac:picMk id="3" creationId="{32B4F87B-30A5-2EF1-71B8-48681609D105}"/>
          </ac:picMkLst>
        </pc:picChg>
      </pc:sldChg>
      <pc:sldChg chg="modSp mod">
        <pc:chgData name="Jeff Welke" userId="5144fc03-1140-454d-8c26-5a2de940d530" providerId="ADAL" clId="{ECF3FB06-8426-4361-BA79-17E7B1A58B1A}" dt="2026-06-17T23:32:05.086" v="81" actId="962"/>
        <pc:sldMkLst>
          <pc:docMk/>
          <pc:sldMk cId="2471252269" sldId="607"/>
        </pc:sldMkLst>
        <pc:picChg chg="mod">
          <ac:chgData name="Jeff Welke" userId="5144fc03-1140-454d-8c26-5a2de940d530" providerId="ADAL" clId="{ECF3FB06-8426-4361-BA79-17E7B1A58B1A}" dt="2026-06-17T23:32:05.086" v="81" actId="962"/>
          <ac:picMkLst>
            <pc:docMk/>
            <pc:sldMk cId="2471252269" sldId="607"/>
            <ac:picMk id="4" creationId="{1FB48603-DD62-EAB9-9DB9-A2849DDA6686}"/>
          </ac:picMkLst>
        </pc:picChg>
        <pc:picChg chg="mod">
          <ac:chgData name="Jeff Welke" userId="5144fc03-1140-454d-8c26-5a2de940d530" providerId="ADAL" clId="{ECF3FB06-8426-4361-BA79-17E7B1A58B1A}" dt="2026-06-17T23:32:04.132" v="80" actId="962"/>
          <ac:picMkLst>
            <pc:docMk/>
            <pc:sldMk cId="2471252269" sldId="607"/>
            <ac:picMk id="5" creationId="{C71BC572-A562-DBC6-400E-F12F8FB8B4A2}"/>
          </ac:picMkLst>
        </pc:picChg>
      </pc:sldChg>
      <pc:sldChg chg="modSp mod">
        <pc:chgData name="Jeff Welke" userId="5144fc03-1140-454d-8c26-5a2de940d530" providerId="ADAL" clId="{ECF3FB06-8426-4361-BA79-17E7B1A58B1A}" dt="2026-06-17T23:34:49.472" v="98" actId="962"/>
        <pc:sldMkLst>
          <pc:docMk/>
          <pc:sldMk cId="4092401278" sldId="608"/>
        </pc:sldMkLst>
        <pc:spChg chg="mod">
          <ac:chgData name="Jeff Welke" userId="5144fc03-1140-454d-8c26-5a2de940d530" providerId="ADAL" clId="{ECF3FB06-8426-4361-BA79-17E7B1A58B1A}" dt="2026-06-17T23:34:49.472" v="98" actId="962"/>
          <ac:spMkLst>
            <pc:docMk/>
            <pc:sldMk cId="4092401278" sldId="608"/>
            <ac:spMk id="13" creationId="{AAF9FAE7-6BD7-0572-2F56-77BFBEE8AEFD}"/>
          </ac:spMkLst>
        </pc:spChg>
        <pc:picChg chg="mod">
          <ac:chgData name="Jeff Welke" userId="5144fc03-1140-454d-8c26-5a2de940d530" providerId="ADAL" clId="{ECF3FB06-8426-4361-BA79-17E7B1A58B1A}" dt="2026-06-17T23:34:45.947" v="97" actId="962"/>
          <ac:picMkLst>
            <pc:docMk/>
            <pc:sldMk cId="4092401278" sldId="608"/>
            <ac:picMk id="15" creationId="{D2949E43-7155-F159-0186-6E79B50F08AE}"/>
          </ac:picMkLst>
        </pc:picChg>
        <pc:picChg chg="mod">
          <ac:chgData name="Jeff Welke" userId="5144fc03-1140-454d-8c26-5a2de940d530" providerId="ADAL" clId="{ECF3FB06-8426-4361-BA79-17E7B1A58B1A}" dt="2026-06-17T23:34:45.269" v="96" actId="962"/>
          <ac:picMkLst>
            <pc:docMk/>
            <pc:sldMk cId="4092401278" sldId="608"/>
            <ac:picMk id="16" creationId="{A83546AE-727E-2611-5241-9BD1A102486E}"/>
          </ac:picMkLst>
        </pc:picChg>
        <pc:picChg chg="mod">
          <ac:chgData name="Jeff Welke" userId="5144fc03-1140-454d-8c26-5a2de940d530" providerId="ADAL" clId="{ECF3FB06-8426-4361-BA79-17E7B1A58B1A}" dt="2026-06-17T23:34:44.199" v="95" actId="962"/>
          <ac:picMkLst>
            <pc:docMk/>
            <pc:sldMk cId="4092401278" sldId="608"/>
            <ac:picMk id="17" creationId="{AF1AE3B6-D511-BD5E-E810-7FBC267DA11C}"/>
          </ac:picMkLst>
        </pc:picChg>
        <pc:picChg chg="mod">
          <ac:chgData name="Jeff Welke" userId="5144fc03-1140-454d-8c26-5a2de940d530" providerId="ADAL" clId="{ECF3FB06-8426-4361-BA79-17E7B1A58B1A}" dt="2026-06-17T23:34:43.787" v="94" actId="962"/>
          <ac:picMkLst>
            <pc:docMk/>
            <pc:sldMk cId="4092401278" sldId="608"/>
            <ac:picMk id="18" creationId="{E472D302-3631-2DDC-5352-55050CF585A2}"/>
          </ac:picMkLst>
        </pc:picChg>
        <pc:picChg chg="mod">
          <ac:chgData name="Jeff Welke" userId="5144fc03-1140-454d-8c26-5a2de940d530" providerId="ADAL" clId="{ECF3FB06-8426-4361-BA79-17E7B1A58B1A}" dt="2026-06-17T23:34:43.355" v="93" actId="962"/>
          <ac:picMkLst>
            <pc:docMk/>
            <pc:sldMk cId="4092401278" sldId="608"/>
            <ac:picMk id="19" creationId="{485361A0-375C-39C7-843C-D9BDE1374257}"/>
          </ac:picMkLst>
        </pc:picChg>
        <pc:picChg chg="mod">
          <ac:chgData name="Jeff Welke" userId="5144fc03-1140-454d-8c26-5a2de940d530" providerId="ADAL" clId="{ECF3FB06-8426-4361-BA79-17E7B1A58B1A}" dt="2026-06-17T23:34:42.822" v="92" actId="962"/>
          <ac:picMkLst>
            <pc:docMk/>
            <pc:sldMk cId="4092401278" sldId="608"/>
            <ac:picMk id="20" creationId="{9F675F31-3F44-ED9A-B114-24FD0DB988F9}"/>
          </ac:picMkLst>
        </pc:picChg>
      </pc:sldChg>
      <pc:sldChg chg="modSp mod">
        <pc:chgData name="Jeff Welke" userId="5144fc03-1140-454d-8c26-5a2de940d530" providerId="ADAL" clId="{ECF3FB06-8426-4361-BA79-17E7B1A58B1A}" dt="2026-06-17T23:32:17.028" v="83" actId="962"/>
        <pc:sldMkLst>
          <pc:docMk/>
          <pc:sldMk cId="2871405674" sldId="609"/>
        </pc:sldMkLst>
        <pc:picChg chg="mod">
          <ac:chgData name="Jeff Welke" userId="5144fc03-1140-454d-8c26-5a2de940d530" providerId="ADAL" clId="{ECF3FB06-8426-4361-BA79-17E7B1A58B1A}" dt="2026-06-17T23:32:13.020" v="82" actId="962"/>
          <ac:picMkLst>
            <pc:docMk/>
            <pc:sldMk cId="2871405674" sldId="609"/>
            <ac:picMk id="2" creationId="{58277B8F-D9F3-6DD6-4227-A72F1377B2DB}"/>
          </ac:picMkLst>
        </pc:picChg>
        <pc:picChg chg="mod">
          <ac:chgData name="Jeff Welke" userId="5144fc03-1140-454d-8c26-5a2de940d530" providerId="ADAL" clId="{ECF3FB06-8426-4361-BA79-17E7B1A58B1A}" dt="2026-06-17T23:32:17.028" v="83" actId="962"/>
          <ac:picMkLst>
            <pc:docMk/>
            <pc:sldMk cId="2871405674" sldId="609"/>
            <ac:picMk id="1026" creationId="{50686761-A104-E2E1-D303-12BF678B80DD}"/>
          </ac:picMkLst>
        </pc:picChg>
      </pc:sldChg>
      <pc:sldMasterChg chg="del delSldLayout">
        <pc:chgData name="Jeff Welke" userId="5144fc03-1140-454d-8c26-5a2de940d530" providerId="ADAL" clId="{ECF3FB06-8426-4361-BA79-17E7B1A58B1A}" dt="2026-06-17T18:12:10.397" v="1"/>
        <pc:sldMasterMkLst>
          <pc:docMk/>
          <pc:sldMasterMk cId="1724626370" sldId="2147483692"/>
        </pc:sldMasterMkLst>
        <pc:sldLayoutChg chg="del">
          <pc:chgData name="Jeff Welke" userId="5144fc03-1140-454d-8c26-5a2de940d530" providerId="ADAL" clId="{ECF3FB06-8426-4361-BA79-17E7B1A58B1A}" dt="2026-06-17T18:12:10.397" v="1"/>
          <pc:sldLayoutMkLst>
            <pc:docMk/>
            <pc:sldMasterMk cId="1724626370" sldId="2147483692"/>
            <pc:sldLayoutMk cId="620955390" sldId="2147483693"/>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3571557680" sldId="2147483694"/>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1014565826" sldId="2147483695"/>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2341264674" sldId="2147483696"/>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3029116878" sldId="2147483697"/>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548729197" sldId="2147483698"/>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1234632253" sldId="2147483699"/>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2654092308" sldId="2147483700"/>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538686373" sldId="2147483701"/>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2049639930" sldId="2147483702"/>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1670650989" sldId="2147483703"/>
          </pc:sldLayoutMkLst>
        </pc:sldLayoutChg>
        <pc:sldLayoutChg chg="del">
          <pc:chgData name="Jeff Welke" userId="5144fc03-1140-454d-8c26-5a2de940d530" providerId="ADAL" clId="{ECF3FB06-8426-4361-BA79-17E7B1A58B1A}" dt="2026-06-17T18:12:10.397" v="1"/>
          <pc:sldLayoutMkLst>
            <pc:docMk/>
            <pc:sldMasterMk cId="1724626370" sldId="2147483692"/>
            <pc:sldLayoutMk cId="2343572294" sldId="2147483704"/>
          </pc:sldLayoutMkLst>
        </pc:sldLayoutChg>
      </pc:sldMasterChg>
      <pc:sldMasterChg chg="del delSldLayout">
        <pc:chgData name="Jeff Welke" userId="5144fc03-1140-454d-8c26-5a2de940d530" providerId="ADAL" clId="{ECF3FB06-8426-4361-BA79-17E7B1A58B1A}" dt="2026-06-17T18:12:10.397" v="1"/>
        <pc:sldMasterMkLst>
          <pc:docMk/>
          <pc:sldMasterMk cId="3078003334" sldId="2147483705"/>
        </pc:sldMasterMkLst>
        <pc:sldLayoutChg chg="del">
          <pc:chgData name="Jeff Welke" userId="5144fc03-1140-454d-8c26-5a2de940d530" providerId="ADAL" clId="{ECF3FB06-8426-4361-BA79-17E7B1A58B1A}" dt="2026-06-17T18:12:10.397" v="1"/>
          <pc:sldLayoutMkLst>
            <pc:docMk/>
            <pc:sldMasterMk cId="3078003334" sldId="2147483705"/>
            <pc:sldLayoutMk cId="2740992577" sldId="2147483706"/>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1404106408" sldId="2147483707"/>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1148144569" sldId="2147483708"/>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3706888357" sldId="2147483709"/>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446878268" sldId="2147483710"/>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3362404869" sldId="2147483711"/>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2744171117" sldId="2147483712"/>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1081049893" sldId="2147483713"/>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4203137201" sldId="2147483714"/>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1533549410" sldId="2147483715"/>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4140234698" sldId="2147483716"/>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1860184178" sldId="2147483717"/>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2436475408" sldId="2147483718"/>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1145452053" sldId="2147483719"/>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3532490362" sldId="2147483720"/>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360341156" sldId="2147483721"/>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1767453689" sldId="2147483722"/>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60774684" sldId="2147483723"/>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4119674459" sldId="2147483724"/>
          </pc:sldLayoutMkLst>
        </pc:sldLayoutChg>
        <pc:sldLayoutChg chg="del">
          <pc:chgData name="Jeff Welke" userId="5144fc03-1140-454d-8c26-5a2de940d530" providerId="ADAL" clId="{ECF3FB06-8426-4361-BA79-17E7B1A58B1A}" dt="2026-06-17T18:12:10.397" v="1"/>
          <pc:sldLayoutMkLst>
            <pc:docMk/>
            <pc:sldMasterMk cId="3078003334" sldId="2147483705"/>
            <pc:sldLayoutMk cId="1429244530" sldId="2147483725"/>
          </pc:sldLayoutMkLst>
        </pc:sldLayoutChg>
      </pc:sldMasterChg>
      <pc:sldMasterChg chg="del delSldLayout">
        <pc:chgData name="Jeff Welke" userId="5144fc03-1140-454d-8c26-5a2de940d530" providerId="ADAL" clId="{ECF3FB06-8426-4361-BA79-17E7B1A58B1A}" dt="2026-06-17T18:12:10.397" v="1"/>
        <pc:sldMasterMkLst>
          <pc:docMk/>
          <pc:sldMasterMk cId="660585916" sldId="2147483726"/>
        </pc:sldMasterMkLst>
        <pc:sldLayoutChg chg="del">
          <pc:chgData name="Jeff Welke" userId="5144fc03-1140-454d-8c26-5a2de940d530" providerId="ADAL" clId="{ECF3FB06-8426-4361-BA79-17E7B1A58B1A}" dt="2026-06-17T18:12:10.397" v="1"/>
          <pc:sldLayoutMkLst>
            <pc:docMk/>
            <pc:sldMasterMk cId="660585916" sldId="2147483726"/>
            <pc:sldLayoutMk cId="226125158" sldId="2147483727"/>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454726928" sldId="2147483728"/>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1861757736" sldId="2147483729"/>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1124710692" sldId="2147483730"/>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3762653084" sldId="2147483731"/>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2150070689" sldId="2147483732"/>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1387857212" sldId="2147483733"/>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506103678" sldId="2147483734"/>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1600971343" sldId="2147483735"/>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3361731626" sldId="2147483736"/>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1815113175" sldId="2147483737"/>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19603702" sldId="2147483738"/>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3785041839" sldId="2147483739"/>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262948218" sldId="2147483740"/>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2610996930" sldId="2147483741"/>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2299686618" sldId="2147483742"/>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1148498900" sldId="2147483743"/>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1318552568" sldId="2147483744"/>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2688897536" sldId="2147483745"/>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449574905" sldId="2147483746"/>
          </pc:sldLayoutMkLst>
        </pc:sldLayoutChg>
        <pc:sldLayoutChg chg="del">
          <pc:chgData name="Jeff Welke" userId="5144fc03-1140-454d-8c26-5a2de940d530" providerId="ADAL" clId="{ECF3FB06-8426-4361-BA79-17E7B1A58B1A}" dt="2026-06-17T18:12:10.397" v="1"/>
          <pc:sldLayoutMkLst>
            <pc:docMk/>
            <pc:sldMasterMk cId="660585916" sldId="2147483726"/>
            <pc:sldLayoutMk cId="572697884" sldId="2147483747"/>
          </pc:sldLayoutMkLst>
        </pc:sldLayoutChg>
      </pc:sldMasterChg>
      <pc:sldMasterChg chg="del delSldLayout">
        <pc:chgData name="Jeff Welke" userId="5144fc03-1140-454d-8c26-5a2de940d530" providerId="ADAL" clId="{ECF3FB06-8426-4361-BA79-17E7B1A58B1A}" dt="2026-06-17T18:12:10.397" v="1"/>
        <pc:sldMasterMkLst>
          <pc:docMk/>
          <pc:sldMasterMk cId="1660887286" sldId="2147483748"/>
        </pc:sldMasterMkLst>
        <pc:sldLayoutChg chg="del">
          <pc:chgData name="Jeff Welke" userId="5144fc03-1140-454d-8c26-5a2de940d530" providerId="ADAL" clId="{ECF3FB06-8426-4361-BA79-17E7B1A58B1A}" dt="2026-06-17T18:12:10.397" v="1"/>
          <pc:sldLayoutMkLst>
            <pc:docMk/>
            <pc:sldMasterMk cId="1660887286" sldId="2147483748"/>
            <pc:sldLayoutMk cId="1968825796" sldId="2147483749"/>
          </pc:sldLayoutMkLst>
        </pc:sldLayoutChg>
      </pc:sldMasterChg>
      <pc:sldMasterChg chg="del delSldLayout">
        <pc:chgData name="Jeff Welke" userId="5144fc03-1140-454d-8c26-5a2de940d530" providerId="ADAL" clId="{ECF3FB06-8426-4361-BA79-17E7B1A58B1A}" dt="2026-06-17T18:12:10.397" v="1"/>
        <pc:sldMasterMkLst>
          <pc:docMk/>
          <pc:sldMasterMk cId="2980721547" sldId="2147483750"/>
        </pc:sldMasterMkLst>
        <pc:sldLayoutChg chg="del">
          <pc:chgData name="Jeff Welke" userId="5144fc03-1140-454d-8c26-5a2de940d530" providerId="ADAL" clId="{ECF3FB06-8426-4361-BA79-17E7B1A58B1A}" dt="2026-06-17T18:12:10.397" v="1"/>
          <pc:sldLayoutMkLst>
            <pc:docMk/>
            <pc:sldMasterMk cId="2980721547" sldId="2147483750"/>
            <pc:sldLayoutMk cId="3687222082" sldId="2147483751"/>
          </pc:sldLayoutMkLst>
        </pc:sldLayoutChg>
        <pc:sldLayoutChg chg="del">
          <pc:chgData name="Jeff Welke" userId="5144fc03-1140-454d-8c26-5a2de940d530" providerId="ADAL" clId="{ECF3FB06-8426-4361-BA79-17E7B1A58B1A}" dt="2026-06-17T18:12:10.397" v="1"/>
          <pc:sldLayoutMkLst>
            <pc:docMk/>
            <pc:sldMasterMk cId="2980721547" sldId="2147483750"/>
            <pc:sldLayoutMk cId="2705158668" sldId="214748375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Open Sans Light" pitchFamily="2"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Open Sans Light" pitchFamily="2" charset="0"/>
              </a:defRPr>
            </a:lvl1pPr>
          </a:lstStyle>
          <a:p>
            <a:fld id="{EA121090-7912-47E6-BB6B-593116154E7D}" type="datetimeFigureOut">
              <a:rPr lang="en-US" smtClean="0"/>
              <a:pPr/>
              <a:t>6/17/2026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Open Sans Light" pitchFamily="2"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Open Sans Light" pitchFamily="2" charset="0"/>
              </a:defRPr>
            </a:lvl1pPr>
          </a:lstStyle>
          <a:p>
            <a:fld id="{8DB491CB-FBBE-442B-9818-9A4848DC1899}" type="slidenum">
              <a:rPr lang="en-US" smtClean="0"/>
              <a:pPr/>
              <a:t>‹#›</a:t>
            </a:fld>
            <a:endParaRPr lang="en-US" dirty="0"/>
          </a:p>
        </p:txBody>
      </p:sp>
    </p:spTree>
    <p:extLst>
      <p:ext uri="{BB962C8B-B14F-4D97-AF65-F5344CB8AC3E}">
        <p14:creationId xmlns:p14="http://schemas.microsoft.com/office/powerpoint/2010/main" val="4242367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Light" pitchFamily="2" charset="0"/>
        <a:ea typeface="+mn-ea"/>
        <a:cs typeface="+mn-cs"/>
      </a:defRPr>
    </a:lvl1pPr>
    <a:lvl2pPr marL="457200" algn="l" defTabSz="914400" rtl="0" eaLnBrk="1" latinLnBrk="0" hangingPunct="1">
      <a:defRPr sz="1200" b="0" i="0" kern="1200">
        <a:solidFill>
          <a:schemeClr val="tx1"/>
        </a:solidFill>
        <a:latin typeface="Open Sans Light" pitchFamily="2" charset="0"/>
        <a:ea typeface="+mn-ea"/>
        <a:cs typeface="+mn-cs"/>
      </a:defRPr>
    </a:lvl2pPr>
    <a:lvl3pPr marL="914400" algn="l" defTabSz="914400" rtl="0" eaLnBrk="1" latinLnBrk="0" hangingPunct="1">
      <a:defRPr sz="1200" b="0" i="0" kern="1200">
        <a:solidFill>
          <a:schemeClr val="tx1"/>
        </a:solidFill>
        <a:latin typeface="Open Sans Light" pitchFamily="2" charset="0"/>
        <a:ea typeface="+mn-ea"/>
        <a:cs typeface="+mn-cs"/>
      </a:defRPr>
    </a:lvl3pPr>
    <a:lvl4pPr marL="1371600" algn="l" defTabSz="914400" rtl="0" eaLnBrk="1" latinLnBrk="0" hangingPunct="1">
      <a:defRPr sz="1200" b="0" i="0" kern="1200">
        <a:solidFill>
          <a:schemeClr val="tx1"/>
        </a:solidFill>
        <a:latin typeface="Open Sans Light" pitchFamily="2" charset="0"/>
        <a:ea typeface="+mn-ea"/>
        <a:cs typeface="+mn-cs"/>
      </a:defRPr>
    </a:lvl4pPr>
    <a:lvl5pPr marL="1828800" algn="l" defTabSz="914400" rtl="0" eaLnBrk="1" latinLnBrk="0" hangingPunct="1">
      <a:defRPr sz="1200" b="0" i="0" kern="1200">
        <a:solidFill>
          <a:schemeClr val="tx1"/>
        </a:solidFill>
        <a:latin typeface="Open Sans Light"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urbanist.org/2021/06/28/how-cities-can-adapt-to-a-hotter-plane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Go over the overview of the day, the space and the purpose of the module</a:t>
            </a:r>
          </a:p>
        </p:txBody>
      </p:sp>
      <p:sp>
        <p:nvSpPr>
          <p:cNvPr id="4" name="Slide Number Placeholder 3"/>
          <p:cNvSpPr>
            <a:spLocks noGrp="1"/>
          </p:cNvSpPr>
          <p:nvPr>
            <p:ph type="sldNum" sz="quarter" idx="5"/>
          </p:nvPr>
        </p:nvSpPr>
        <p:spPr/>
        <p:txBody>
          <a:bodyPr/>
          <a:lstStyle/>
          <a:p>
            <a:pPr defTabSz="931774"/>
            <a:fld id="{871B2431-D351-4C6E-A3CF-9DFAC0E3E050}" type="slidenum">
              <a:rPr lang="cs-CZ">
                <a:solidFill>
                  <a:prstClr val="black"/>
                </a:solidFill>
              </a:rPr>
              <a:pPr defTabSz="931774"/>
              <a:t>2</a:t>
            </a:fld>
            <a:endParaRPr lang="cs-CZ" dirty="0">
              <a:solidFill>
                <a:prstClr val="black"/>
              </a:solidFill>
            </a:endParaRPr>
          </a:p>
        </p:txBody>
      </p:sp>
    </p:spTree>
    <p:extLst>
      <p:ext uri="{BB962C8B-B14F-4D97-AF65-F5344CB8AC3E}">
        <p14:creationId xmlns:p14="http://schemas.microsoft.com/office/powerpoint/2010/main" val="356886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224CF-A6CF-6F46-9B53-B0D6F109A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B757E-B380-0F48-F3FA-D0D1ECF5D088}"/>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842BD4BD-177F-440E-C6FA-98BC82D640DE}"/>
              </a:ext>
            </a:extLst>
          </p:cNvPr>
          <p:cNvSpPr>
            <a:spLocks noGrp="1"/>
          </p:cNvSpPr>
          <p:nvPr>
            <p:ph type="body" idx="1"/>
          </p:nvPr>
        </p:nvSpPr>
        <p:spPr/>
        <p:txBody>
          <a:bodyPr/>
          <a:lstStyle/>
          <a:p>
            <a:pPr marL="174708" indent="-174708">
              <a:buFont typeface="Arial" panose="020B0604020202020204" pitchFamily="34" charset="0"/>
              <a:buChar char="•"/>
            </a:pPr>
            <a:r>
              <a:rPr lang="en-US"/>
              <a:t>Emphasize that systemic and community support is critical to be climate resilient. Understanding how extreme heat impacts us differently is an important piece of climate resiliency.</a:t>
            </a:r>
          </a:p>
        </p:txBody>
      </p:sp>
      <p:sp>
        <p:nvSpPr>
          <p:cNvPr id="4" name="Slide Number Placeholder 3">
            <a:extLst>
              <a:ext uri="{FF2B5EF4-FFF2-40B4-BE49-F238E27FC236}">
                <a16:creationId xmlns:a16="http://schemas.microsoft.com/office/drawing/2014/main" id="{D18AB020-56FC-A14A-693F-AF88601F4096}"/>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11</a:t>
            </a:fld>
            <a:endParaRPr lang="cs-CZ" dirty="0">
              <a:solidFill>
                <a:prstClr val="black"/>
              </a:solidFill>
            </a:endParaRPr>
          </a:p>
        </p:txBody>
      </p:sp>
    </p:spTree>
    <p:extLst>
      <p:ext uri="{BB962C8B-B14F-4D97-AF65-F5344CB8AC3E}">
        <p14:creationId xmlns:p14="http://schemas.microsoft.com/office/powerpoint/2010/main" val="2948361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2B608-1090-7803-41F5-EC414BD98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9E1F8-A025-108C-A0D4-60EE7581DDA4}"/>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1CE43B36-D571-9AE9-40E5-BEA9C0443551}"/>
              </a:ext>
            </a:extLst>
          </p:cNvPr>
          <p:cNvSpPr>
            <a:spLocks noGrp="1"/>
          </p:cNvSpPr>
          <p:nvPr>
            <p:ph type="body" idx="1"/>
          </p:nvPr>
        </p:nvSpPr>
        <p:spPr/>
        <p:txBody>
          <a:bodyPr/>
          <a:lstStyle/>
          <a:p>
            <a:pPr marL="174708" indent="-174708">
              <a:buFont typeface="Arial" panose="020B0604020202020204" pitchFamily="34" charset="0"/>
              <a:buChar char="•"/>
            </a:pPr>
            <a:r>
              <a:rPr lang="en-US"/>
              <a:t>Define disproportionate.</a:t>
            </a:r>
          </a:p>
          <a:p>
            <a:pPr marL="174708" indent="-174708">
              <a:buFont typeface="Arial" panose="020B0604020202020204" pitchFamily="34" charset="0"/>
              <a:buChar char="•"/>
            </a:pPr>
            <a:r>
              <a:rPr lang="en-US"/>
              <a:t>Point out difference in tree coverage and proximity to public swimming spaces. Chat about the real-life impact of these differences during a heat wave.</a:t>
            </a:r>
            <a:r>
              <a:rPr lang="en-US" i="1"/>
              <a:t> </a:t>
            </a:r>
            <a:endParaRPr lang="en-US"/>
          </a:p>
          <a:p>
            <a:pPr marL="174708" indent="-174708">
              <a:buFont typeface="Arial" panose="020B0604020202020204" pitchFamily="34" charset="0"/>
              <a:buChar char="•"/>
            </a:pPr>
            <a:r>
              <a:rPr lang="en-US"/>
              <a:t>Additionally, factors like pregnancy, socioeconomic status, etc., impact the way we experience heat waves.</a:t>
            </a:r>
          </a:p>
          <a:p>
            <a:pPr lvl="0"/>
            <a:r>
              <a:rPr lang="en-US" i="1"/>
              <a:t> </a:t>
            </a:r>
            <a:endParaRPr lang="en-US"/>
          </a:p>
          <a:p>
            <a:r>
              <a:rPr lang="en-US" i="1"/>
              <a:t>Optional: Ask group - What other factors change the way people may experience extreme heat?</a:t>
            </a:r>
            <a:endParaRPr lang="en-US"/>
          </a:p>
        </p:txBody>
      </p:sp>
      <p:sp>
        <p:nvSpPr>
          <p:cNvPr id="4" name="Slide Number Placeholder 3">
            <a:extLst>
              <a:ext uri="{FF2B5EF4-FFF2-40B4-BE49-F238E27FC236}">
                <a16:creationId xmlns:a16="http://schemas.microsoft.com/office/drawing/2014/main" id="{E31BED68-9BC0-B5B6-3794-D070F364C16E}"/>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12</a:t>
            </a:fld>
            <a:endParaRPr lang="cs-CZ" dirty="0">
              <a:solidFill>
                <a:prstClr val="black"/>
              </a:solidFill>
            </a:endParaRPr>
          </a:p>
        </p:txBody>
      </p:sp>
    </p:spTree>
    <p:extLst>
      <p:ext uri="{BB962C8B-B14F-4D97-AF65-F5344CB8AC3E}">
        <p14:creationId xmlns:p14="http://schemas.microsoft.com/office/powerpoint/2010/main" val="2314078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EB4FD-AADD-CD59-4117-A06CE8114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019C1-BDAE-6C69-EF38-EA13C9A988E7}"/>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53C63A5A-CDFE-72AD-2717-65C32ABB5BE8}"/>
              </a:ext>
            </a:extLst>
          </p:cNvPr>
          <p:cNvSpPr>
            <a:spLocks noGrp="1"/>
          </p:cNvSpPr>
          <p:nvPr>
            <p:ph type="body" idx="1"/>
          </p:nvPr>
        </p:nvSpPr>
        <p:spPr/>
        <p:txBody>
          <a:bodyPr/>
          <a:lstStyle/>
          <a:p>
            <a:r>
              <a:rPr lang="en-US"/>
              <a:t>Have groups share in groups, the share out to the entire group.</a:t>
            </a:r>
          </a:p>
        </p:txBody>
      </p:sp>
      <p:sp>
        <p:nvSpPr>
          <p:cNvPr id="4" name="Slide Number Placeholder 3">
            <a:extLst>
              <a:ext uri="{FF2B5EF4-FFF2-40B4-BE49-F238E27FC236}">
                <a16:creationId xmlns:a16="http://schemas.microsoft.com/office/drawing/2014/main" id="{7A121D9D-EC36-C2AF-C9D2-E0F6FFB6F624}"/>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13</a:t>
            </a:fld>
            <a:endParaRPr lang="cs-CZ" dirty="0">
              <a:solidFill>
                <a:prstClr val="black"/>
              </a:solidFill>
            </a:endParaRPr>
          </a:p>
        </p:txBody>
      </p:sp>
    </p:spTree>
    <p:extLst>
      <p:ext uri="{BB962C8B-B14F-4D97-AF65-F5344CB8AC3E}">
        <p14:creationId xmlns:p14="http://schemas.microsoft.com/office/powerpoint/2010/main" val="4113173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3042C-E945-047F-8422-014C6D19D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0D040-2587-8076-E1A5-3706ED1B0421}"/>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38D71DB3-FC34-026E-D47B-51DC546C7886}"/>
              </a:ext>
            </a:extLst>
          </p:cNvPr>
          <p:cNvSpPr>
            <a:spLocks noGrp="1"/>
          </p:cNvSpPr>
          <p:nvPr>
            <p:ph type="body" idx="1"/>
          </p:nvPr>
        </p:nvSpPr>
        <p:spPr/>
        <p:txBody>
          <a:bodyPr/>
          <a:lstStyle/>
          <a:p>
            <a:pPr marL="174708" indent="-174708">
              <a:buFont typeface="Arial" panose="020B0604020202020204" pitchFamily="34" charset="0"/>
              <a:buChar char="•"/>
            </a:pPr>
            <a:r>
              <a:rPr lang="en-US" u="none">
                <a:solidFill>
                  <a:schemeClr val="tx2">
                    <a:lumMod val="50000"/>
                  </a:schemeClr>
                </a:solidFill>
                <a:hlinkClick r:id="rId3">
                  <a:extLst>
                    <a:ext uri="{A12FA001-AC4F-418D-AE19-62706E023703}">
                      <ahyp:hlinkClr xmlns:ahyp="http://schemas.microsoft.com/office/drawing/2018/hyperlinkcolor" val="tx"/>
                    </a:ext>
                  </a:extLst>
                </a:hlinkClick>
              </a:rPr>
              <a:t>Introduce map and it’s relevance to heat islands.</a:t>
            </a:r>
          </a:p>
          <a:p>
            <a:pPr marL="174708" indent="-174708">
              <a:buFont typeface="Arial" panose="020B0604020202020204" pitchFamily="34" charset="0"/>
              <a:buChar char="•"/>
            </a:pPr>
            <a:r>
              <a:rPr lang="en-US" u="none">
                <a:solidFill>
                  <a:schemeClr val="tx2">
                    <a:lumMod val="50000"/>
                  </a:schemeClr>
                </a:solidFill>
                <a:hlinkClick r:id="rId3">
                  <a:extLst>
                    <a:ext uri="{A12FA001-AC4F-418D-AE19-62706E023703}">
                      <ahyp:hlinkClr xmlns:ahyp="http://schemas.microsoft.com/office/drawing/2018/hyperlinkcolor" val="tx"/>
                    </a:ext>
                  </a:extLst>
                </a:hlinkClick>
              </a:rPr>
              <a:t>Ask group question. Reflect in groups or as a whole.</a:t>
            </a:r>
          </a:p>
          <a:p>
            <a:pPr marL="174708" indent="-174708">
              <a:buFont typeface="Arial" panose="020B0604020202020204" pitchFamily="34" charset="0"/>
              <a:buChar char="•"/>
            </a:pPr>
            <a:r>
              <a:rPr lang="en-US" u="none">
                <a:solidFill>
                  <a:schemeClr val="tx2">
                    <a:lumMod val="50000"/>
                  </a:schemeClr>
                </a:solidFill>
                <a:hlinkClick r:id="rId3">
                  <a:extLst>
                    <a:ext uri="{A12FA001-AC4F-418D-AE19-62706E023703}">
                      <ahyp:hlinkClr xmlns:ahyp="http://schemas.microsoft.com/office/drawing/2018/hyperlinkcolor" val="tx"/>
                    </a:ext>
                  </a:extLst>
                </a:hlinkClick>
              </a:rPr>
              <a:t>Transition: It’s important we know our own risk to heat based on where we live and our access to resources that keep us cool. </a:t>
            </a:r>
          </a:p>
          <a:p>
            <a:pPr marL="174708" indent="-174708">
              <a:buFont typeface="Arial" panose="020B0604020202020204" pitchFamily="34" charset="0"/>
              <a:buChar char="•"/>
            </a:pPr>
            <a:endParaRPr lang="en-US" u="none">
              <a:solidFill>
                <a:srgbClr val="467886"/>
              </a:solidFill>
              <a:hlinkClick r:id="rId3">
                <a:extLst>
                  <a:ext uri="{A12FA001-AC4F-418D-AE19-62706E023703}">
                    <ahyp:hlinkClr xmlns:ahyp="http://schemas.microsoft.com/office/drawing/2018/hyperlinkcolor" val="tx"/>
                  </a:ext>
                </a:extLst>
              </a:hlinkClick>
            </a:endParaRPr>
          </a:p>
          <a:p>
            <a:pPr marL="174708" indent="-174708">
              <a:buFont typeface="Arial" panose="020B0604020202020204" pitchFamily="34" charset="0"/>
              <a:buChar char="•"/>
            </a:pPr>
            <a:endParaRPr lang="en-US">
              <a:solidFill>
                <a:srgbClr val="467886"/>
              </a:solidFill>
              <a:hlinkClick r:id="rId3">
                <a:extLst>
                  <a:ext uri="{A12FA001-AC4F-418D-AE19-62706E023703}">
                    <ahyp:hlinkClr xmlns:ahyp="http://schemas.microsoft.com/office/drawing/2018/hyperlinkcolor" val="tx"/>
                  </a:ext>
                </a:extLst>
              </a:hlinkClick>
            </a:endParaRPr>
          </a:p>
          <a:p>
            <a:pPr marL="174708" indent="-174708">
              <a:buFont typeface="Arial" panose="020B0604020202020204" pitchFamily="34" charset="0"/>
              <a:buChar char="•"/>
            </a:pPr>
            <a:endParaRPr lang="en-US">
              <a:solidFill>
                <a:srgbClr val="467886"/>
              </a:solidFill>
              <a:hlinkClick r:id="rId3">
                <a:extLst>
                  <a:ext uri="{A12FA001-AC4F-418D-AE19-62706E023703}">
                    <ahyp:hlinkClr xmlns:ahyp="http://schemas.microsoft.com/office/drawing/2018/hyperlinkcolor" val="tx"/>
                  </a:ext>
                </a:extLst>
              </a:hlinkClick>
            </a:endParaRPr>
          </a:p>
          <a:p>
            <a:pPr marL="174708" indent="-174708">
              <a:buFont typeface="Arial" panose="020B0604020202020204" pitchFamily="34" charset="0"/>
              <a:buChar char="•"/>
            </a:pPr>
            <a:r>
              <a:rPr lang="en-US">
                <a:solidFill>
                  <a:srgbClr val="467886"/>
                </a:solidFill>
                <a:hlinkClick r:id="rId3">
                  <a:extLst>
                    <a:ext uri="{A12FA001-AC4F-418D-AE19-62706E023703}">
                      <ahyp:hlinkClr xmlns:ahyp="http://schemas.microsoft.com/office/drawing/2018/hyperlinkcolor" val="tx"/>
                    </a:ext>
                  </a:extLst>
                </a:hlinkClick>
              </a:rPr>
              <a:t>How Cities Can Adapt to a Hotter Planet » The Urbanist</a:t>
            </a:r>
            <a:endParaRPr lang="en-US"/>
          </a:p>
        </p:txBody>
      </p:sp>
      <p:sp>
        <p:nvSpPr>
          <p:cNvPr id="4" name="Slide Number Placeholder 3">
            <a:extLst>
              <a:ext uri="{FF2B5EF4-FFF2-40B4-BE49-F238E27FC236}">
                <a16:creationId xmlns:a16="http://schemas.microsoft.com/office/drawing/2014/main" id="{1FA20B2A-33E3-AA5F-352E-49EFEABECC46}"/>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14</a:t>
            </a:fld>
            <a:endParaRPr lang="cs-CZ" dirty="0">
              <a:solidFill>
                <a:prstClr val="black"/>
              </a:solidFill>
            </a:endParaRPr>
          </a:p>
        </p:txBody>
      </p:sp>
    </p:spTree>
    <p:extLst>
      <p:ext uri="{BB962C8B-B14F-4D97-AF65-F5344CB8AC3E}">
        <p14:creationId xmlns:p14="http://schemas.microsoft.com/office/powerpoint/2010/main" val="1243460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0A550-701A-FE65-21F2-42E8EDB4A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D8260-077F-CFF6-071F-2EE6BF31DA6E}"/>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02AF83C9-812B-ECC3-9961-5DC123C0B41C}"/>
              </a:ext>
            </a:extLst>
          </p:cNvPr>
          <p:cNvSpPr>
            <a:spLocks noGrp="1"/>
          </p:cNvSpPr>
          <p:nvPr>
            <p:ph type="body" idx="1"/>
          </p:nvPr>
        </p:nvSpPr>
        <p:spPr/>
        <p:txBody>
          <a:bodyPr/>
          <a:lstStyle/>
          <a:p>
            <a:pPr marL="174708" indent="-174708">
              <a:buFont typeface="Arial" panose="020B0604020202020204" pitchFamily="34" charset="0"/>
              <a:buChar char="•"/>
            </a:pPr>
            <a:r>
              <a:rPr lang="en-US"/>
              <a:t>Define heat islands and why they occur.</a:t>
            </a:r>
          </a:p>
          <a:p>
            <a:pPr marL="174708" indent="-174708">
              <a:buFont typeface="Arial" panose="020B0604020202020204" pitchFamily="34" charset="0"/>
              <a:buChar char="•"/>
            </a:pPr>
            <a:r>
              <a:rPr lang="en-US"/>
              <a:t>During the 2021 heat dome, there were recorded temperatures of up to 14F between neighborhoods.  </a:t>
            </a:r>
          </a:p>
          <a:p>
            <a:pPr marL="174708" indent="-174708">
              <a:buFont typeface="Arial" panose="020B0604020202020204" pitchFamily="34" charset="0"/>
              <a:buChar char="•"/>
            </a:pPr>
            <a:r>
              <a:rPr lang="en-US"/>
              <a:t>Connect back to environmental and climate justice.</a:t>
            </a:r>
          </a:p>
        </p:txBody>
      </p:sp>
      <p:sp>
        <p:nvSpPr>
          <p:cNvPr id="4" name="Slide Number Placeholder 3">
            <a:extLst>
              <a:ext uri="{FF2B5EF4-FFF2-40B4-BE49-F238E27FC236}">
                <a16:creationId xmlns:a16="http://schemas.microsoft.com/office/drawing/2014/main" id="{2622441D-E2B7-1430-ABEB-DF4CE492E3F9}"/>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15</a:t>
            </a:fld>
            <a:endParaRPr lang="cs-CZ" dirty="0">
              <a:solidFill>
                <a:prstClr val="black"/>
              </a:solidFill>
            </a:endParaRPr>
          </a:p>
        </p:txBody>
      </p:sp>
    </p:spTree>
    <p:extLst>
      <p:ext uri="{BB962C8B-B14F-4D97-AF65-F5344CB8AC3E}">
        <p14:creationId xmlns:p14="http://schemas.microsoft.com/office/powerpoint/2010/main" val="3585577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E2A3B-6A67-803F-DA76-11F05A583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FBD12-981D-13F6-BC49-578DFCF032D2}"/>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08793DA6-B350-48AD-5249-C7FFDCD56FC2}"/>
              </a:ext>
            </a:extLst>
          </p:cNvPr>
          <p:cNvSpPr>
            <a:spLocks noGrp="1"/>
          </p:cNvSpPr>
          <p:nvPr>
            <p:ph type="body" idx="1"/>
          </p:nvPr>
        </p:nvSpPr>
        <p:spPr/>
        <p:txBody>
          <a:bodyPr/>
          <a:lstStyle/>
          <a:p>
            <a:pPr marL="174708" indent="-174708" defTabSz="931774">
              <a:buFont typeface="Arial" panose="020B0604020202020204" pitchFamily="34" charset="0"/>
              <a:buChar char="•"/>
            </a:pPr>
            <a:r>
              <a:rPr lang="en-US"/>
              <a:t>Have groups share in groups, the share out to the entire group.</a:t>
            </a:r>
          </a:p>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C8C1170-B8CA-05AD-0E66-A96C3A15F033}"/>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16</a:t>
            </a:fld>
            <a:endParaRPr lang="cs-CZ" dirty="0">
              <a:solidFill>
                <a:prstClr val="black"/>
              </a:solidFill>
            </a:endParaRPr>
          </a:p>
        </p:txBody>
      </p:sp>
    </p:spTree>
    <p:extLst>
      <p:ext uri="{BB962C8B-B14F-4D97-AF65-F5344CB8AC3E}">
        <p14:creationId xmlns:p14="http://schemas.microsoft.com/office/powerpoint/2010/main" val="1761238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F7545-55A8-6D9B-8840-BAF6E5845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3FB4E-7A0E-017C-5031-E337D6E79D70}"/>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B3FE847D-E398-75B7-81A4-BAA09470D351}"/>
              </a:ext>
            </a:extLst>
          </p:cNvPr>
          <p:cNvSpPr>
            <a:spLocks noGrp="1"/>
          </p:cNvSpPr>
          <p:nvPr>
            <p:ph type="body" idx="1"/>
          </p:nvPr>
        </p:nvSpPr>
        <p:spPr/>
        <p:txBody>
          <a:bodyPr/>
          <a:lstStyle/>
          <a:p>
            <a:pPr marL="174708" indent="-174708">
              <a:buFont typeface="Arial" panose="020B0604020202020204" pitchFamily="34" charset="0"/>
              <a:buChar char="•"/>
            </a:pPr>
            <a:r>
              <a:rPr lang="en-US"/>
              <a:t>Define cooling centers.</a:t>
            </a:r>
          </a:p>
          <a:p>
            <a:pPr marL="174708" indent="-174708">
              <a:buFont typeface="Arial" panose="020B0604020202020204" pitchFamily="34" charset="0"/>
              <a:buChar char="•"/>
            </a:pPr>
            <a:r>
              <a:rPr lang="en-US"/>
              <a:t>One tool we can use when experiencing extreme heat are cooling centers. </a:t>
            </a:r>
          </a:p>
          <a:p>
            <a:pPr marL="174708" indent="-174708">
              <a:buFont typeface="Arial" panose="020B0604020202020204" pitchFamily="34" charset="0"/>
              <a:buChar char="•"/>
            </a:pPr>
            <a:r>
              <a:rPr lang="en-US" i="1"/>
              <a:t>Optional: Ask the group - Have any of you utilized a cooling center before? Or maybe a public place to keep cool – like a park or pool?</a:t>
            </a:r>
          </a:p>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6E9435E3-A59E-4B9F-D845-B6D2A2C9AF44}"/>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17</a:t>
            </a:fld>
            <a:endParaRPr lang="cs-CZ" dirty="0">
              <a:solidFill>
                <a:prstClr val="black"/>
              </a:solidFill>
            </a:endParaRPr>
          </a:p>
        </p:txBody>
      </p:sp>
    </p:spTree>
    <p:extLst>
      <p:ext uri="{BB962C8B-B14F-4D97-AF65-F5344CB8AC3E}">
        <p14:creationId xmlns:p14="http://schemas.microsoft.com/office/powerpoint/2010/main" val="204343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87CB-AF05-5B97-B7B5-4D1C8401C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63A2A-8610-2FC3-0B06-DD8517EC65B5}"/>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30DDC189-4291-D516-858F-4D34F1EA38E5}"/>
              </a:ext>
            </a:extLst>
          </p:cNvPr>
          <p:cNvSpPr>
            <a:spLocks noGrp="1"/>
          </p:cNvSpPr>
          <p:nvPr>
            <p:ph type="body" idx="1"/>
          </p:nvPr>
        </p:nvSpPr>
        <p:spPr/>
        <p:txBody>
          <a:bodyPr/>
          <a:lstStyle/>
          <a:p>
            <a:r>
              <a:rPr lang="en-US"/>
              <a:t>Have groups share in groups, the share out to the entire group.</a:t>
            </a:r>
          </a:p>
          <a:p>
            <a:r>
              <a:rPr lang="en-US"/>
              <a:t>Optional: Have groups resort and share what they chatted about with other individuals to share knowledge and resources.</a:t>
            </a:r>
          </a:p>
          <a:p>
            <a:r>
              <a:rPr lang="en-US"/>
              <a:t>Transition: Extreme heat impacts everyone – our families, our neighbors, our friends, colleagues, etc. It’s important that we are prepared to support each other, and be supported by each other, when these extreme weather events inevitably come around.</a:t>
            </a:r>
          </a:p>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F08C398-B5E6-8842-7954-60D02C754E90}"/>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18</a:t>
            </a:fld>
            <a:endParaRPr lang="cs-CZ" dirty="0">
              <a:solidFill>
                <a:prstClr val="black"/>
              </a:solidFill>
            </a:endParaRPr>
          </a:p>
        </p:txBody>
      </p:sp>
    </p:spTree>
    <p:extLst>
      <p:ext uri="{BB962C8B-B14F-4D97-AF65-F5344CB8AC3E}">
        <p14:creationId xmlns:p14="http://schemas.microsoft.com/office/powerpoint/2010/main" val="2692637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E0219-3264-D868-2683-83E25BF85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2CB11-C70C-2D18-4AC3-27BC907C46DD}"/>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4EC7B704-0FDD-EA3C-4A56-7432F0EB31A8}"/>
              </a:ext>
            </a:extLst>
          </p:cNvPr>
          <p:cNvSpPr>
            <a:spLocks noGrp="1"/>
          </p:cNvSpPr>
          <p:nvPr>
            <p:ph type="body" idx="1"/>
          </p:nvPr>
        </p:nvSpPr>
        <p:spPr/>
        <p:txBody>
          <a:bodyPr/>
          <a:lstStyle/>
          <a:p>
            <a:r>
              <a:rPr lang="en-US"/>
              <a:t>Introduce Section 2</a:t>
            </a:r>
          </a:p>
          <a:p>
            <a:r>
              <a:rPr lang="en-US"/>
              <a:t>Reemphasize the need to support our people and it’s important to resiliency</a:t>
            </a:r>
          </a:p>
          <a:p>
            <a:r>
              <a:rPr lang="en-US"/>
              <a:t>Introduce wildfire smoke and it’s connection to climate change and extreme heat</a:t>
            </a:r>
          </a:p>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D361CAF-9A2C-DC66-086E-4DFF136B9BA8}"/>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19</a:t>
            </a:fld>
            <a:endParaRPr lang="cs-CZ" dirty="0">
              <a:solidFill>
                <a:prstClr val="black"/>
              </a:solidFill>
            </a:endParaRPr>
          </a:p>
        </p:txBody>
      </p:sp>
    </p:spTree>
    <p:extLst>
      <p:ext uri="{BB962C8B-B14F-4D97-AF65-F5344CB8AC3E}">
        <p14:creationId xmlns:p14="http://schemas.microsoft.com/office/powerpoint/2010/main" val="3869773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AD8C7-79BA-A115-3099-A6CD8BAB3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03732-20B6-3DA8-DA4E-7503DEC0E41F}"/>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383689A6-C64A-7280-29B5-68F695813ED9}"/>
              </a:ext>
            </a:extLst>
          </p:cNvPr>
          <p:cNvSpPr>
            <a:spLocks noGrp="1"/>
          </p:cNvSpPr>
          <p:nvPr>
            <p:ph type="body" idx="1"/>
          </p:nvPr>
        </p:nvSpPr>
        <p:spPr/>
        <p:txBody>
          <a:bodyPr/>
          <a:lstStyle/>
          <a:p>
            <a:pPr marL="174708" indent="-174708">
              <a:buFont typeface="Arial" panose="020B0604020202020204" pitchFamily="34" charset="0"/>
              <a:buChar char="•"/>
            </a:pPr>
            <a:r>
              <a:rPr lang="en-US"/>
              <a:t>Wildfire smoke and it’s connection to extreme heat and climate change.</a:t>
            </a:r>
          </a:p>
          <a:p>
            <a:pPr marL="174708" indent="-174708">
              <a:buFont typeface="Arial" panose="020B0604020202020204" pitchFamily="34" charset="0"/>
              <a:buChar char="•"/>
            </a:pPr>
            <a:r>
              <a:rPr lang="en-US"/>
              <a:t>Ask group to turn and talk or share to the group</a:t>
            </a:r>
          </a:p>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0DEE9C9-8B01-1FD2-9CC8-DF60D93C92B0}"/>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20</a:t>
            </a:fld>
            <a:endParaRPr lang="cs-CZ" dirty="0">
              <a:solidFill>
                <a:prstClr val="black"/>
              </a:solidFill>
            </a:endParaRPr>
          </a:p>
        </p:txBody>
      </p:sp>
    </p:spTree>
    <p:extLst>
      <p:ext uri="{BB962C8B-B14F-4D97-AF65-F5344CB8AC3E}">
        <p14:creationId xmlns:p14="http://schemas.microsoft.com/office/powerpoint/2010/main" val="1925258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B083D-6414-CACC-9722-55F815230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DA495-4A51-EAF9-2DCC-A9CF601D8C34}"/>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71B15F24-BDF0-341C-C26F-9973918AF269}"/>
              </a:ext>
            </a:extLst>
          </p:cNvPr>
          <p:cNvSpPr>
            <a:spLocks noGrp="1"/>
          </p:cNvSpPr>
          <p:nvPr>
            <p:ph type="body" idx="1"/>
          </p:nvPr>
        </p:nvSpPr>
        <p:spPr/>
        <p:txBody>
          <a:bodyPr/>
          <a:lstStyle/>
          <a:p>
            <a:pPr marL="174708" indent="-174708">
              <a:buFont typeface="Arial" panose="020B0604020202020204" pitchFamily="34" charset="0"/>
              <a:buChar char="•"/>
            </a:pPr>
            <a:r>
              <a:rPr lang="en-US" dirty="0"/>
              <a:t>Ask group: to turn and talk to someone near them about the questions</a:t>
            </a:r>
          </a:p>
          <a:p>
            <a:pPr marL="174708" indent="-174708">
              <a:buFont typeface="Arial" panose="020B0604020202020204" pitchFamily="34" charset="0"/>
              <a:buChar char="•"/>
            </a:pPr>
            <a:r>
              <a:rPr lang="en-US" dirty="0"/>
              <a:t>Ask for a two people to share out what they talked about. </a:t>
            </a:r>
          </a:p>
        </p:txBody>
      </p:sp>
      <p:sp>
        <p:nvSpPr>
          <p:cNvPr id="4" name="Slide Number Placeholder 3">
            <a:extLst>
              <a:ext uri="{FF2B5EF4-FFF2-40B4-BE49-F238E27FC236}">
                <a16:creationId xmlns:a16="http://schemas.microsoft.com/office/drawing/2014/main" id="{D4494F99-3EB6-0BC7-54CE-CE87B13EB7BB}"/>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3</a:t>
            </a:fld>
            <a:endParaRPr lang="cs-CZ" dirty="0">
              <a:solidFill>
                <a:prstClr val="black"/>
              </a:solidFill>
            </a:endParaRPr>
          </a:p>
        </p:txBody>
      </p:sp>
    </p:spTree>
    <p:extLst>
      <p:ext uri="{BB962C8B-B14F-4D97-AF65-F5344CB8AC3E}">
        <p14:creationId xmlns:p14="http://schemas.microsoft.com/office/powerpoint/2010/main" val="3514866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C8263-395E-521C-F5A3-55EFA3764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B72F1-E722-67B9-C3DC-1119EEDAE219}"/>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E1227B9F-1CEA-9080-475C-3EA94F7A63D4}"/>
              </a:ext>
            </a:extLst>
          </p:cNvPr>
          <p:cNvSpPr>
            <a:spLocks noGrp="1"/>
          </p:cNvSpPr>
          <p:nvPr>
            <p:ph type="body" idx="1"/>
          </p:nvPr>
        </p:nvSpPr>
        <p:spPr/>
        <p:txBody>
          <a:bodyPr/>
          <a:lstStyle/>
          <a:p>
            <a:pPr marL="174708" indent="-174708">
              <a:buFont typeface="Arial" panose="020B0604020202020204" pitchFamily="34" charset="0"/>
              <a:buChar char="•"/>
            </a:pPr>
            <a:r>
              <a:rPr lang="en-US" dirty="0"/>
              <a:t>Air Quality Index (AQI) is a way we can communicate how healthy the air is.</a:t>
            </a:r>
          </a:p>
          <a:p>
            <a:pPr marL="174708" indent="-174708">
              <a:buFont typeface="Arial" panose="020B0604020202020204" pitchFamily="34" charset="0"/>
              <a:buChar char="•"/>
            </a:pPr>
            <a:r>
              <a:rPr lang="en-US" dirty="0"/>
              <a:t>Air quality cannot always be seen with the naked eye – a 200 score could still look like a clear day.</a:t>
            </a:r>
          </a:p>
          <a:p>
            <a:pPr marL="174708" indent="-174708">
              <a:buFont typeface="Arial" panose="020B0604020202020204" pitchFamily="34" charset="0"/>
              <a:buChar char="•"/>
            </a:pPr>
            <a:r>
              <a:rPr lang="en-US" dirty="0"/>
              <a:t>Demonstrate how to find AQI if necessary.</a:t>
            </a:r>
            <a:endParaRPr lang="en-US" i="1" dirty="0"/>
          </a:p>
          <a:p>
            <a:pPr defTabSz="931774">
              <a:defRPr/>
            </a:pPr>
            <a:r>
              <a:rPr lang="en-US" i="1" dirty="0"/>
              <a:t>Optional: Ask group - Have any of you relied on the AQI before? How do you like to access that information?</a:t>
            </a:r>
          </a:p>
          <a:p>
            <a:pPr marL="174708" indent="-174708">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0B19C85-EAC3-A966-8AFB-997537C01503}"/>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21</a:t>
            </a:fld>
            <a:endParaRPr lang="cs-CZ" dirty="0">
              <a:solidFill>
                <a:prstClr val="black"/>
              </a:solidFill>
            </a:endParaRPr>
          </a:p>
        </p:txBody>
      </p:sp>
    </p:spTree>
    <p:extLst>
      <p:ext uri="{BB962C8B-B14F-4D97-AF65-F5344CB8AC3E}">
        <p14:creationId xmlns:p14="http://schemas.microsoft.com/office/powerpoint/2010/main" val="1799674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03B83-2945-BCAE-FE0A-ACA252920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5F792-74DB-0D5B-F2F8-6BE27746056F}"/>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65726989-5159-A707-DA7E-71CAC5CF8C54}"/>
              </a:ext>
            </a:extLst>
          </p:cNvPr>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EEDF0358-2031-36C3-37C1-FD293BBA12DF}"/>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22</a:t>
            </a:fld>
            <a:endParaRPr lang="cs-CZ" dirty="0">
              <a:solidFill>
                <a:prstClr val="black"/>
              </a:solidFill>
            </a:endParaRPr>
          </a:p>
        </p:txBody>
      </p:sp>
    </p:spTree>
    <p:extLst>
      <p:ext uri="{BB962C8B-B14F-4D97-AF65-F5344CB8AC3E}">
        <p14:creationId xmlns:p14="http://schemas.microsoft.com/office/powerpoint/2010/main" val="3294840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6674E-2A32-C23A-6A39-6F4AA4F59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6CA3B-382C-4C90-B98E-C576C6857BCF}"/>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7B380C0A-8C72-B2E4-888D-A892F3655FCF}"/>
              </a:ext>
            </a:extLst>
          </p:cNvPr>
          <p:cNvSpPr>
            <a:spLocks noGrp="1"/>
          </p:cNvSpPr>
          <p:nvPr>
            <p:ph type="body" idx="1"/>
          </p:nvPr>
        </p:nvSpPr>
        <p:spPr/>
        <p:txBody>
          <a:bodyPr/>
          <a:lstStyle/>
          <a:p>
            <a:pPr marL="174708" indent="-174708">
              <a:buFont typeface="Arial" panose="020B0604020202020204" pitchFamily="34" charset="0"/>
              <a:buChar char="•"/>
            </a:pPr>
            <a:r>
              <a:rPr lang="en-US"/>
              <a:t>Ask group to turn and talk or share to the group</a:t>
            </a:r>
          </a:p>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42E569B5-6CD4-C91A-02AD-3D2E8E4460F4}"/>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23</a:t>
            </a:fld>
            <a:endParaRPr lang="cs-CZ" dirty="0">
              <a:solidFill>
                <a:prstClr val="black"/>
              </a:solidFill>
            </a:endParaRPr>
          </a:p>
        </p:txBody>
      </p:sp>
    </p:spTree>
    <p:extLst>
      <p:ext uri="{BB962C8B-B14F-4D97-AF65-F5344CB8AC3E}">
        <p14:creationId xmlns:p14="http://schemas.microsoft.com/office/powerpoint/2010/main" val="182836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When preparing for extreme weather, it’s important to know there are supports out there from the City of Seattle and King County</a:t>
            </a:r>
          </a:p>
          <a:p>
            <a:pPr marL="174708" indent="-174708">
              <a:buFont typeface="Arial" panose="020B0604020202020204" pitchFamily="34" charset="0"/>
              <a:buChar char="•"/>
            </a:pPr>
            <a:r>
              <a:rPr lang="en-US"/>
              <a:t>You should become familiar with these resources and where to locate them so you can share this information and help others impacted by extreme heat and wildfire smoke.</a:t>
            </a:r>
          </a:p>
          <a:p>
            <a:endParaRPr lang="en-US"/>
          </a:p>
        </p:txBody>
      </p:sp>
      <p:sp>
        <p:nvSpPr>
          <p:cNvPr id="4" name="Slide Number Placeholder 3"/>
          <p:cNvSpPr>
            <a:spLocks noGrp="1"/>
          </p:cNvSpPr>
          <p:nvPr>
            <p:ph type="sldNum" sz="quarter" idx="5"/>
          </p:nvPr>
        </p:nvSpPr>
        <p:spPr/>
        <p:txBody>
          <a:bodyPr/>
          <a:lstStyle/>
          <a:p>
            <a:fld id="{783EE622-5B97-4E25-80DF-B77C621210FF}" type="slidenum">
              <a:rPr lang="en-US" smtClean="0"/>
              <a:t>24</a:t>
            </a:fld>
            <a:endParaRPr lang="en-US"/>
          </a:p>
        </p:txBody>
      </p:sp>
    </p:spTree>
    <p:extLst>
      <p:ext uri="{BB962C8B-B14F-4D97-AF65-F5344CB8AC3E}">
        <p14:creationId xmlns:p14="http://schemas.microsoft.com/office/powerpoint/2010/main" val="2445333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99E20-727E-9DAD-3C86-FC1B705E0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F475C-18E0-4BC3-698B-4014CC56BB12}"/>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BB0D867B-2C0A-73F7-ED2A-2BB93CFAEC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46FC25-6B19-67BF-512B-7B5B78A481B0}"/>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25</a:t>
            </a:fld>
            <a:endParaRPr lang="cs-CZ" dirty="0">
              <a:solidFill>
                <a:prstClr val="black"/>
              </a:solidFill>
            </a:endParaRPr>
          </a:p>
        </p:txBody>
      </p:sp>
    </p:spTree>
    <p:extLst>
      <p:ext uri="{BB962C8B-B14F-4D97-AF65-F5344CB8AC3E}">
        <p14:creationId xmlns:p14="http://schemas.microsoft.com/office/powerpoint/2010/main" val="9712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5890A-BD79-B5E0-466C-BD3E05921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8718E-2CF7-DA87-CB13-B89137EF48D6}"/>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8285C58A-D83D-7363-FC82-D2032DEE908F}"/>
              </a:ext>
            </a:extLst>
          </p:cNvPr>
          <p:cNvSpPr>
            <a:spLocks noGrp="1"/>
          </p:cNvSpPr>
          <p:nvPr>
            <p:ph type="body" idx="1"/>
          </p:nvPr>
        </p:nvSpPr>
        <p:spPr/>
        <p:txBody>
          <a:bodyPr/>
          <a:lstStyle/>
          <a:p>
            <a:pPr marL="174708" indent="-174708">
              <a:buFont typeface="Arial" panose="020B0604020202020204" pitchFamily="34" charset="0"/>
              <a:buChar char="•"/>
            </a:pPr>
            <a:r>
              <a:rPr lang="en-US"/>
              <a:t>Ask group: have any of you heard of extreme heat? How does it differ from warm, summer weather? Do you have any experiences you remember during extreme heat?</a:t>
            </a:r>
          </a:p>
          <a:p>
            <a:pPr marL="174708" indent="-174708">
              <a:buFont typeface="Arial" panose="020B0604020202020204" pitchFamily="34" charset="0"/>
              <a:buChar char="•"/>
            </a:pPr>
            <a:r>
              <a:rPr lang="en-US"/>
              <a:t>Expand on conversation: Extreme heat is different than hot weather.</a:t>
            </a:r>
          </a:p>
          <a:p>
            <a:pPr marL="174708" indent="-174708">
              <a:buFont typeface="Arial" panose="020B0604020202020204" pitchFamily="34" charset="0"/>
              <a:buChar char="•"/>
            </a:pPr>
            <a:r>
              <a:rPr lang="en-US"/>
              <a:t>Temperatures across Seattle have been steadily increasing. Extreme heat is becoming increasingly common in our summers, here in Seattle.</a:t>
            </a:r>
          </a:p>
          <a:p>
            <a:pPr marL="174708" indent="-174708">
              <a:buFont typeface="Arial" panose="020B0604020202020204" pitchFamily="34" charset="0"/>
              <a:buChar char="•"/>
            </a:pPr>
            <a:r>
              <a:rPr lang="en-US"/>
              <a:t>Extreme heat is leading cause of death among weather events.</a:t>
            </a:r>
          </a:p>
        </p:txBody>
      </p:sp>
      <p:sp>
        <p:nvSpPr>
          <p:cNvPr id="4" name="Slide Number Placeholder 3">
            <a:extLst>
              <a:ext uri="{FF2B5EF4-FFF2-40B4-BE49-F238E27FC236}">
                <a16:creationId xmlns:a16="http://schemas.microsoft.com/office/drawing/2014/main" id="{71743C36-E460-B1F1-BC91-D2D00C47D9DE}"/>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4</a:t>
            </a:fld>
            <a:endParaRPr lang="cs-CZ" dirty="0">
              <a:solidFill>
                <a:prstClr val="black"/>
              </a:solidFill>
            </a:endParaRPr>
          </a:p>
        </p:txBody>
      </p:sp>
    </p:spTree>
    <p:extLst>
      <p:ext uri="{BB962C8B-B14F-4D97-AF65-F5344CB8AC3E}">
        <p14:creationId xmlns:p14="http://schemas.microsoft.com/office/powerpoint/2010/main" val="4092812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83F63-2CE2-3EA4-65E4-140DCF1A4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C509C-A707-8839-FEF3-92D539900045}"/>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5A2C493C-8F44-6278-3086-FF382E2E2497}"/>
              </a:ext>
            </a:extLst>
          </p:cNvPr>
          <p:cNvSpPr>
            <a:spLocks noGrp="1"/>
          </p:cNvSpPr>
          <p:nvPr>
            <p:ph type="body" idx="1"/>
          </p:nvPr>
        </p:nvSpPr>
        <p:spPr/>
        <p:txBody>
          <a:bodyPr/>
          <a:lstStyle/>
          <a:p>
            <a:pPr marL="174708" indent="-174708" defTabSz="931774">
              <a:buFont typeface="Arial" panose="020B0604020202020204" pitchFamily="34" charset="0"/>
              <a:buChar char="•"/>
              <a:defRPr/>
            </a:pPr>
            <a:r>
              <a:rPr lang="en-US"/>
              <a:t>Ask group: Do any of you remember experiencing the heat dome or have heard stories of it? </a:t>
            </a:r>
            <a:r>
              <a:rPr lang="en-US" i="1"/>
              <a:t>(Group members may remember reading headlines such as this one)</a:t>
            </a:r>
            <a:endParaRPr lang="en-US"/>
          </a:p>
          <a:p>
            <a:pPr marL="174708" indent="-174708">
              <a:buFont typeface="Arial" panose="020B0604020202020204" pitchFamily="34" charset="0"/>
              <a:buChar char="•"/>
            </a:pPr>
            <a:r>
              <a:rPr lang="en-US"/>
              <a:t>Introduce Heat Dome, 2021 and what a heat dome is.</a:t>
            </a:r>
          </a:p>
          <a:p>
            <a:pPr marL="174708" indent="-174708">
              <a:buFont typeface="Arial" panose="020B0604020202020204" pitchFamily="34" charset="0"/>
              <a:buChar char="•"/>
            </a:pPr>
            <a:r>
              <a:rPr lang="en-US"/>
              <a:t>This is far outside the normal of the thousands of years of lived experience of local tribal communities who have resided in this area since time immemorial.</a:t>
            </a:r>
          </a:p>
          <a:p>
            <a:pPr marL="174708" indent="-174708">
              <a:buFont typeface="Arial" panose="020B0604020202020204" pitchFamily="34" charset="0"/>
              <a:buChar char="•"/>
            </a:pPr>
            <a:r>
              <a:rPr lang="en-US"/>
              <a:t>Transition: What caused the heat dome?</a:t>
            </a:r>
          </a:p>
          <a:p>
            <a:endParaRPr lang="en-US"/>
          </a:p>
        </p:txBody>
      </p:sp>
      <p:sp>
        <p:nvSpPr>
          <p:cNvPr id="4" name="Slide Number Placeholder 3">
            <a:extLst>
              <a:ext uri="{FF2B5EF4-FFF2-40B4-BE49-F238E27FC236}">
                <a16:creationId xmlns:a16="http://schemas.microsoft.com/office/drawing/2014/main" id="{5EE4DF10-0466-0328-74A8-EC7B3CC78635}"/>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5</a:t>
            </a:fld>
            <a:endParaRPr lang="cs-CZ" dirty="0">
              <a:solidFill>
                <a:prstClr val="black"/>
              </a:solidFill>
            </a:endParaRPr>
          </a:p>
        </p:txBody>
      </p:sp>
    </p:spTree>
    <p:extLst>
      <p:ext uri="{BB962C8B-B14F-4D97-AF65-F5344CB8AC3E}">
        <p14:creationId xmlns:p14="http://schemas.microsoft.com/office/powerpoint/2010/main" val="2673367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A2A84-5A4F-F1F5-6C1E-00C295409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724E9-06F0-C5A9-AEF6-328C0CB797D4}"/>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D11ABFD5-B99D-18D4-B587-67CD828E1F26}"/>
              </a:ext>
            </a:extLst>
          </p:cNvPr>
          <p:cNvSpPr>
            <a:spLocks noGrp="1"/>
          </p:cNvSpPr>
          <p:nvPr>
            <p:ph type="body" idx="1"/>
          </p:nvPr>
        </p:nvSpPr>
        <p:spPr/>
        <p:txBody>
          <a:bodyPr/>
          <a:lstStyle/>
          <a:p>
            <a:pPr marL="174708" indent="-174708">
              <a:buFont typeface="Arial" panose="020B0604020202020204" pitchFamily="34" charset="0"/>
              <a:buChar char="•"/>
            </a:pPr>
            <a:r>
              <a:rPr lang="en-US"/>
              <a:t>The heat dome forms when there is hot air trapped near Earth’s surface, acting like a lid (dome). Because of pressure, air can’t rise well, causing it to get hotter closer to the earth’s surface. </a:t>
            </a:r>
          </a:p>
          <a:p>
            <a:pPr marL="174708" indent="-174708">
              <a:buFont typeface="Arial" panose="020B0604020202020204" pitchFamily="34" charset="0"/>
              <a:buChar char="•"/>
            </a:pPr>
            <a:r>
              <a:rPr lang="en-US"/>
              <a:t>Talk through some of the impacts of the 2021 heat dome. </a:t>
            </a:r>
          </a:p>
          <a:p>
            <a:pPr marL="174708" indent="-174708">
              <a:buFont typeface="Arial" panose="020B0604020202020204" pitchFamily="34" charset="0"/>
              <a:buChar char="•"/>
            </a:pPr>
            <a:r>
              <a:rPr lang="en-US"/>
              <a:t>Ask participants questions about their experience. i.e.: “Were you or anyone you know severely impacted by the heat dome?”</a:t>
            </a:r>
          </a:p>
          <a:p>
            <a:pPr marL="174708" indent="-174708">
              <a:buFontTx/>
              <a:buChar char="-"/>
            </a:pPr>
            <a:endParaRPr lang="en-US"/>
          </a:p>
          <a:p>
            <a:endParaRPr lang="en-US"/>
          </a:p>
        </p:txBody>
      </p:sp>
      <p:sp>
        <p:nvSpPr>
          <p:cNvPr id="4" name="Slide Number Placeholder 3">
            <a:extLst>
              <a:ext uri="{FF2B5EF4-FFF2-40B4-BE49-F238E27FC236}">
                <a16:creationId xmlns:a16="http://schemas.microsoft.com/office/drawing/2014/main" id="{E8A3C31C-FD0F-B815-6043-B99DDEBA1EA4}"/>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6</a:t>
            </a:fld>
            <a:endParaRPr lang="cs-CZ" dirty="0">
              <a:solidFill>
                <a:prstClr val="black"/>
              </a:solidFill>
            </a:endParaRPr>
          </a:p>
        </p:txBody>
      </p:sp>
    </p:spTree>
    <p:extLst>
      <p:ext uri="{BB962C8B-B14F-4D97-AF65-F5344CB8AC3E}">
        <p14:creationId xmlns:p14="http://schemas.microsoft.com/office/powerpoint/2010/main" val="3282849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7647B-B089-2451-A98A-CDF27798A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7AE27-71FB-F350-564E-489C90FDB7D8}"/>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8BD49F13-3673-B7E3-1E0B-5318D3FF2D8F}"/>
              </a:ext>
            </a:extLst>
          </p:cNvPr>
          <p:cNvSpPr>
            <a:spLocks noGrp="1"/>
          </p:cNvSpPr>
          <p:nvPr>
            <p:ph type="body" idx="1"/>
          </p:nvPr>
        </p:nvSpPr>
        <p:spPr/>
        <p:txBody>
          <a:bodyPr/>
          <a:lstStyle/>
          <a:p>
            <a:r>
              <a:rPr lang="en-US"/>
              <a:t>- Explain contributors to climate change (over consumption, industry, agriculture) – all release greenhouse gasses into the environment.</a:t>
            </a:r>
          </a:p>
          <a:p>
            <a:r>
              <a:rPr lang="en-US"/>
              <a:t>- Greenhouse gases keep heat in the atmosphere, causing global warming.</a:t>
            </a:r>
          </a:p>
          <a:p>
            <a:r>
              <a:rPr lang="en-US"/>
              <a:t>-Increase in global warming causes climates to change. This can increase severe weather, like extreme cold.</a:t>
            </a:r>
          </a:p>
          <a:p>
            <a:r>
              <a:rPr lang="en-US"/>
              <a:t>- </a:t>
            </a:r>
            <a:r>
              <a:rPr lang="en-US" i="1"/>
              <a:t>Optional: Can provide analogy that if climate is your personality, weather would be your mood. They are related, but different.</a:t>
            </a:r>
            <a:endParaRPr lang="en-US"/>
          </a:p>
          <a:p>
            <a:endParaRPr lang="en-US"/>
          </a:p>
        </p:txBody>
      </p:sp>
      <p:sp>
        <p:nvSpPr>
          <p:cNvPr id="4" name="Slide Number Placeholder 3">
            <a:extLst>
              <a:ext uri="{FF2B5EF4-FFF2-40B4-BE49-F238E27FC236}">
                <a16:creationId xmlns:a16="http://schemas.microsoft.com/office/drawing/2014/main" id="{7A99BC55-93B5-B405-D3B3-D65C5622AF51}"/>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7</a:t>
            </a:fld>
            <a:endParaRPr lang="cs-CZ" dirty="0">
              <a:solidFill>
                <a:prstClr val="black"/>
              </a:solidFill>
            </a:endParaRPr>
          </a:p>
        </p:txBody>
      </p:sp>
    </p:spTree>
    <p:extLst>
      <p:ext uri="{BB962C8B-B14F-4D97-AF65-F5344CB8AC3E}">
        <p14:creationId xmlns:p14="http://schemas.microsoft.com/office/powerpoint/2010/main" val="3042159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3EAB4-2B14-56D7-1C34-376ECC28A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D5009-8911-E066-DE0D-5ADAEE753440}"/>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FE46E4CD-86E7-F6E6-E0DA-CF4A8340B4EE}"/>
              </a:ext>
            </a:extLst>
          </p:cNvPr>
          <p:cNvSpPr>
            <a:spLocks noGrp="1"/>
          </p:cNvSpPr>
          <p:nvPr>
            <p:ph type="body" idx="1"/>
          </p:nvPr>
        </p:nvSpPr>
        <p:spPr/>
        <p:txBody>
          <a:bodyPr/>
          <a:lstStyle/>
          <a:p>
            <a:pPr marL="174708" indent="-174708">
              <a:buFont typeface="Arial" panose="020B0604020202020204" pitchFamily="34" charset="0"/>
              <a:buChar char="•"/>
            </a:pPr>
            <a:r>
              <a:rPr lang="en-US"/>
              <a:t>Orient people to graph on slide (read axis and what is being plotted)</a:t>
            </a:r>
          </a:p>
          <a:p>
            <a:pPr marL="640594" lvl="1" indent="-174708">
              <a:buFont typeface="Arial" panose="020B0604020202020204" pitchFamily="34" charset="0"/>
              <a:buChar char="•"/>
            </a:pPr>
            <a:r>
              <a:rPr lang="en-US" i="1"/>
              <a:t>Facilitator tip: Ask participants – what does that graph tell us?</a:t>
            </a:r>
          </a:p>
          <a:p>
            <a:pPr marL="174708" indent="-174708">
              <a:buFont typeface="Arial" panose="020B0604020202020204" pitchFamily="34" charset="0"/>
              <a:buChar char="•"/>
            </a:pPr>
            <a:r>
              <a:rPr lang="en-US"/>
              <a:t>Takeaway: Seattle summers are getting warmer. </a:t>
            </a:r>
          </a:p>
          <a:p>
            <a:pPr marL="174708" indent="-174708">
              <a:buFont typeface="Arial" panose="020B0604020202020204" pitchFamily="34" charset="0"/>
              <a:buChar char="•"/>
            </a:pPr>
            <a:r>
              <a:rPr lang="en-US"/>
              <a:t>This causes an increase in extreme heat events that we see, which requires us to be prepared on how to handle them.</a:t>
            </a:r>
          </a:p>
        </p:txBody>
      </p:sp>
      <p:sp>
        <p:nvSpPr>
          <p:cNvPr id="4" name="Slide Number Placeholder 3">
            <a:extLst>
              <a:ext uri="{FF2B5EF4-FFF2-40B4-BE49-F238E27FC236}">
                <a16:creationId xmlns:a16="http://schemas.microsoft.com/office/drawing/2014/main" id="{BBBBB825-FB3C-7039-252C-C946485282EA}"/>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8</a:t>
            </a:fld>
            <a:endParaRPr lang="cs-CZ" dirty="0">
              <a:solidFill>
                <a:prstClr val="black"/>
              </a:solidFill>
            </a:endParaRPr>
          </a:p>
        </p:txBody>
      </p:sp>
    </p:spTree>
    <p:extLst>
      <p:ext uri="{BB962C8B-B14F-4D97-AF65-F5344CB8AC3E}">
        <p14:creationId xmlns:p14="http://schemas.microsoft.com/office/powerpoint/2010/main" val="4257013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CF103-3040-F051-44AD-C86C7497B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A20B2-FB97-C3D1-E919-0CC8EB403C73}"/>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9D5F30FD-293D-3CD5-C6CB-6199CB9F2E4A}"/>
              </a:ext>
            </a:extLst>
          </p:cNvPr>
          <p:cNvSpPr>
            <a:spLocks noGrp="1"/>
          </p:cNvSpPr>
          <p:nvPr>
            <p:ph type="body" idx="1"/>
          </p:nvPr>
        </p:nvSpPr>
        <p:spPr/>
        <p:txBody>
          <a:bodyPr/>
          <a:lstStyle/>
          <a:p>
            <a:pPr marL="174708" indent="-174708">
              <a:buFont typeface="Arial" panose="020B0604020202020204" pitchFamily="34" charset="0"/>
              <a:buChar char="•"/>
            </a:pPr>
            <a:r>
              <a:rPr lang="en-US"/>
              <a:t>Define the word ‘resiliency’.</a:t>
            </a:r>
          </a:p>
          <a:p>
            <a:pPr marL="174708" indent="-174708">
              <a:buFont typeface="Arial" panose="020B0604020202020204" pitchFamily="34" charset="0"/>
              <a:buChar char="•"/>
            </a:pPr>
            <a:r>
              <a:rPr lang="en-US"/>
              <a:t>Give examples of local communities working to build resilience (i.e. the Duwamish River Community Coalition).</a:t>
            </a:r>
          </a:p>
          <a:p>
            <a:pPr marL="174708" indent="-174708">
              <a:buFont typeface="Arial" panose="020B0604020202020204" pitchFamily="34" charset="0"/>
              <a:buChar char="•"/>
            </a:pPr>
            <a:r>
              <a:rPr lang="en-US"/>
              <a:t>Ask participants to reflect on their own experiences with resiliency.</a:t>
            </a:r>
          </a:p>
          <a:p>
            <a:endParaRPr lang="en-US"/>
          </a:p>
        </p:txBody>
      </p:sp>
      <p:sp>
        <p:nvSpPr>
          <p:cNvPr id="4" name="Slide Number Placeholder 3">
            <a:extLst>
              <a:ext uri="{FF2B5EF4-FFF2-40B4-BE49-F238E27FC236}">
                <a16:creationId xmlns:a16="http://schemas.microsoft.com/office/drawing/2014/main" id="{CD524B6D-28B4-939F-F0F2-35E5F3F516D6}"/>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9</a:t>
            </a:fld>
            <a:endParaRPr lang="cs-CZ" dirty="0">
              <a:solidFill>
                <a:prstClr val="black"/>
              </a:solidFill>
            </a:endParaRPr>
          </a:p>
        </p:txBody>
      </p:sp>
    </p:spTree>
    <p:extLst>
      <p:ext uri="{BB962C8B-B14F-4D97-AF65-F5344CB8AC3E}">
        <p14:creationId xmlns:p14="http://schemas.microsoft.com/office/powerpoint/2010/main" val="1133817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6E5D-F692-415C-2ECC-422621CF9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65953-B2E2-A7AB-C0D4-2F624F6EBD06}"/>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41F15F79-6C11-6BA4-53DF-738742C846F5}"/>
              </a:ext>
            </a:extLst>
          </p:cNvPr>
          <p:cNvSpPr>
            <a:spLocks noGrp="1"/>
          </p:cNvSpPr>
          <p:nvPr>
            <p:ph type="body" idx="1"/>
          </p:nvPr>
        </p:nvSpPr>
        <p:spPr/>
        <p:txBody>
          <a:bodyPr/>
          <a:lstStyle/>
          <a:p>
            <a:pPr marL="174708" indent="-174708">
              <a:buFont typeface="Arial" panose="020B0604020202020204" pitchFamily="34" charset="0"/>
              <a:buChar char="•"/>
            </a:pPr>
            <a:r>
              <a:rPr lang="en-US"/>
              <a:t>Have groups share in groups or reflect to themselves. After reflection, share takeaways as a group.</a:t>
            </a:r>
          </a:p>
          <a:p>
            <a:pPr marL="174708" indent="-174708">
              <a:buFont typeface="Arial" panose="020B0604020202020204" pitchFamily="34" charset="0"/>
              <a:buChar char="•"/>
            </a:pPr>
            <a:r>
              <a:rPr lang="en-US"/>
              <a:t>Transition: Emphasize that systemic and community support is critical to be climate resilient. Understanding how extreme heat impacts us differently is an important piece of climate resiliency.</a:t>
            </a:r>
          </a:p>
        </p:txBody>
      </p:sp>
      <p:sp>
        <p:nvSpPr>
          <p:cNvPr id="4" name="Slide Number Placeholder 3">
            <a:extLst>
              <a:ext uri="{FF2B5EF4-FFF2-40B4-BE49-F238E27FC236}">
                <a16:creationId xmlns:a16="http://schemas.microsoft.com/office/drawing/2014/main" id="{81F704CA-8C5D-0213-8407-F66620F4E96B}"/>
              </a:ext>
            </a:extLst>
          </p:cNvPr>
          <p:cNvSpPr>
            <a:spLocks noGrp="1"/>
          </p:cNvSpPr>
          <p:nvPr>
            <p:ph type="sldNum" sz="quarter" idx="5"/>
          </p:nvPr>
        </p:nvSpPr>
        <p:spPr/>
        <p:txBody>
          <a:bodyPr/>
          <a:lstStyle/>
          <a:p>
            <a:pPr defTabSz="931774"/>
            <a:fld id="{871B2431-D351-4C6E-A3CF-9DFAC0E3E050}" type="slidenum">
              <a:rPr lang="cs-CZ">
                <a:solidFill>
                  <a:prstClr val="black"/>
                </a:solidFill>
              </a:rPr>
              <a:pPr defTabSz="931774"/>
              <a:t>10</a:t>
            </a:fld>
            <a:endParaRPr lang="cs-CZ" dirty="0">
              <a:solidFill>
                <a:prstClr val="black"/>
              </a:solidFill>
            </a:endParaRPr>
          </a:p>
        </p:txBody>
      </p:sp>
    </p:spTree>
    <p:extLst>
      <p:ext uri="{BB962C8B-B14F-4D97-AF65-F5344CB8AC3E}">
        <p14:creationId xmlns:p14="http://schemas.microsoft.com/office/powerpoint/2010/main" val="893515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2" name="Shape 88">
            <a:extLst>
              <a:ext uri="{FF2B5EF4-FFF2-40B4-BE49-F238E27FC236}">
                <a16:creationId xmlns:a16="http://schemas.microsoft.com/office/drawing/2014/main" id="{86752EA0-14D6-6D0E-89F5-4E0C84D68168}"/>
              </a:ext>
            </a:extLst>
          </p:cNvPr>
          <p:cNvPicPr preferRelativeResize="0"/>
          <p:nvPr/>
        </p:nvPicPr>
        <p:blipFill rotWithShape="1">
          <a:blip r:embed="rId2">
            <a:alphaModFix/>
          </a:blip>
          <a:srcRect b="23492"/>
          <a:stretch/>
        </p:blipFill>
        <p:spPr>
          <a:xfrm>
            <a:off x="1" y="0"/>
            <a:ext cx="12182143" cy="6858000"/>
          </a:xfrm>
          <a:prstGeom prst="rect">
            <a:avLst/>
          </a:prstGeom>
          <a:noFill/>
          <a:ln>
            <a:noFill/>
          </a:ln>
        </p:spPr>
      </p:pic>
      <p:sp>
        <p:nvSpPr>
          <p:cNvPr id="6" name="Rectangle 5">
            <a:extLst>
              <a:ext uri="{FF2B5EF4-FFF2-40B4-BE49-F238E27FC236}">
                <a16:creationId xmlns:a16="http://schemas.microsoft.com/office/drawing/2014/main" id="{F5366B94-01B3-3E9F-1CAD-F2F49C46A0DF}"/>
              </a:ext>
            </a:extLst>
          </p:cNvPr>
          <p:cNvSpPr/>
          <p:nvPr/>
        </p:nvSpPr>
        <p:spPr>
          <a:xfrm>
            <a:off x="-9857"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10" name="Picture 9" descr="A black background with white text&#10;&#10;Description automatically generated">
            <a:extLst>
              <a:ext uri="{FF2B5EF4-FFF2-40B4-BE49-F238E27FC236}">
                <a16:creationId xmlns:a16="http://schemas.microsoft.com/office/drawing/2014/main" id="{747395BB-EAB9-A5D0-E36E-A05D3BA564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3" name="Title 2">
            <a:extLst>
              <a:ext uri="{FF2B5EF4-FFF2-40B4-BE49-F238E27FC236}">
                <a16:creationId xmlns:a16="http://schemas.microsoft.com/office/drawing/2014/main" id="{8868BF04-E494-6945-D313-CF0370F546E2}"/>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5" name="Text Placeholder 4">
            <a:extLst>
              <a:ext uri="{FF2B5EF4-FFF2-40B4-BE49-F238E27FC236}">
                <a16:creationId xmlns:a16="http://schemas.microsoft.com/office/drawing/2014/main" id="{939DD59A-5C57-BC76-C4EA-BF0731EA989E}"/>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
        <p:nvSpPr>
          <p:cNvPr id="7" name="Date Placeholder 6">
            <a:extLst>
              <a:ext uri="{FF2B5EF4-FFF2-40B4-BE49-F238E27FC236}">
                <a16:creationId xmlns:a16="http://schemas.microsoft.com/office/drawing/2014/main" id="{DD561234-F89F-ED98-A950-5C2B67C8D5F5}"/>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F2A61D0B-6DA9-47B0-A729-7EFF53EF8BBF}" type="datetimeFigureOut">
              <a:rPr lang="en-US" smtClean="0"/>
              <a:t>6/17/2026</a:t>
            </a:fld>
            <a:endParaRPr lang="en-US"/>
          </a:p>
        </p:txBody>
      </p:sp>
      <p:sp>
        <p:nvSpPr>
          <p:cNvPr id="8" name="Footer Placeholder 7">
            <a:extLst>
              <a:ext uri="{FF2B5EF4-FFF2-40B4-BE49-F238E27FC236}">
                <a16:creationId xmlns:a16="http://schemas.microsoft.com/office/drawing/2014/main" id="{2D3D8895-F216-1F17-FB95-A2BFB91ACE94}"/>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US"/>
          </a:p>
        </p:txBody>
      </p:sp>
    </p:spTree>
    <p:extLst>
      <p:ext uri="{BB962C8B-B14F-4D97-AF65-F5344CB8AC3E}">
        <p14:creationId xmlns:p14="http://schemas.microsoft.com/office/powerpoint/2010/main" val="2488588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lain Color Section Head - Green">
    <p:bg>
      <p:bgPr>
        <a:solidFill>
          <a:schemeClr val="accent2"/>
        </a:solid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C62D3E80-4666-3E01-650C-9BB7FD7250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2" name="Title 5">
            <a:extLst>
              <a:ext uri="{FF2B5EF4-FFF2-40B4-BE49-F238E27FC236}">
                <a16:creationId xmlns:a16="http://schemas.microsoft.com/office/drawing/2014/main" id="{E4723E01-96AC-03CB-0A9E-69FCAE2CE33E}"/>
              </a:ext>
            </a:extLst>
          </p:cNvPr>
          <p:cNvSpPr>
            <a:spLocks noGrp="1"/>
          </p:cNvSpPr>
          <p:nvPr>
            <p:ph type="title" hasCustomPrompt="1"/>
          </p:nvPr>
        </p:nvSpPr>
        <p:spPr>
          <a:xfrm>
            <a:off x="1816100" y="3048000"/>
            <a:ext cx="8305800" cy="762000"/>
          </a:xfrm>
        </p:spPr>
        <p:txBody>
          <a:bodyPr>
            <a:noAutofit/>
          </a:bodyPr>
          <a:lstStyle>
            <a:lvl1pPr>
              <a:defRPr sz="5334" b="1">
                <a:solidFill>
                  <a:schemeClr val="bg1"/>
                </a:solidFill>
                <a:latin typeface="+mn-lt"/>
                <a:cs typeface="Seattle Text" pitchFamily="2" charset="0"/>
              </a:defRPr>
            </a:lvl1pPr>
          </a:lstStyle>
          <a:p>
            <a:r>
              <a:rPr lang="en-US"/>
              <a:t>CLICK TO ADD SECTION SUBHEAD</a:t>
            </a:r>
          </a:p>
        </p:txBody>
      </p:sp>
    </p:spTree>
    <p:extLst>
      <p:ext uri="{BB962C8B-B14F-4D97-AF65-F5344CB8AC3E}">
        <p14:creationId xmlns:p14="http://schemas.microsoft.com/office/powerpoint/2010/main" val="343948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lain Color Section Head - Orange">
    <p:bg>
      <p:bgPr>
        <a:solidFill>
          <a:srgbClr val="CD7F32"/>
        </a:solid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C62D3E80-4666-3E01-650C-9BB7FD7250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6" name="Title 5">
            <a:extLst>
              <a:ext uri="{FF2B5EF4-FFF2-40B4-BE49-F238E27FC236}">
                <a16:creationId xmlns:a16="http://schemas.microsoft.com/office/drawing/2014/main" id="{318ED063-8C52-EFC0-975A-9BB6A076B88E}"/>
              </a:ext>
            </a:extLst>
          </p:cNvPr>
          <p:cNvSpPr>
            <a:spLocks noGrp="1"/>
          </p:cNvSpPr>
          <p:nvPr>
            <p:ph type="title" hasCustomPrompt="1"/>
          </p:nvPr>
        </p:nvSpPr>
        <p:spPr>
          <a:xfrm>
            <a:off x="1816100" y="3048000"/>
            <a:ext cx="8305800" cy="762000"/>
          </a:xfrm>
        </p:spPr>
        <p:txBody>
          <a:bodyPr>
            <a:noAutofit/>
          </a:bodyPr>
          <a:lstStyle>
            <a:lvl1pPr>
              <a:defRPr sz="5334" b="1">
                <a:solidFill>
                  <a:schemeClr val="bg1"/>
                </a:solidFill>
                <a:latin typeface="+mn-lt"/>
                <a:cs typeface="Seattle Text" pitchFamily="2" charset="0"/>
              </a:defRPr>
            </a:lvl1pPr>
          </a:lstStyle>
          <a:p>
            <a:r>
              <a:rPr lang="en-US"/>
              <a:t>CLICK TO ADD SECTION SUBHEAD</a:t>
            </a:r>
          </a:p>
        </p:txBody>
      </p:sp>
    </p:spTree>
    <p:extLst>
      <p:ext uri="{BB962C8B-B14F-4D97-AF65-F5344CB8AC3E}">
        <p14:creationId xmlns:p14="http://schemas.microsoft.com/office/powerpoint/2010/main" val="4080858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lain Color Section Head - Dark Grey">
    <p:bg>
      <p:bgPr>
        <a:solidFill>
          <a:schemeClr val="accent4"/>
        </a:solid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C62D3E80-4666-3E01-650C-9BB7FD7250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2" name="Title 5">
            <a:extLst>
              <a:ext uri="{FF2B5EF4-FFF2-40B4-BE49-F238E27FC236}">
                <a16:creationId xmlns:a16="http://schemas.microsoft.com/office/drawing/2014/main" id="{BD846901-5558-9DAF-AF19-B6C82B2EA888}"/>
              </a:ext>
            </a:extLst>
          </p:cNvPr>
          <p:cNvSpPr>
            <a:spLocks noGrp="1"/>
          </p:cNvSpPr>
          <p:nvPr>
            <p:ph type="title" hasCustomPrompt="1"/>
          </p:nvPr>
        </p:nvSpPr>
        <p:spPr>
          <a:xfrm>
            <a:off x="1816100" y="3048000"/>
            <a:ext cx="8305800" cy="762000"/>
          </a:xfrm>
        </p:spPr>
        <p:txBody>
          <a:bodyPr>
            <a:noAutofit/>
          </a:bodyPr>
          <a:lstStyle>
            <a:lvl1pPr>
              <a:defRPr sz="5334" b="1">
                <a:solidFill>
                  <a:schemeClr val="bg1"/>
                </a:solidFill>
                <a:latin typeface="+mn-lt"/>
                <a:cs typeface="Seattle Text" pitchFamily="2" charset="0"/>
              </a:defRPr>
            </a:lvl1pPr>
          </a:lstStyle>
          <a:p>
            <a:r>
              <a:rPr lang="en-US"/>
              <a:t>CLICK TO ADD SECTION SUBHEAD</a:t>
            </a:r>
          </a:p>
        </p:txBody>
      </p:sp>
    </p:spTree>
    <p:extLst>
      <p:ext uri="{BB962C8B-B14F-4D97-AF65-F5344CB8AC3E}">
        <p14:creationId xmlns:p14="http://schemas.microsoft.com/office/powerpoint/2010/main" val="357502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lain Color Section Head - Light Grey">
    <p:bg>
      <p:bgPr>
        <a:solidFill>
          <a:schemeClr val="accent5"/>
        </a:solid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846901-5558-9DAF-AF19-B6C82B2EA888}"/>
              </a:ext>
            </a:extLst>
          </p:cNvPr>
          <p:cNvSpPr>
            <a:spLocks noGrp="1"/>
          </p:cNvSpPr>
          <p:nvPr>
            <p:ph type="title" hasCustomPrompt="1"/>
          </p:nvPr>
        </p:nvSpPr>
        <p:spPr>
          <a:xfrm>
            <a:off x="1816100" y="3048000"/>
            <a:ext cx="8305800" cy="762000"/>
          </a:xfrm>
        </p:spPr>
        <p:txBody>
          <a:bodyPr>
            <a:noAutofit/>
          </a:bodyPr>
          <a:lstStyle>
            <a:lvl1pPr>
              <a:defRPr sz="5334" b="1">
                <a:solidFill>
                  <a:schemeClr val="tx1"/>
                </a:solidFill>
                <a:latin typeface="+mn-lt"/>
                <a:cs typeface="Seattle Text" pitchFamily="2" charset="0"/>
              </a:defRPr>
            </a:lvl1pPr>
          </a:lstStyle>
          <a:p>
            <a:r>
              <a:rPr lang="en-US"/>
              <a:t>CLICK TO ADD SECTION SUBHEAD</a:t>
            </a:r>
          </a:p>
        </p:txBody>
      </p:sp>
      <p:sp>
        <p:nvSpPr>
          <p:cNvPr id="5" name="Freeform 4">
            <a:extLst>
              <a:ext uri="{FF2B5EF4-FFF2-40B4-BE49-F238E27FC236}">
                <a16:creationId xmlns:a16="http://schemas.microsoft.com/office/drawing/2014/main" id="{B711D4F1-D7E0-C98A-85D5-8492FC3139EC}"/>
              </a:ext>
            </a:extLst>
          </p:cNvPr>
          <p:cNvSpPr/>
          <p:nvPr/>
        </p:nvSpPr>
        <p:spPr>
          <a:xfrm>
            <a:off x="9282909" y="5791993"/>
            <a:ext cx="2909091" cy="10660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80528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lain Color Section Head - Light Blue">
    <p:bg>
      <p:bgPr>
        <a:solidFill>
          <a:schemeClr val="accent6"/>
        </a:solid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846901-5558-9DAF-AF19-B6C82B2EA888}"/>
              </a:ext>
            </a:extLst>
          </p:cNvPr>
          <p:cNvSpPr>
            <a:spLocks noGrp="1"/>
          </p:cNvSpPr>
          <p:nvPr>
            <p:ph type="title" hasCustomPrompt="1"/>
          </p:nvPr>
        </p:nvSpPr>
        <p:spPr>
          <a:xfrm>
            <a:off x="1816100" y="3048000"/>
            <a:ext cx="8305800" cy="762000"/>
          </a:xfrm>
        </p:spPr>
        <p:txBody>
          <a:bodyPr>
            <a:noAutofit/>
          </a:bodyPr>
          <a:lstStyle>
            <a:lvl1pPr>
              <a:defRPr sz="5334" b="1">
                <a:solidFill>
                  <a:schemeClr val="tx1"/>
                </a:solidFill>
                <a:latin typeface="+mn-lt"/>
                <a:cs typeface="Seattle Text" pitchFamily="2" charset="0"/>
              </a:defRPr>
            </a:lvl1pPr>
          </a:lstStyle>
          <a:p>
            <a:r>
              <a:rPr lang="en-US"/>
              <a:t>CLICK TO ADD SECTION SUBHEAD</a:t>
            </a:r>
          </a:p>
        </p:txBody>
      </p:sp>
      <p:sp>
        <p:nvSpPr>
          <p:cNvPr id="3" name="Freeform 4">
            <a:extLst>
              <a:ext uri="{FF2B5EF4-FFF2-40B4-BE49-F238E27FC236}">
                <a16:creationId xmlns:a16="http://schemas.microsoft.com/office/drawing/2014/main" id="{04383D9C-80EE-840C-FBBC-4B74413A6292}"/>
              </a:ext>
            </a:extLst>
          </p:cNvPr>
          <p:cNvSpPr/>
          <p:nvPr/>
        </p:nvSpPr>
        <p:spPr>
          <a:xfrm>
            <a:off x="9282909" y="5791993"/>
            <a:ext cx="2909091" cy="10660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304873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ight Side Visual - Dark Grey">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D7A8A1F0-9CA1-9ADE-C16D-2B44736CF1E0}"/>
              </a:ext>
            </a:extLst>
          </p:cNvPr>
          <p:cNvGrpSpPr/>
          <p:nvPr/>
        </p:nvGrpSpPr>
        <p:grpSpPr>
          <a:xfrm>
            <a:off x="-12700" y="0"/>
            <a:ext cx="223521" cy="6858000"/>
            <a:chOff x="0" y="0"/>
            <a:chExt cx="447042" cy="13716000"/>
          </a:xfrm>
          <a:solidFill>
            <a:schemeClr val="accent4"/>
          </a:solidFill>
        </p:grpSpPr>
        <p:sp>
          <p:nvSpPr>
            <p:cNvPr id="14" name="Freeform 3">
              <a:extLst>
                <a:ext uri="{FF2B5EF4-FFF2-40B4-BE49-F238E27FC236}">
                  <a16:creationId xmlns:a16="http://schemas.microsoft.com/office/drawing/2014/main" id="{DF6C64E5-19BF-66F0-F543-68F44E4BE6B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4">
            <a:extLst>
              <a:ext uri="{FF2B5EF4-FFF2-40B4-BE49-F238E27FC236}">
                <a16:creationId xmlns:a16="http://schemas.microsoft.com/office/drawing/2014/main" id="{52D73B69-D5D4-F2BD-A8F5-7D588CBDA74F}"/>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EE98A87-2E24-7742-2B42-6CB9A42BDF53}"/>
              </a:ext>
            </a:extLst>
          </p:cNvPr>
          <p:cNvSpPr>
            <a:spLocks noGrp="1"/>
          </p:cNvSpPr>
          <p:nvPr>
            <p:ph type="title" hasCustomPrompt="1"/>
          </p:nvPr>
        </p:nvSpPr>
        <p:spPr>
          <a:xfrm>
            <a:off x="528562" y="352411"/>
            <a:ext cx="5431367" cy="1326091"/>
          </a:xfrm>
        </p:spPr>
        <p:txBody>
          <a:bodyPr>
            <a:normAutofit/>
          </a:bodyPr>
          <a:lstStyle>
            <a:lvl1pPr>
              <a:defRPr sz="3867" b="1">
                <a:latin typeface="+mj-lt"/>
                <a:cs typeface="Seattle Text" pitchFamily="2" charset="0"/>
              </a:defRPr>
            </a:lvl1pPr>
          </a:lstStyle>
          <a:p>
            <a:r>
              <a:rPr lang="en-US"/>
              <a:t>Right Side Visual Title</a:t>
            </a:r>
          </a:p>
        </p:txBody>
      </p:sp>
      <p:sp>
        <p:nvSpPr>
          <p:cNvPr id="4" name="Picture Placeholder 3">
            <a:extLst>
              <a:ext uri="{FF2B5EF4-FFF2-40B4-BE49-F238E27FC236}">
                <a16:creationId xmlns:a16="http://schemas.microsoft.com/office/drawing/2014/main" id="{C670A29D-3246-6667-A9A6-5AFA8D495E95}"/>
              </a:ext>
            </a:extLst>
          </p:cNvPr>
          <p:cNvSpPr>
            <a:spLocks noGrp="1"/>
          </p:cNvSpPr>
          <p:nvPr>
            <p:ph type="pic" sz="quarter" idx="10"/>
          </p:nvPr>
        </p:nvSpPr>
        <p:spPr>
          <a:xfrm>
            <a:off x="6277671" y="352411"/>
            <a:ext cx="5084233" cy="5814905"/>
          </a:xfrm>
        </p:spPr>
        <p:txBody>
          <a:bodyPr/>
          <a:lstStyle/>
          <a:p>
            <a:r>
              <a:rPr lang="en-US"/>
              <a:t>Click icon to add picture</a:t>
            </a:r>
          </a:p>
        </p:txBody>
      </p:sp>
      <p:sp>
        <p:nvSpPr>
          <p:cNvPr id="6" name="Text Placeholder 5">
            <a:extLst>
              <a:ext uri="{FF2B5EF4-FFF2-40B4-BE49-F238E27FC236}">
                <a16:creationId xmlns:a16="http://schemas.microsoft.com/office/drawing/2014/main" id="{9D64C4E6-CE26-31A5-C560-EC0D59E1AD72}"/>
              </a:ext>
            </a:extLst>
          </p:cNvPr>
          <p:cNvSpPr>
            <a:spLocks noGrp="1"/>
          </p:cNvSpPr>
          <p:nvPr>
            <p:ph type="body" sz="quarter" idx="11"/>
          </p:nvPr>
        </p:nvSpPr>
        <p:spPr>
          <a:xfrm>
            <a:off x="528109" y="1770592"/>
            <a:ext cx="5385858" cy="4396317"/>
          </a:xfrm>
        </p:spPr>
        <p:txBody>
          <a:bodyPr/>
          <a:lstStyle>
            <a:lvl1pPr>
              <a:defRPr b="0" i="0">
                <a:latin typeface="+mn-lt"/>
                <a:ea typeface="Open Sans Light" pitchFamily="2" charset="0"/>
                <a:cs typeface="Open Sans Light" pitchFamily="2" charset="0"/>
              </a:defRPr>
            </a:lvl1pPr>
            <a:lvl2pPr>
              <a:defRPr b="0" i="0">
                <a:latin typeface="+mn-lt"/>
                <a:ea typeface="Open Sans Light" pitchFamily="2" charset="0"/>
                <a:cs typeface="Open Sans Light" pitchFamily="2" charset="0"/>
              </a:defRPr>
            </a:lvl2pPr>
            <a:lvl3pPr>
              <a:defRPr b="0" i="0">
                <a:latin typeface="+mn-lt"/>
                <a:ea typeface="Open Sans Light" pitchFamily="2" charset="0"/>
                <a:cs typeface="Open Sans Light" pitchFamily="2" charset="0"/>
              </a:defRPr>
            </a:lvl3pPr>
            <a:lvl4pPr>
              <a:defRPr b="0" i="0">
                <a:latin typeface="+mn-lt"/>
                <a:ea typeface="Open Sans Light" pitchFamily="2" charset="0"/>
                <a:cs typeface="Open Sans Light" pitchFamily="2" charset="0"/>
              </a:defRPr>
            </a:lvl4pPr>
            <a:lvl5pPr>
              <a:defRPr b="0" i="0">
                <a:latin typeface="+mn-lt"/>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3186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p up slide - blu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C8726-9C03-7396-DC59-920DB55B56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9" name="Group 5">
            <a:extLst>
              <a:ext uri="{FF2B5EF4-FFF2-40B4-BE49-F238E27FC236}">
                <a16:creationId xmlns:a16="http://schemas.microsoft.com/office/drawing/2014/main" id="{EF9B0479-FFCD-52C9-90B0-2246DBA967CE}"/>
              </a:ext>
            </a:extLst>
          </p:cNvPr>
          <p:cNvGrpSpPr/>
          <p:nvPr userDrawn="1"/>
        </p:nvGrpSpPr>
        <p:grpSpPr>
          <a:xfrm>
            <a:off x="716038" y="880533"/>
            <a:ext cx="10617442" cy="4923763"/>
            <a:chOff x="0" y="0"/>
            <a:chExt cx="22006560" cy="10115768"/>
          </a:xfrm>
        </p:grpSpPr>
        <p:sp>
          <p:nvSpPr>
            <p:cNvPr id="10" name="Freeform 6">
              <a:extLst>
                <a:ext uri="{FF2B5EF4-FFF2-40B4-BE49-F238E27FC236}">
                  <a16:creationId xmlns:a16="http://schemas.microsoft.com/office/drawing/2014/main" id="{D13A40AA-EC85-B120-0418-FF65A7F39B85}"/>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b="0" i="0" dirty="0">
                <a:latin typeface="Open Sans Light" pitchFamily="2" charset="0"/>
              </a:endParaRPr>
            </a:p>
          </p:txBody>
        </p:sp>
      </p:grpSp>
      <p:sp>
        <p:nvSpPr>
          <p:cNvPr id="12" name="Freeform 8">
            <a:extLst>
              <a:ext uri="{FF2B5EF4-FFF2-40B4-BE49-F238E27FC236}">
                <a16:creationId xmlns:a16="http://schemas.microsoft.com/office/drawing/2014/main" id="{C83ADAD8-D7F2-770B-89AB-89462CB85945}"/>
              </a:ext>
            </a:extLst>
          </p:cNvPr>
          <p:cNvSpPr/>
          <p:nvPr userDrawn="1"/>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b="0" i="0" dirty="0">
              <a:latin typeface="Open Sans Light" pitchFamily="2" charset="0"/>
            </a:endParaRPr>
          </a:p>
        </p:txBody>
      </p:sp>
      <p:sp>
        <p:nvSpPr>
          <p:cNvPr id="3" name="Title 4">
            <a:extLst>
              <a:ext uri="{FF2B5EF4-FFF2-40B4-BE49-F238E27FC236}">
                <a16:creationId xmlns:a16="http://schemas.microsoft.com/office/drawing/2014/main" id="{340704CB-6C07-280C-18AE-C498EACAE004}"/>
              </a:ext>
            </a:extLst>
          </p:cNvPr>
          <p:cNvSpPr>
            <a:spLocks noGrp="1"/>
          </p:cNvSpPr>
          <p:nvPr>
            <p:ph type="title"/>
          </p:nvPr>
        </p:nvSpPr>
        <p:spPr>
          <a:xfrm>
            <a:off x="938742" y="1041930"/>
            <a:ext cx="10515600" cy="1326091"/>
          </a:xfrm>
        </p:spPr>
        <p:txBody>
          <a:bodyPr>
            <a:normAutofit/>
          </a:bodyPr>
          <a:lstStyle>
            <a:lvl1pPr>
              <a:defRPr sz="3600">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a:p>
        </p:txBody>
      </p:sp>
      <p:sp>
        <p:nvSpPr>
          <p:cNvPr id="4" name="Text Placeholder 6">
            <a:extLst>
              <a:ext uri="{FF2B5EF4-FFF2-40B4-BE49-F238E27FC236}">
                <a16:creationId xmlns:a16="http://schemas.microsoft.com/office/drawing/2014/main" id="{F539C201-1999-440E-AE62-10194716CD68}"/>
              </a:ext>
            </a:extLst>
          </p:cNvPr>
          <p:cNvSpPr>
            <a:spLocks noGrp="1"/>
          </p:cNvSpPr>
          <p:nvPr>
            <p:ph type="body" sz="quarter" idx="10" hasCustomPrompt="1"/>
          </p:nvPr>
        </p:nvSpPr>
        <p:spPr>
          <a:xfrm>
            <a:off x="938742" y="2659743"/>
            <a:ext cx="10256308" cy="2914650"/>
          </a:xfrm>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vl2pPr>
              <a:defRPr>
                <a:latin typeface="Open Sans Light" panose="020B0606030504020204" pitchFamily="34" charset="0"/>
                <a:ea typeface="Open Sans Light" panose="020B0606030504020204" pitchFamily="34" charset="0"/>
                <a:cs typeface="Open Sans Light" panose="020B0606030504020204" pitchFamily="34" charset="0"/>
              </a:defRPr>
            </a:lvl2pPr>
            <a:lvl3pPr>
              <a:defRPr>
                <a:latin typeface="Open Sans Light" panose="020B0606030504020204" pitchFamily="34" charset="0"/>
                <a:ea typeface="Open Sans Light" panose="020B0606030504020204" pitchFamily="34" charset="0"/>
                <a:cs typeface="Open Sans Light" panose="020B0606030504020204" pitchFamily="34" charset="0"/>
              </a:defRPr>
            </a:lvl3pPr>
            <a:lvl4pPr>
              <a:defRPr>
                <a:latin typeface="Open Sans Light" panose="020B0606030504020204" pitchFamily="34" charset="0"/>
                <a:ea typeface="Open Sans Light" panose="020B0606030504020204" pitchFamily="34" charset="0"/>
                <a:cs typeface="Open Sans Light" panose="020B0606030504020204" pitchFamily="34" charset="0"/>
              </a:defRPr>
            </a:lvl4pPr>
            <a:lvl5pPr>
              <a:defRPr>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6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p up slide - Green">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5EBF9F-9E7A-717C-46E7-FDDF579300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3" name="Group 5">
            <a:extLst>
              <a:ext uri="{FF2B5EF4-FFF2-40B4-BE49-F238E27FC236}">
                <a16:creationId xmlns:a16="http://schemas.microsoft.com/office/drawing/2014/main" id="{107DA78D-3886-EB7C-BE39-14AC48C5180E}"/>
              </a:ext>
            </a:extLst>
          </p:cNvPr>
          <p:cNvGrpSpPr/>
          <p:nvPr userDrawn="1"/>
        </p:nvGrpSpPr>
        <p:grpSpPr>
          <a:xfrm>
            <a:off x="716038" y="880533"/>
            <a:ext cx="10617442" cy="4923763"/>
            <a:chOff x="0" y="0"/>
            <a:chExt cx="22006560" cy="10115768"/>
          </a:xfrm>
        </p:grpSpPr>
        <p:sp>
          <p:nvSpPr>
            <p:cNvPr id="14" name="Freeform 6">
              <a:extLst>
                <a:ext uri="{FF2B5EF4-FFF2-40B4-BE49-F238E27FC236}">
                  <a16:creationId xmlns:a16="http://schemas.microsoft.com/office/drawing/2014/main" id="{D415EC75-F58C-BE12-583A-9A2D1E55D1DF}"/>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b="0" i="0" dirty="0">
                <a:latin typeface="Open Sans Light" pitchFamily="2" charset="0"/>
              </a:endParaRPr>
            </a:p>
          </p:txBody>
        </p:sp>
      </p:grpSp>
      <p:sp>
        <p:nvSpPr>
          <p:cNvPr id="5" name="Title 4">
            <a:extLst>
              <a:ext uri="{FF2B5EF4-FFF2-40B4-BE49-F238E27FC236}">
                <a16:creationId xmlns:a16="http://schemas.microsoft.com/office/drawing/2014/main" id="{46B08B68-43E6-C348-89F6-123E25B3DF27}"/>
              </a:ext>
            </a:extLst>
          </p:cNvPr>
          <p:cNvSpPr>
            <a:spLocks noGrp="1"/>
          </p:cNvSpPr>
          <p:nvPr>
            <p:ph type="title" hasCustomPrompt="1"/>
          </p:nvPr>
        </p:nvSpPr>
        <p:spPr>
          <a:xfrm>
            <a:off x="938742" y="1041930"/>
            <a:ext cx="10515600" cy="1326091"/>
          </a:xfrm>
        </p:spPr>
        <p:txBody>
          <a:bodyPr>
            <a:normAutofit/>
          </a:bodyPr>
          <a:lstStyle>
            <a:lvl1pPr>
              <a:defRPr sz="3600">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Add Slide Title</a:t>
            </a:r>
          </a:p>
        </p:txBody>
      </p:sp>
      <p:sp>
        <p:nvSpPr>
          <p:cNvPr id="7" name="Text Placeholder 6">
            <a:extLst>
              <a:ext uri="{FF2B5EF4-FFF2-40B4-BE49-F238E27FC236}">
                <a16:creationId xmlns:a16="http://schemas.microsoft.com/office/drawing/2014/main" id="{8CF068F5-A8BC-2AC9-BECC-82787CE7546B}"/>
              </a:ext>
            </a:extLst>
          </p:cNvPr>
          <p:cNvSpPr>
            <a:spLocks noGrp="1"/>
          </p:cNvSpPr>
          <p:nvPr>
            <p:ph type="body" sz="quarter" idx="10" hasCustomPrompt="1"/>
          </p:nvPr>
        </p:nvSpPr>
        <p:spPr>
          <a:xfrm>
            <a:off x="938742" y="2659743"/>
            <a:ext cx="10256308" cy="2914650"/>
          </a:xfrm>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vl2pPr>
              <a:defRPr>
                <a:latin typeface="Open Sans Light" panose="020B0606030504020204" pitchFamily="34" charset="0"/>
                <a:ea typeface="Open Sans Light" panose="020B0606030504020204" pitchFamily="34" charset="0"/>
                <a:cs typeface="Open Sans Light" panose="020B0606030504020204" pitchFamily="34" charset="0"/>
              </a:defRPr>
            </a:lvl2pPr>
            <a:lvl3pPr>
              <a:defRPr>
                <a:latin typeface="Open Sans Light" panose="020B0606030504020204" pitchFamily="34" charset="0"/>
                <a:ea typeface="Open Sans Light" panose="020B0606030504020204" pitchFamily="34" charset="0"/>
                <a:cs typeface="Open Sans Light" panose="020B0606030504020204" pitchFamily="34" charset="0"/>
              </a:defRPr>
            </a:lvl3pPr>
            <a:lvl4pPr>
              <a:defRPr>
                <a:latin typeface="Open Sans Light" panose="020B0606030504020204" pitchFamily="34" charset="0"/>
                <a:ea typeface="Open Sans Light" panose="020B0606030504020204" pitchFamily="34" charset="0"/>
                <a:cs typeface="Open Sans Light" panose="020B0606030504020204" pitchFamily="34" charset="0"/>
              </a:defRPr>
            </a:lvl4pPr>
            <a:lvl5pPr>
              <a:defRPr>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6" name="Freeform 8">
            <a:extLst>
              <a:ext uri="{FF2B5EF4-FFF2-40B4-BE49-F238E27FC236}">
                <a16:creationId xmlns:a16="http://schemas.microsoft.com/office/drawing/2014/main" id="{F50C101E-7871-F977-0E6D-25031E91BA30}"/>
              </a:ext>
            </a:extLst>
          </p:cNvPr>
          <p:cNvSpPr/>
          <p:nvPr userDrawn="1"/>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b="0" i="0" dirty="0">
              <a:latin typeface="Open Sans Light" pitchFamily="2" charset="0"/>
            </a:endParaRPr>
          </a:p>
        </p:txBody>
      </p:sp>
    </p:spTree>
    <p:extLst>
      <p:ext uri="{BB962C8B-B14F-4D97-AF65-F5344CB8AC3E}">
        <p14:creationId xmlns:p14="http://schemas.microsoft.com/office/powerpoint/2010/main" val="4032085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p up slide - Oran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userDrawn="1"/>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b="0" i="0" dirty="0">
                <a:latin typeface="Open Sans Light" pitchFamily="2" charset="0"/>
              </a:endParaRPr>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vl2pPr>
              <a:defRPr>
                <a:latin typeface="Open Sans Light" panose="020B0606030504020204" pitchFamily="34" charset="0"/>
                <a:ea typeface="Open Sans Light" panose="020B0606030504020204" pitchFamily="34" charset="0"/>
                <a:cs typeface="Open Sans Light" panose="020B0606030504020204" pitchFamily="34" charset="0"/>
              </a:defRPr>
            </a:lvl2pPr>
            <a:lvl3pPr>
              <a:defRPr>
                <a:latin typeface="Open Sans Light" panose="020B0606030504020204" pitchFamily="34" charset="0"/>
                <a:ea typeface="Open Sans Light" panose="020B0606030504020204" pitchFamily="34" charset="0"/>
                <a:cs typeface="Open Sans Light" panose="020B0606030504020204" pitchFamily="34" charset="0"/>
              </a:defRPr>
            </a:lvl3pPr>
            <a:lvl4pPr>
              <a:defRPr>
                <a:latin typeface="Open Sans Light" panose="020B0606030504020204" pitchFamily="34" charset="0"/>
                <a:ea typeface="Open Sans Light" panose="020B0606030504020204" pitchFamily="34" charset="0"/>
                <a:cs typeface="Open Sans Light" panose="020B0606030504020204" pitchFamily="34" charset="0"/>
              </a:defRPr>
            </a:lvl4pPr>
            <a:lvl5pPr>
              <a:defRPr>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14" name="Freeform 8">
            <a:extLst>
              <a:ext uri="{FF2B5EF4-FFF2-40B4-BE49-F238E27FC236}">
                <a16:creationId xmlns:a16="http://schemas.microsoft.com/office/drawing/2014/main" id="{F07658F0-72BC-BFFB-3B7F-87386EE4D650}"/>
              </a:ext>
            </a:extLst>
          </p:cNvPr>
          <p:cNvSpPr/>
          <p:nvPr userDrawn="1"/>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b="0" i="0" dirty="0">
              <a:latin typeface="Open Sans Light" pitchFamily="2" charset="0"/>
            </a:endParaRPr>
          </a:p>
        </p:txBody>
      </p:sp>
    </p:spTree>
    <p:extLst>
      <p:ext uri="{BB962C8B-B14F-4D97-AF65-F5344CB8AC3E}">
        <p14:creationId xmlns:p14="http://schemas.microsoft.com/office/powerpoint/2010/main" val="2630282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op up slide - Dark Grey">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userDrawn="1"/>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b="0" i="0" dirty="0">
                <a:latin typeface="Open Sans Light" pitchFamily="2" charset="0"/>
              </a:endParaRPr>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vl2pPr>
              <a:defRPr>
                <a:latin typeface="Open Sans Light" panose="020B0606030504020204" pitchFamily="34" charset="0"/>
                <a:ea typeface="Open Sans Light" panose="020B0606030504020204" pitchFamily="34" charset="0"/>
                <a:cs typeface="Open Sans Light" panose="020B0606030504020204" pitchFamily="34" charset="0"/>
              </a:defRPr>
            </a:lvl2pPr>
            <a:lvl3pPr>
              <a:defRPr>
                <a:latin typeface="Open Sans Light" panose="020B0606030504020204" pitchFamily="34" charset="0"/>
                <a:ea typeface="Open Sans Light" panose="020B0606030504020204" pitchFamily="34" charset="0"/>
                <a:cs typeface="Open Sans Light" panose="020B0606030504020204" pitchFamily="34" charset="0"/>
              </a:defRPr>
            </a:lvl3pPr>
            <a:lvl4pPr>
              <a:defRPr>
                <a:latin typeface="Open Sans Light" panose="020B0606030504020204" pitchFamily="34" charset="0"/>
                <a:ea typeface="Open Sans Light" panose="020B0606030504020204" pitchFamily="34" charset="0"/>
                <a:cs typeface="Open Sans Light" panose="020B0606030504020204" pitchFamily="34" charset="0"/>
              </a:defRPr>
            </a:lvl4pPr>
            <a:lvl5pPr>
              <a:defRPr>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14" name="Freeform 8">
            <a:extLst>
              <a:ext uri="{FF2B5EF4-FFF2-40B4-BE49-F238E27FC236}">
                <a16:creationId xmlns:a16="http://schemas.microsoft.com/office/drawing/2014/main" id="{F07658F0-72BC-BFFB-3B7F-87386EE4D650}"/>
              </a:ext>
            </a:extLst>
          </p:cNvPr>
          <p:cNvSpPr/>
          <p:nvPr userDrawn="1"/>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b="0" i="0" dirty="0">
              <a:latin typeface="Open Sans Light" pitchFamily="2" charset="0"/>
            </a:endParaRPr>
          </a:p>
        </p:txBody>
      </p:sp>
    </p:spTree>
    <p:extLst>
      <p:ext uri="{BB962C8B-B14F-4D97-AF65-F5344CB8AC3E}">
        <p14:creationId xmlns:p14="http://schemas.microsoft.com/office/powerpoint/2010/main" val="372522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7C283CC-EAE5-C841-F6A9-90CF693F5A8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518" r="-7518"/>
            </a:stretch>
          </a:blipFill>
        </p:spPr>
        <p:txBody>
          <a:bodyPr/>
          <a:lstStyle/>
          <a:p>
            <a:endParaRPr lang="en-US" sz="120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3" name="Rectangle 2">
            <a:extLst>
              <a:ext uri="{FF2B5EF4-FFF2-40B4-BE49-F238E27FC236}">
                <a16:creationId xmlns:a16="http://schemas.microsoft.com/office/drawing/2014/main" id="{8918B784-04A5-AE16-EEF7-8CED8614D047}"/>
              </a:ext>
            </a:extLst>
          </p:cNvPr>
          <p:cNvSpPr/>
          <p:nvPr/>
        </p:nvSpPr>
        <p:spPr>
          <a:xfrm>
            <a:off x="-9857"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10" name="Picture 9" descr="A black background with white text&#10;&#10;Description automatically generated">
            <a:extLst>
              <a:ext uri="{FF2B5EF4-FFF2-40B4-BE49-F238E27FC236}">
                <a16:creationId xmlns:a16="http://schemas.microsoft.com/office/drawing/2014/main" id="{747395BB-EAB9-A5D0-E36E-A05D3BA564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7" name="Date Placeholder 6">
            <a:extLst>
              <a:ext uri="{FF2B5EF4-FFF2-40B4-BE49-F238E27FC236}">
                <a16:creationId xmlns:a16="http://schemas.microsoft.com/office/drawing/2014/main" id="{8605BA27-96F9-A49D-AE5B-D9FFABA1C44A}"/>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F2A61D0B-6DA9-47B0-A729-7EFF53EF8BBF}" type="datetimeFigureOut">
              <a:rPr lang="en-US" smtClean="0"/>
              <a:t>6/17/2026</a:t>
            </a:fld>
            <a:endParaRPr lang="en-US"/>
          </a:p>
        </p:txBody>
      </p:sp>
      <p:sp>
        <p:nvSpPr>
          <p:cNvPr id="8" name="Footer Placeholder 7">
            <a:extLst>
              <a:ext uri="{FF2B5EF4-FFF2-40B4-BE49-F238E27FC236}">
                <a16:creationId xmlns:a16="http://schemas.microsoft.com/office/drawing/2014/main" id="{F49CC6C4-6BF2-C494-5CDA-9E8A1ECB5CBB}"/>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US"/>
          </a:p>
        </p:txBody>
      </p:sp>
      <p:sp>
        <p:nvSpPr>
          <p:cNvPr id="6" name="Title 2">
            <a:extLst>
              <a:ext uri="{FF2B5EF4-FFF2-40B4-BE49-F238E27FC236}">
                <a16:creationId xmlns:a16="http://schemas.microsoft.com/office/drawing/2014/main" id="{CB9F04FF-C791-0489-EA52-3155DED441A1}"/>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9FD4A8BF-B2D0-FCE9-BE81-E8EC039B4F62}"/>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3418345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op up slide - Light Grey">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userDrawn="1"/>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b="0" i="0" dirty="0">
                <a:latin typeface="Open Sans Light" pitchFamily="2" charset="0"/>
              </a:endParaRPr>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b="1">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vl2pPr>
              <a:defRPr>
                <a:latin typeface="Open Sans Light" panose="020B0606030504020204" pitchFamily="34" charset="0"/>
                <a:ea typeface="Open Sans Light" panose="020B0606030504020204" pitchFamily="34" charset="0"/>
                <a:cs typeface="Open Sans Light" panose="020B0606030504020204" pitchFamily="34" charset="0"/>
              </a:defRPr>
            </a:lvl2pPr>
            <a:lvl3pPr>
              <a:defRPr>
                <a:latin typeface="Open Sans Light" panose="020B0606030504020204" pitchFamily="34" charset="0"/>
                <a:ea typeface="Open Sans Light" panose="020B0606030504020204" pitchFamily="34" charset="0"/>
                <a:cs typeface="Open Sans Light" panose="020B0606030504020204" pitchFamily="34" charset="0"/>
              </a:defRPr>
            </a:lvl3pPr>
            <a:lvl4pPr>
              <a:defRPr>
                <a:latin typeface="Open Sans Light" panose="020B0606030504020204" pitchFamily="34" charset="0"/>
                <a:ea typeface="Open Sans Light" panose="020B0606030504020204" pitchFamily="34" charset="0"/>
                <a:cs typeface="Open Sans Light" panose="020B0606030504020204" pitchFamily="34" charset="0"/>
              </a:defRPr>
            </a:lvl4pPr>
            <a:lvl5pPr>
              <a:defRPr>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3" name="Freeform 4">
            <a:extLst>
              <a:ext uri="{FF2B5EF4-FFF2-40B4-BE49-F238E27FC236}">
                <a16:creationId xmlns:a16="http://schemas.microsoft.com/office/drawing/2014/main" id="{7D3ADB4E-4D76-892C-7649-F65D80EE23FD}"/>
              </a:ext>
            </a:extLst>
          </p:cNvPr>
          <p:cNvSpPr/>
          <p:nvPr userDrawn="1"/>
        </p:nvSpPr>
        <p:spPr>
          <a:xfrm>
            <a:off x="9674860" y="5929776"/>
            <a:ext cx="2527300" cy="8923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b="0" i="0" dirty="0">
              <a:latin typeface="Open Sans Light" pitchFamily="2" charset="0"/>
            </a:endParaRPr>
          </a:p>
        </p:txBody>
      </p:sp>
    </p:spTree>
    <p:extLst>
      <p:ext uri="{BB962C8B-B14F-4D97-AF65-F5344CB8AC3E}">
        <p14:creationId xmlns:p14="http://schemas.microsoft.com/office/powerpoint/2010/main" val="2000273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op up slide - Light Blue">
    <p:bg>
      <p:bgPr>
        <a:solidFill>
          <a:schemeClr val="accent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userDrawn="1"/>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b="0" i="0" dirty="0">
                <a:latin typeface="Open Sans Light" pitchFamily="2" charset="0"/>
              </a:endParaRPr>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vl2pPr>
              <a:defRPr>
                <a:latin typeface="Open Sans Light" panose="020B0606030504020204" pitchFamily="34" charset="0"/>
                <a:ea typeface="Open Sans Light" panose="020B0606030504020204" pitchFamily="34" charset="0"/>
                <a:cs typeface="Open Sans Light" panose="020B0606030504020204" pitchFamily="34" charset="0"/>
              </a:defRPr>
            </a:lvl2pPr>
            <a:lvl3pPr>
              <a:defRPr>
                <a:latin typeface="Open Sans Light" panose="020B0606030504020204" pitchFamily="34" charset="0"/>
                <a:ea typeface="Open Sans Light" panose="020B0606030504020204" pitchFamily="34" charset="0"/>
                <a:cs typeface="Open Sans Light" panose="020B0606030504020204" pitchFamily="34" charset="0"/>
              </a:defRPr>
            </a:lvl3pPr>
            <a:lvl4pPr>
              <a:defRPr>
                <a:latin typeface="Open Sans Light" panose="020B0606030504020204" pitchFamily="34" charset="0"/>
                <a:ea typeface="Open Sans Light" panose="020B0606030504020204" pitchFamily="34" charset="0"/>
                <a:cs typeface="Open Sans Light" panose="020B0606030504020204" pitchFamily="34" charset="0"/>
              </a:defRPr>
            </a:lvl4pPr>
            <a:lvl5pPr>
              <a:defRPr>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4" name="Freeform 4">
            <a:extLst>
              <a:ext uri="{FF2B5EF4-FFF2-40B4-BE49-F238E27FC236}">
                <a16:creationId xmlns:a16="http://schemas.microsoft.com/office/drawing/2014/main" id="{8D80CD9C-844A-9E47-8A75-97EA2FB02B5D}"/>
              </a:ext>
            </a:extLst>
          </p:cNvPr>
          <p:cNvSpPr/>
          <p:nvPr userDrawn="1"/>
        </p:nvSpPr>
        <p:spPr>
          <a:xfrm>
            <a:off x="9573260" y="5866115"/>
            <a:ext cx="2527300" cy="8923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b="0" i="0" dirty="0">
              <a:latin typeface="Open Sans Light" pitchFamily="2" charset="0"/>
            </a:endParaRPr>
          </a:p>
        </p:txBody>
      </p:sp>
    </p:spTree>
    <p:extLst>
      <p:ext uri="{BB962C8B-B14F-4D97-AF65-F5344CB8AC3E}">
        <p14:creationId xmlns:p14="http://schemas.microsoft.com/office/powerpoint/2010/main" val="2190213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p up slide - Customized">
    <p:bg>
      <p:bgPr>
        <a:solidFill>
          <a:schemeClr val="accent5"/>
        </a:solidFill>
        <a:effectLst/>
      </p:bgPr>
    </p:bg>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EF9B0479-FFCD-52C9-90B0-2246DBA967CE}"/>
              </a:ext>
            </a:extLst>
          </p:cNvPr>
          <p:cNvGrpSpPr/>
          <p:nvPr userDrawn="1"/>
        </p:nvGrpSpPr>
        <p:grpSpPr>
          <a:xfrm>
            <a:off x="594360" y="990600"/>
            <a:ext cx="11003280" cy="4801392"/>
            <a:chOff x="0" y="0"/>
            <a:chExt cx="22006560" cy="10115768"/>
          </a:xfrm>
        </p:grpSpPr>
        <p:sp>
          <p:nvSpPr>
            <p:cNvPr id="10" name="Freeform 6">
              <a:extLst>
                <a:ext uri="{FF2B5EF4-FFF2-40B4-BE49-F238E27FC236}">
                  <a16:creationId xmlns:a16="http://schemas.microsoft.com/office/drawing/2014/main" id="{D13A40AA-EC85-B120-0418-FF65A7F39B85}"/>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b="0" i="0" dirty="0">
                <a:latin typeface="Open Sans Light" pitchFamily="2" charset="0"/>
              </a:endParaRPr>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vl2pPr>
              <a:defRPr>
                <a:latin typeface="Open Sans Light" panose="020B0606030504020204" pitchFamily="34" charset="0"/>
                <a:ea typeface="Open Sans Light" panose="020B0606030504020204" pitchFamily="34" charset="0"/>
                <a:cs typeface="Open Sans Light" panose="020B0606030504020204" pitchFamily="34" charset="0"/>
              </a:defRPr>
            </a:lvl2pPr>
            <a:lvl3pPr>
              <a:defRPr>
                <a:latin typeface="Open Sans Light" panose="020B0606030504020204" pitchFamily="34" charset="0"/>
                <a:ea typeface="Open Sans Light" panose="020B0606030504020204" pitchFamily="34" charset="0"/>
                <a:cs typeface="Open Sans Light" panose="020B0606030504020204" pitchFamily="34" charset="0"/>
              </a:defRPr>
            </a:lvl3pPr>
            <a:lvl4pPr>
              <a:defRPr>
                <a:latin typeface="Open Sans Light" panose="020B0606030504020204" pitchFamily="34" charset="0"/>
                <a:ea typeface="Open Sans Light" panose="020B0606030504020204" pitchFamily="34" charset="0"/>
                <a:cs typeface="Open Sans Light" panose="020B0606030504020204" pitchFamily="34" charset="0"/>
              </a:defRPr>
            </a:lvl4pPr>
            <a:lvl5pPr>
              <a:defRPr>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2" name="Freeform 4">
            <a:extLst>
              <a:ext uri="{FF2B5EF4-FFF2-40B4-BE49-F238E27FC236}">
                <a16:creationId xmlns:a16="http://schemas.microsoft.com/office/drawing/2014/main" id="{73314C15-1FCD-30FF-19E8-EF03FF360E64}"/>
              </a:ext>
            </a:extLst>
          </p:cNvPr>
          <p:cNvSpPr/>
          <p:nvPr userDrawn="1"/>
        </p:nvSpPr>
        <p:spPr>
          <a:xfrm>
            <a:off x="9282909" y="5791993"/>
            <a:ext cx="2909091" cy="10660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b="0" i="0" dirty="0">
              <a:latin typeface="Open Sans Light" pitchFamily="2" charset="0"/>
            </a:endParaRPr>
          </a:p>
        </p:txBody>
      </p:sp>
      <p:sp>
        <p:nvSpPr>
          <p:cNvPr id="8" name="Picture Placeholder 7">
            <a:extLst>
              <a:ext uri="{FF2B5EF4-FFF2-40B4-BE49-F238E27FC236}">
                <a16:creationId xmlns:a16="http://schemas.microsoft.com/office/drawing/2014/main" id="{450FD442-4269-35F2-3202-D19CD150BA98}"/>
              </a:ext>
            </a:extLst>
          </p:cNvPr>
          <p:cNvSpPr>
            <a:spLocks noGrp="1"/>
          </p:cNvSpPr>
          <p:nvPr>
            <p:ph type="pic" sz="quarter" idx="11" hasCustomPrompt="1"/>
          </p:nvPr>
        </p:nvSpPr>
        <p:spPr>
          <a:xfrm>
            <a:off x="0" y="0"/>
            <a:ext cx="12192000" cy="922421"/>
          </a:xfrm>
        </p:spPr>
        <p:txBody>
          <a:bodyPr/>
          <a:lstStyle>
            <a:lvl1pPr>
              <a:defRPr/>
            </a:lvl1pPr>
          </a:lstStyle>
          <a:p>
            <a:r>
              <a:rPr lang="en-US"/>
              <a:t>Use this version if you want to choose a different image. Remember to change the color of the box below depending on which section you are in. </a:t>
            </a:r>
          </a:p>
        </p:txBody>
      </p:sp>
    </p:spTree>
    <p:extLst>
      <p:ext uri="{BB962C8B-B14F-4D97-AF65-F5344CB8AC3E}">
        <p14:creationId xmlns:p14="http://schemas.microsoft.com/office/powerpoint/2010/main" val="384104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Feature Slides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0BF731-E1B0-18C3-0D62-1E026ECC4A75}"/>
              </a:ext>
            </a:extLst>
          </p:cNvPr>
          <p:cNvSpPr/>
          <p:nvPr userDrawn="1"/>
        </p:nvSpPr>
        <p:spPr>
          <a:xfrm>
            <a:off x="0" y="0"/>
            <a:ext cx="12192000" cy="6858000"/>
          </a:xfrm>
          <a:prstGeom prst="rect">
            <a:avLst/>
          </a:prstGeom>
          <a:solidFill>
            <a:srgbClr val="0342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0" i="0" dirty="0">
              <a:latin typeface="Open Sans Light" pitchFamily="2" charset="0"/>
            </a:endParaRPr>
          </a:p>
        </p:txBody>
      </p:sp>
      <p:sp>
        <p:nvSpPr>
          <p:cNvPr id="2" name="Freeform 2">
            <a:extLst>
              <a:ext uri="{FF2B5EF4-FFF2-40B4-BE49-F238E27FC236}">
                <a16:creationId xmlns:a16="http://schemas.microsoft.com/office/drawing/2014/main" id="{09C30AA7-8999-F438-A41F-8FEAB07C7B1A}"/>
              </a:ext>
            </a:extLst>
          </p:cNvPr>
          <p:cNvSpPr/>
          <p:nvPr userDrawn="1"/>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b="0" i="0" dirty="0">
              <a:latin typeface="Open Sans Light" pitchFamily="2" charset="0"/>
            </a:endParaRPr>
          </a:p>
        </p:txBody>
      </p:sp>
      <p:grpSp>
        <p:nvGrpSpPr>
          <p:cNvPr id="3" name="Group 3">
            <a:extLst>
              <a:ext uri="{FF2B5EF4-FFF2-40B4-BE49-F238E27FC236}">
                <a16:creationId xmlns:a16="http://schemas.microsoft.com/office/drawing/2014/main" id="{28BD45CD-C034-BF07-BE67-E5AD1A574A85}"/>
              </a:ext>
            </a:extLst>
          </p:cNvPr>
          <p:cNvGrpSpPr/>
          <p:nvPr userDrawn="1"/>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b="0" i="0" dirty="0">
                <a:latin typeface="Open Sans Light" pitchFamily="2" charset="0"/>
              </a:endParaRPr>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55040198-E00C-50B3-94D9-198F740B5933}"/>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200380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Feature Slides - Green">
    <p:bg>
      <p:bgPr>
        <a:solidFill>
          <a:schemeClr val="accent2"/>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C30AA7-8999-F438-A41F-8FEAB07C7B1A}"/>
              </a:ext>
            </a:extLst>
          </p:cNvPr>
          <p:cNvSpPr/>
          <p:nvPr userDrawn="1"/>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b="0" i="0" dirty="0">
              <a:latin typeface="Open Sans Light" pitchFamily="2" charset="0"/>
            </a:endParaRPr>
          </a:p>
        </p:txBody>
      </p:sp>
      <p:grpSp>
        <p:nvGrpSpPr>
          <p:cNvPr id="3" name="Group 3">
            <a:extLst>
              <a:ext uri="{FF2B5EF4-FFF2-40B4-BE49-F238E27FC236}">
                <a16:creationId xmlns:a16="http://schemas.microsoft.com/office/drawing/2014/main" id="{28BD45CD-C034-BF07-BE67-E5AD1A574A85}"/>
              </a:ext>
            </a:extLst>
          </p:cNvPr>
          <p:cNvGrpSpPr/>
          <p:nvPr userDrawn="1"/>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b="0" i="0" dirty="0">
                <a:latin typeface="Open Sans Light" pitchFamily="2" charset="0"/>
              </a:endParaRPr>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3B387B27-9950-6C82-8567-B92E20FEAA42}"/>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492282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ic Feature Slides - Orange">
    <p:bg>
      <p:bgPr>
        <a:solidFill>
          <a:schemeClr val="accent3"/>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C30AA7-8999-F438-A41F-8FEAB07C7B1A}"/>
              </a:ext>
            </a:extLst>
          </p:cNvPr>
          <p:cNvSpPr/>
          <p:nvPr userDrawn="1"/>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b="0" i="0" dirty="0">
              <a:latin typeface="Open Sans Light" pitchFamily="2" charset="0"/>
            </a:endParaRPr>
          </a:p>
        </p:txBody>
      </p:sp>
      <p:grpSp>
        <p:nvGrpSpPr>
          <p:cNvPr id="3" name="Group 3">
            <a:extLst>
              <a:ext uri="{FF2B5EF4-FFF2-40B4-BE49-F238E27FC236}">
                <a16:creationId xmlns:a16="http://schemas.microsoft.com/office/drawing/2014/main" id="{28BD45CD-C034-BF07-BE67-E5AD1A574A85}"/>
              </a:ext>
            </a:extLst>
          </p:cNvPr>
          <p:cNvGrpSpPr/>
          <p:nvPr userDrawn="1"/>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b="0" i="0" dirty="0">
                <a:latin typeface="Open Sans Light" pitchFamily="2" charset="0"/>
              </a:endParaRPr>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8D41F414-2B17-8B09-2824-8D45853DB1FE}"/>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5656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phic Feature Slides - Dark Grey">
    <p:bg>
      <p:bgPr>
        <a:solidFill>
          <a:schemeClr val="accent4"/>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C30AA7-8999-F438-A41F-8FEAB07C7B1A}"/>
              </a:ext>
            </a:extLst>
          </p:cNvPr>
          <p:cNvSpPr/>
          <p:nvPr userDrawn="1"/>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b="0" i="0" dirty="0">
              <a:latin typeface="Open Sans Light" pitchFamily="2" charset="0"/>
            </a:endParaRPr>
          </a:p>
        </p:txBody>
      </p:sp>
      <p:grpSp>
        <p:nvGrpSpPr>
          <p:cNvPr id="3" name="Group 3">
            <a:extLst>
              <a:ext uri="{FF2B5EF4-FFF2-40B4-BE49-F238E27FC236}">
                <a16:creationId xmlns:a16="http://schemas.microsoft.com/office/drawing/2014/main" id="{28BD45CD-C034-BF07-BE67-E5AD1A574A85}"/>
              </a:ext>
            </a:extLst>
          </p:cNvPr>
          <p:cNvGrpSpPr/>
          <p:nvPr userDrawn="1"/>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b="0" i="0" dirty="0">
                <a:latin typeface="Open Sans Light" pitchFamily="2" charset="0"/>
              </a:endParaRPr>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80BCA9B9-19D0-A29E-459C-77C48FE0B4C9}"/>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3372541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ic Feature Slides - Light Grey">
    <p:bg>
      <p:bgPr>
        <a:solidFill>
          <a:schemeClr val="accent5"/>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28BD45CD-C034-BF07-BE67-E5AD1A574A85}"/>
              </a:ext>
            </a:extLst>
          </p:cNvPr>
          <p:cNvGrpSpPr/>
          <p:nvPr userDrawn="1"/>
        </p:nvGrpSpPr>
        <p:grpSpPr>
          <a:xfrm>
            <a:off x="838200" y="1209524"/>
            <a:ext cx="10515600"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b="0" i="0" dirty="0">
                <a:latin typeface="Open Sans Light" pitchFamily="2" charset="0"/>
              </a:endParaRPr>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Freeform 4">
            <a:extLst>
              <a:ext uri="{FF2B5EF4-FFF2-40B4-BE49-F238E27FC236}">
                <a16:creationId xmlns:a16="http://schemas.microsoft.com/office/drawing/2014/main" id="{DDAABEA5-D43F-4A51-1E91-0014E0A62C83}"/>
              </a:ext>
            </a:extLst>
          </p:cNvPr>
          <p:cNvSpPr/>
          <p:nvPr userDrawn="1"/>
        </p:nvSpPr>
        <p:spPr>
          <a:xfrm>
            <a:off x="10001303" y="60552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b="0" i="0" dirty="0">
              <a:latin typeface="Open Sans Light" pitchFamily="2" charset="0"/>
            </a:endParaRPr>
          </a:p>
        </p:txBody>
      </p:sp>
      <p:sp>
        <p:nvSpPr>
          <p:cNvPr id="12" name="Content Placeholder 2">
            <a:extLst>
              <a:ext uri="{FF2B5EF4-FFF2-40B4-BE49-F238E27FC236}">
                <a16:creationId xmlns:a16="http://schemas.microsoft.com/office/drawing/2014/main" id="{2A0E1990-2D43-8AB3-F3CD-FBBF30124644}"/>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3584323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ic Feature Slides - Light Blue">
    <p:bg>
      <p:bgPr>
        <a:solidFill>
          <a:schemeClr val="accent6"/>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28BD45CD-C034-BF07-BE67-E5AD1A574A85}"/>
              </a:ext>
            </a:extLst>
          </p:cNvPr>
          <p:cNvGrpSpPr/>
          <p:nvPr userDrawn="1"/>
        </p:nvGrpSpPr>
        <p:grpSpPr>
          <a:xfrm>
            <a:off x="838200" y="1209524"/>
            <a:ext cx="10515600"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b="0" i="0" dirty="0">
                <a:latin typeface="Open Sans Light" pitchFamily="2" charset="0"/>
              </a:endParaRPr>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Freeform 4">
            <a:extLst>
              <a:ext uri="{FF2B5EF4-FFF2-40B4-BE49-F238E27FC236}">
                <a16:creationId xmlns:a16="http://schemas.microsoft.com/office/drawing/2014/main" id="{D542E60D-D508-9DE2-DBB2-D71C8DB21ED0}"/>
              </a:ext>
            </a:extLst>
          </p:cNvPr>
          <p:cNvSpPr/>
          <p:nvPr userDrawn="1"/>
        </p:nvSpPr>
        <p:spPr>
          <a:xfrm>
            <a:off x="10001303" y="60552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b="0" i="0" dirty="0">
              <a:latin typeface="Open Sans Light" pitchFamily="2" charset="0"/>
            </a:endParaRPr>
          </a:p>
        </p:txBody>
      </p:sp>
      <p:sp>
        <p:nvSpPr>
          <p:cNvPr id="6" name="Content Placeholder 2">
            <a:extLst>
              <a:ext uri="{FF2B5EF4-FFF2-40B4-BE49-F238E27FC236}">
                <a16:creationId xmlns:a16="http://schemas.microsoft.com/office/drawing/2014/main" id="{3CE15DA2-1E1B-791F-8A0D-E527F6EB099E}"/>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2366621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Footer Styl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042619"/>
            <a:ext cx="12192000" cy="815381"/>
          </a:xfrm>
          <a:prstGeom prst="rect">
            <a:avLst/>
          </a:prstGeom>
          <a:solidFill>
            <a:srgbClr val="0046AD"/>
          </a:solidFill>
          <a:ln>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Open Sans Light" pitchFamily="2" charset="0"/>
            </a:endParaRPr>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dirty="0"/>
              <a:t>Footer Slide Title</a:t>
            </a:r>
          </a:p>
        </p:txBody>
      </p:sp>
      <p:sp>
        <p:nvSpPr>
          <p:cNvPr id="3" name="Content Placeholder 2"/>
          <p:cNvSpPr>
            <a:spLocks noGrp="1"/>
          </p:cNvSpPr>
          <p:nvPr>
            <p:ph idx="1" hasCustomPrompt="1"/>
          </p:nvPr>
        </p:nvSpPr>
        <p:spPr>
          <a:xfrm>
            <a:off x="838200" y="1729391"/>
            <a:ext cx="10515600" cy="4351867"/>
          </a:xfrm>
        </p:spPr>
        <p:txBody>
          <a:bodyPr/>
          <a:lstStyle>
            <a:lvl1pPr>
              <a:lnSpc>
                <a:spcPct val="120000"/>
              </a:lnSpc>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Reserve this slide format for large pictures, charts, or graphs that need to take up the majority of the slide</a:t>
            </a:r>
          </a:p>
          <a:p>
            <a:r>
              <a:rPr lang="en-US" dirty="0"/>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456" y="6080723"/>
            <a:ext cx="2230244" cy="753823"/>
          </a:xfrm>
          <a:prstGeom prst="rect">
            <a:avLst/>
          </a:prstGeom>
        </p:spPr>
      </p:pic>
    </p:spTree>
    <p:extLst>
      <p:ext uri="{BB962C8B-B14F-4D97-AF65-F5344CB8AC3E}">
        <p14:creationId xmlns:p14="http://schemas.microsoft.com/office/powerpoint/2010/main" val="2772855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F618CA20-43C3-7FAA-9B1E-6913837C3BE3}"/>
              </a:ext>
            </a:extLst>
          </p:cNvPr>
          <p:cNvSpPr/>
          <p:nvPr/>
        </p:nvSpPr>
        <p:spPr>
          <a:xfrm>
            <a:off x="0" y="1"/>
            <a:ext cx="12192000" cy="6857999"/>
          </a:xfrm>
          <a:custGeom>
            <a:avLst/>
            <a:gdLst/>
            <a:ahLst/>
            <a:cxnLst/>
            <a:rect l="l" t="t" r="r" b="b"/>
            <a:pathLst>
              <a:path w="6729568" h="3613354">
                <a:moveTo>
                  <a:pt x="0" y="0"/>
                </a:moveTo>
                <a:lnTo>
                  <a:pt x="6729568" y="0"/>
                </a:lnTo>
                <a:lnTo>
                  <a:pt x="6729568" y="3613354"/>
                </a:lnTo>
                <a:lnTo>
                  <a:pt x="0" y="3613354"/>
                </a:lnTo>
                <a:lnTo>
                  <a:pt x="0" y="0"/>
                </a:lnTo>
                <a:close/>
              </a:path>
            </a:pathLst>
          </a:custGeom>
          <a:blipFill>
            <a:blip r:embed="rId2">
              <a:alphaModFix/>
            </a:blip>
            <a:stretch>
              <a:fillRect l="-4760" r="-1"/>
            </a:stretch>
          </a:blipFill>
        </p:spPr>
        <p:txBody>
          <a:bodyPr/>
          <a:lstStyle/>
          <a:p>
            <a:endParaRPr lang="en-US" sz="120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3" name="Rectangle 2">
            <a:extLst>
              <a:ext uri="{FF2B5EF4-FFF2-40B4-BE49-F238E27FC236}">
                <a16:creationId xmlns:a16="http://schemas.microsoft.com/office/drawing/2014/main" id="{E8427358-A105-596A-07FF-4B0B7AAB1732}"/>
              </a:ext>
            </a:extLst>
          </p:cNvPr>
          <p:cNvSpPr/>
          <p:nvPr/>
        </p:nvSpPr>
        <p:spPr>
          <a:xfrm>
            <a:off x="0"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10" name="Picture 9" descr="A black background with white text&#10;&#10;Description automatically generated">
            <a:extLst>
              <a:ext uri="{FF2B5EF4-FFF2-40B4-BE49-F238E27FC236}">
                <a16:creationId xmlns:a16="http://schemas.microsoft.com/office/drawing/2014/main" id="{747395BB-EAB9-A5D0-E36E-A05D3BA564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8" name="Date Placeholder 6">
            <a:extLst>
              <a:ext uri="{FF2B5EF4-FFF2-40B4-BE49-F238E27FC236}">
                <a16:creationId xmlns:a16="http://schemas.microsoft.com/office/drawing/2014/main" id="{7B8F76F5-F26C-F1FC-439A-DB8B45962FEC}"/>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F2A61D0B-6DA9-47B0-A729-7EFF53EF8BBF}" type="datetimeFigureOut">
              <a:rPr lang="en-US" smtClean="0"/>
              <a:t>6/17/2026</a:t>
            </a:fld>
            <a:endParaRPr lang="en-US"/>
          </a:p>
        </p:txBody>
      </p:sp>
      <p:sp>
        <p:nvSpPr>
          <p:cNvPr id="9" name="Footer Placeholder 7">
            <a:extLst>
              <a:ext uri="{FF2B5EF4-FFF2-40B4-BE49-F238E27FC236}">
                <a16:creationId xmlns:a16="http://schemas.microsoft.com/office/drawing/2014/main" id="{E08B009D-972B-0A45-8DBF-2CC8F9B72015}"/>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US"/>
          </a:p>
        </p:txBody>
      </p:sp>
      <p:sp>
        <p:nvSpPr>
          <p:cNvPr id="2" name="Title 2">
            <a:extLst>
              <a:ext uri="{FF2B5EF4-FFF2-40B4-BE49-F238E27FC236}">
                <a16:creationId xmlns:a16="http://schemas.microsoft.com/office/drawing/2014/main" id="{E5332216-235E-2A45-8011-FBD52DB52BF4}"/>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5" name="Text Placeholder 4">
            <a:extLst>
              <a:ext uri="{FF2B5EF4-FFF2-40B4-BE49-F238E27FC236}">
                <a16:creationId xmlns:a16="http://schemas.microsoft.com/office/drawing/2014/main" id="{B8233657-6B1B-0553-3F4E-190ECD0EDA8D}"/>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3587215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Footer Slid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181418"/>
            <a:ext cx="12192000" cy="8153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Open Sans Light" pitchFamily="2" charset="0"/>
            </a:endParaRPr>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1551863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Footer Style -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177492"/>
            <a:ext cx="12192000" cy="8153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Open Sans Light" pitchFamily="2" charset="0"/>
            </a:endParaRPr>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2076615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Footer Slide - Dark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177492"/>
            <a:ext cx="12192000" cy="8153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Open Sans Light" pitchFamily="2" charset="0"/>
            </a:endParaRPr>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9802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Footer Slide -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177492"/>
            <a:ext cx="12192000" cy="8153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Open Sans Light" pitchFamily="2" charset="0"/>
            </a:endParaRPr>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sp>
        <p:nvSpPr>
          <p:cNvPr id="4" name="Freeform 4">
            <a:extLst>
              <a:ext uri="{FF2B5EF4-FFF2-40B4-BE49-F238E27FC236}">
                <a16:creationId xmlns:a16="http://schemas.microsoft.com/office/drawing/2014/main" id="{EAD0D3CE-1F90-1CB2-2F8D-B0EA413B5F40}"/>
              </a:ext>
            </a:extLst>
          </p:cNvPr>
          <p:cNvSpPr/>
          <p:nvPr userDrawn="1"/>
        </p:nvSpPr>
        <p:spPr>
          <a:xfrm>
            <a:off x="10001303" y="62076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b="0" i="0" dirty="0">
              <a:latin typeface="Open Sans Light" pitchFamily="2" charset="0"/>
            </a:endParaRPr>
          </a:p>
        </p:txBody>
      </p:sp>
    </p:spTree>
    <p:extLst>
      <p:ext uri="{BB962C8B-B14F-4D97-AF65-F5344CB8AC3E}">
        <p14:creationId xmlns:p14="http://schemas.microsoft.com/office/powerpoint/2010/main" val="354415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Footer Slide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042619"/>
            <a:ext cx="12192000" cy="8153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n>
                <a:noFill/>
              </a:ln>
              <a:latin typeface="Open Sans Light" pitchFamily="2" charset="0"/>
            </a:endParaRPr>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sp>
        <p:nvSpPr>
          <p:cNvPr id="4" name="Freeform 4">
            <a:extLst>
              <a:ext uri="{FF2B5EF4-FFF2-40B4-BE49-F238E27FC236}">
                <a16:creationId xmlns:a16="http://schemas.microsoft.com/office/drawing/2014/main" id="{C8A5C208-F681-E614-932A-CD00EE12834C}"/>
              </a:ext>
            </a:extLst>
          </p:cNvPr>
          <p:cNvSpPr/>
          <p:nvPr userDrawn="1"/>
        </p:nvSpPr>
        <p:spPr>
          <a:xfrm>
            <a:off x="10001303" y="61568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b="0" i="0" dirty="0">
              <a:latin typeface="Open Sans Light" pitchFamily="2" charset="0"/>
            </a:endParaRPr>
          </a:p>
        </p:txBody>
      </p:sp>
    </p:spTree>
    <p:extLst>
      <p:ext uri="{BB962C8B-B14F-4D97-AF65-F5344CB8AC3E}">
        <p14:creationId xmlns:p14="http://schemas.microsoft.com/office/powerpoint/2010/main" val="4025115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lain Color Section Head - Orange">
    <p:bg>
      <p:bgPr>
        <a:solidFill>
          <a:srgbClr val="CD7F32"/>
        </a:solid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C62D3E80-4666-3E01-650C-9BB7FD7250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6" name="Title 5">
            <a:extLst>
              <a:ext uri="{FF2B5EF4-FFF2-40B4-BE49-F238E27FC236}">
                <a16:creationId xmlns:a16="http://schemas.microsoft.com/office/drawing/2014/main" id="{318ED063-8C52-EFC0-975A-9BB6A076B88E}"/>
              </a:ext>
            </a:extLst>
          </p:cNvPr>
          <p:cNvSpPr>
            <a:spLocks noGrp="1"/>
          </p:cNvSpPr>
          <p:nvPr>
            <p:ph type="title" hasCustomPrompt="1"/>
          </p:nvPr>
        </p:nvSpPr>
        <p:spPr>
          <a:xfrm>
            <a:off x="1816100" y="3048000"/>
            <a:ext cx="8305800" cy="762000"/>
          </a:xfrm>
        </p:spPr>
        <p:txBody>
          <a:bodyPr>
            <a:noAutofit/>
          </a:bodyPr>
          <a:lstStyle>
            <a:lvl1pPr>
              <a:defRPr sz="5334" b="0" i="0">
                <a:solidFill>
                  <a:schemeClr val="bg1"/>
                </a:solidFill>
                <a:latin typeface="Open Sans Light" pitchFamily="2" charset="0"/>
                <a:cs typeface="Seattle Text" pitchFamily="2" charset="0"/>
              </a:defRPr>
            </a:lvl1pPr>
          </a:lstStyle>
          <a:p>
            <a:r>
              <a:rPr lang="en-US" dirty="0"/>
              <a:t>CLICK TO ADD SECTION SUBHEAD</a:t>
            </a:r>
          </a:p>
        </p:txBody>
      </p:sp>
    </p:spTree>
    <p:extLst>
      <p:ext uri="{BB962C8B-B14F-4D97-AF65-F5344CB8AC3E}">
        <p14:creationId xmlns:p14="http://schemas.microsoft.com/office/powerpoint/2010/main" val="390600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3" name="Picture 2" descr="A person riding a bicycle on a street&#10;&#10;Description automatically generated">
            <a:extLst>
              <a:ext uri="{FF2B5EF4-FFF2-40B4-BE49-F238E27FC236}">
                <a16:creationId xmlns:a16="http://schemas.microsoft.com/office/drawing/2014/main" id="{B4E476CA-5E63-91B1-02E0-5FE2308852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0973" r="16268" b="18628"/>
          <a:stretch/>
        </p:blipFill>
        <p:spPr>
          <a:xfrm>
            <a:off x="1" y="15240"/>
            <a:ext cx="12192000" cy="6842759"/>
          </a:xfrm>
          <a:prstGeom prst="rect">
            <a:avLst/>
          </a:prstGeom>
        </p:spPr>
      </p:pic>
      <p:sp>
        <p:nvSpPr>
          <p:cNvPr id="2" name="Rectangle 1">
            <a:extLst>
              <a:ext uri="{FF2B5EF4-FFF2-40B4-BE49-F238E27FC236}">
                <a16:creationId xmlns:a16="http://schemas.microsoft.com/office/drawing/2014/main" id="{597B19D9-068B-E773-4AF9-1463819CCB26}"/>
              </a:ext>
            </a:extLst>
          </p:cNvPr>
          <p:cNvSpPr/>
          <p:nvPr/>
        </p:nvSpPr>
        <p:spPr>
          <a:xfrm>
            <a:off x="-9857"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10" name="Picture 9" descr="A black background with white text&#10;&#10;Description automatically generated">
            <a:extLst>
              <a:ext uri="{FF2B5EF4-FFF2-40B4-BE49-F238E27FC236}">
                <a16:creationId xmlns:a16="http://schemas.microsoft.com/office/drawing/2014/main" id="{747395BB-EAB9-A5D0-E36E-A05D3BA56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7" name="Date Placeholder 6">
            <a:extLst>
              <a:ext uri="{FF2B5EF4-FFF2-40B4-BE49-F238E27FC236}">
                <a16:creationId xmlns:a16="http://schemas.microsoft.com/office/drawing/2014/main" id="{8100B920-B527-9D49-C8F0-89FD6CF0A03A}"/>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F2A61D0B-6DA9-47B0-A729-7EFF53EF8BBF}" type="datetimeFigureOut">
              <a:rPr lang="en-US" smtClean="0"/>
              <a:t>6/17/2026</a:t>
            </a:fld>
            <a:endParaRPr lang="en-US"/>
          </a:p>
        </p:txBody>
      </p:sp>
      <p:sp>
        <p:nvSpPr>
          <p:cNvPr id="8" name="Footer Placeholder 7">
            <a:extLst>
              <a:ext uri="{FF2B5EF4-FFF2-40B4-BE49-F238E27FC236}">
                <a16:creationId xmlns:a16="http://schemas.microsoft.com/office/drawing/2014/main" id="{DF0ECF21-14C3-FCDB-1387-A659B0D8866D}"/>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US"/>
          </a:p>
        </p:txBody>
      </p:sp>
      <p:sp>
        <p:nvSpPr>
          <p:cNvPr id="6" name="Title 2">
            <a:extLst>
              <a:ext uri="{FF2B5EF4-FFF2-40B4-BE49-F238E27FC236}">
                <a16:creationId xmlns:a16="http://schemas.microsoft.com/office/drawing/2014/main" id="{26E87857-081B-757B-1062-586E2A71FB1E}"/>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3FA79019-33DC-3C9E-01A0-7A03BFB65D8C}"/>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405364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solidFill>
          <a:schemeClr val="bg1">
            <a:alpha val="38000"/>
          </a:schemeClr>
        </a:solidFill>
        <a:effectLst/>
      </p:bgPr>
    </p:bg>
    <p:spTree>
      <p:nvGrpSpPr>
        <p:cNvPr id="1" name=""/>
        <p:cNvGrpSpPr/>
        <p:nvPr/>
      </p:nvGrpSpPr>
      <p:grpSpPr>
        <a:xfrm>
          <a:off x="0" y="0"/>
          <a:ext cx="0" cy="0"/>
          <a:chOff x="0" y="0"/>
          <a:chExt cx="0" cy="0"/>
        </a:xfrm>
      </p:grpSpPr>
      <p:pic>
        <p:nvPicPr>
          <p:cNvPr id="10" name="Picture 9" descr="A group of people standing around a table&#10;&#10;Description automatically generated">
            <a:extLst>
              <a:ext uri="{FF2B5EF4-FFF2-40B4-BE49-F238E27FC236}">
                <a16:creationId xmlns:a16="http://schemas.microsoft.com/office/drawing/2014/main" id="{445AE7D8-0C8E-BE22-DC1F-F65B8155AB3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7517" t="12235" b="18403"/>
          <a:stretch/>
        </p:blipFill>
        <p:spPr>
          <a:xfrm>
            <a:off x="0" y="2"/>
            <a:ext cx="12192000" cy="6857999"/>
          </a:xfrm>
          <a:prstGeom prst="rect">
            <a:avLst/>
          </a:prstGeom>
        </p:spPr>
      </p:pic>
      <p:sp>
        <p:nvSpPr>
          <p:cNvPr id="4" name="Rectangle 3">
            <a:extLst>
              <a:ext uri="{FF2B5EF4-FFF2-40B4-BE49-F238E27FC236}">
                <a16:creationId xmlns:a16="http://schemas.microsoft.com/office/drawing/2014/main" id="{7DFEF769-B36E-1263-44DD-1AEEEB785E50}"/>
              </a:ext>
            </a:extLst>
          </p:cNvPr>
          <p:cNvSpPr/>
          <p:nvPr/>
        </p:nvSpPr>
        <p:spPr>
          <a:xfrm>
            <a:off x="0"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5" name="Picture 4" descr="A black background with white text&#10;&#10;Description automatically generated">
            <a:extLst>
              <a:ext uri="{FF2B5EF4-FFF2-40B4-BE49-F238E27FC236}">
                <a16:creationId xmlns:a16="http://schemas.microsoft.com/office/drawing/2014/main" id="{DC3C259E-D3FD-A603-5F1F-CBE7B4B90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11" name="Date Placeholder 6">
            <a:extLst>
              <a:ext uri="{FF2B5EF4-FFF2-40B4-BE49-F238E27FC236}">
                <a16:creationId xmlns:a16="http://schemas.microsoft.com/office/drawing/2014/main" id="{D05E4DAA-9428-F755-3EDA-B79B11C7A37D}"/>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F2A61D0B-6DA9-47B0-A729-7EFF53EF8BBF}" type="datetimeFigureOut">
              <a:rPr lang="en-US" smtClean="0"/>
              <a:t>6/17/2026</a:t>
            </a:fld>
            <a:endParaRPr lang="en-US"/>
          </a:p>
        </p:txBody>
      </p:sp>
      <p:sp>
        <p:nvSpPr>
          <p:cNvPr id="12" name="Footer Placeholder 7">
            <a:extLst>
              <a:ext uri="{FF2B5EF4-FFF2-40B4-BE49-F238E27FC236}">
                <a16:creationId xmlns:a16="http://schemas.microsoft.com/office/drawing/2014/main" id="{C77158F9-EE12-D26F-B917-F52784EE395E}"/>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US"/>
          </a:p>
        </p:txBody>
      </p:sp>
      <p:sp>
        <p:nvSpPr>
          <p:cNvPr id="2" name="Title 2">
            <a:extLst>
              <a:ext uri="{FF2B5EF4-FFF2-40B4-BE49-F238E27FC236}">
                <a16:creationId xmlns:a16="http://schemas.microsoft.com/office/drawing/2014/main" id="{E646C2CD-2AFB-0602-AA5F-DA9F22615799}"/>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3" name="Text Placeholder 4">
            <a:extLst>
              <a:ext uri="{FF2B5EF4-FFF2-40B4-BE49-F238E27FC236}">
                <a16:creationId xmlns:a16="http://schemas.microsoft.com/office/drawing/2014/main" id="{7C45D2D3-1F6A-245C-98ED-FCF7BCCF8E6F}"/>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58123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solidFill>
          <a:schemeClr val="bg1">
            <a:alpha val="38000"/>
          </a:schemeClr>
        </a:solidFill>
        <a:effectLst/>
      </p:bgPr>
    </p:bg>
    <p:spTree>
      <p:nvGrpSpPr>
        <p:cNvPr id="1" name=""/>
        <p:cNvGrpSpPr/>
        <p:nvPr/>
      </p:nvGrpSpPr>
      <p:grpSpPr>
        <a:xfrm>
          <a:off x="0" y="0"/>
          <a:ext cx="0" cy="0"/>
          <a:chOff x="0" y="0"/>
          <a:chExt cx="0" cy="0"/>
        </a:xfrm>
      </p:grpSpPr>
      <p:pic>
        <p:nvPicPr>
          <p:cNvPr id="4" name="Picture 3" descr="A person speaking into a microphone&#10;&#10;Description automatically generated">
            <a:extLst>
              <a:ext uri="{FF2B5EF4-FFF2-40B4-BE49-F238E27FC236}">
                <a16:creationId xmlns:a16="http://schemas.microsoft.com/office/drawing/2014/main" id="{DBA6C2DB-51D8-A038-6908-83AF2C5357B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778" t="6340" b="8366"/>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EBD1981-F43B-19C7-8048-DC7ACA6AB8BF}"/>
              </a:ext>
            </a:extLst>
          </p:cNvPr>
          <p:cNvSpPr/>
          <p:nvPr/>
        </p:nvSpPr>
        <p:spPr>
          <a:xfrm>
            <a:off x="0"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5" name="Picture 4" descr="A black background with white text&#10;&#10;Description automatically generated">
            <a:extLst>
              <a:ext uri="{FF2B5EF4-FFF2-40B4-BE49-F238E27FC236}">
                <a16:creationId xmlns:a16="http://schemas.microsoft.com/office/drawing/2014/main" id="{6DC4827F-17C2-E36C-A6BE-FFF9FC0D2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10" name="Date Placeholder 6">
            <a:extLst>
              <a:ext uri="{FF2B5EF4-FFF2-40B4-BE49-F238E27FC236}">
                <a16:creationId xmlns:a16="http://schemas.microsoft.com/office/drawing/2014/main" id="{1044BEF6-6CC2-5E3C-B857-EECF1FB16DA4}"/>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F2A61D0B-6DA9-47B0-A729-7EFF53EF8BBF}" type="datetimeFigureOut">
              <a:rPr lang="en-US" smtClean="0"/>
              <a:t>6/17/2026</a:t>
            </a:fld>
            <a:endParaRPr lang="en-US"/>
          </a:p>
        </p:txBody>
      </p:sp>
      <p:sp>
        <p:nvSpPr>
          <p:cNvPr id="11" name="Footer Placeholder 7">
            <a:extLst>
              <a:ext uri="{FF2B5EF4-FFF2-40B4-BE49-F238E27FC236}">
                <a16:creationId xmlns:a16="http://schemas.microsoft.com/office/drawing/2014/main" id="{3F3B7817-8CF2-3B6D-4FCF-2C4322D9B6C0}"/>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US"/>
          </a:p>
        </p:txBody>
      </p:sp>
      <p:sp>
        <p:nvSpPr>
          <p:cNvPr id="2" name="Title 2">
            <a:extLst>
              <a:ext uri="{FF2B5EF4-FFF2-40B4-BE49-F238E27FC236}">
                <a16:creationId xmlns:a16="http://schemas.microsoft.com/office/drawing/2014/main" id="{A2F9C846-F561-74C5-72F2-A46586EF7BE5}"/>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7" name="Text Placeholder 4">
            <a:extLst>
              <a:ext uri="{FF2B5EF4-FFF2-40B4-BE49-F238E27FC236}">
                <a16:creationId xmlns:a16="http://schemas.microsoft.com/office/drawing/2014/main" id="{593503D6-C23F-FA46-8A21-32EEE652ADE8}"/>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218452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7">
    <p:bg>
      <p:bgPr>
        <a:solidFill>
          <a:schemeClr val="bg1">
            <a:alpha val="38000"/>
          </a:schemeClr>
        </a:solidFill>
        <a:effectLst/>
      </p:bgPr>
    </p:bg>
    <p:spTree>
      <p:nvGrpSpPr>
        <p:cNvPr id="1" name=""/>
        <p:cNvGrpSpPr/>
        <p:nvPr/>
      </p:nvGrpSpPr>
      <p:grpSpPr>
        <a:xfrm>
          <a:off x="0" y="0"/>
          <a:ext cx="0" cy="0"/>
          <a:chOff x="0" y="0"/>
          <a:chExt cx="0" cy="0"/>
        </a:xfrm>
      </p:grpSpPr>
      <p:pic>
        <p:nvPicPr>
          <p:cNvPr id="2050" name="Picture 2" descr="view of the Space Needle on a sunny day.">
            <a:extLst>
              <a:ext uri="{FF2B5EF4-FFF2-40B4-BE49-F238E27FC236}">
                <a16:creationId xmlns:a16="http://schemas.microsoft.com/office/drawing/2014/main" id="{CA846E2D-2EF3-084F-12BC-A2D0BF8B11D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7522" t="29954" r="18198" b="7382"/>
          <a:stretch/>
        </p:blipFill>
        <p:spPr bwMode="auto">
          <a:xfrm>
            <a:off x="0" y="-22929"/>
            <a:ext cx="12192000" cy="688092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1B545B3-B6FC-C02F-92A4-7BC3835A94C2}"/>
              </a:ext>
            </a:extLst>
          </p:cNvPr>
          <p:cNvSpPr/>
          <p:nvPr/>
        </p:nvSpPr>
        <p:spPr>
          <a:xfrm>
            <a:off x="0"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4" name="Picture 3" descr="A black background with white text&#10;&#10;Description automatically generated">
            <a:extLst>
              <a:ext uri="{FF2B5EF4-FFF2-40B4-BE49-F238E27FC236}">
                <a16:creationId xmlns:a16="http://schemas.microsoft.com/office/drawing/2014/main" id="{B8A5C4F4-25D4-A640-EF78-C3BB0C288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8" name="Date Placeholder 6">
            <a:extLst>
              <a:ext uri="{FF2B5EF4-FFF2-40B4-BE49-F238E27FC236}">
                <a16:creationId xmlns:a16="http://schemas.microsoft.com/office/drawing/2014/main" id="{B9607C96-20A3-788D-41E1-B0EFAC58480A}"/>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F2A61D0B-6DA9-47B0-A729-7EFF53EF8BBF}" type="datetimeFigureOut">
              <a:rPr lang="en-US" smtClean="0"/>
              <a:t>6/17/2026</a:t>
            </a:fld>
            <a:endParaRPr lang="en-US"/>
          </a:p>
        </p:txBody>
      </p:sp>
      <p:sp>
        <p:nvSpPr>
          <p:cNvPr id="10" name="Footer Placeholder 7">
            <a:extLst>
              <a:ext uri="{FF2B5EF4-FFF2-40B4-BE49-F238E27FC236}">
                <a16:creationId xmlns:a16="http://schemas.microsoft.com/office/drawing/2014/main" id="{90B7C245-681C-783C-BF58-E4FF7F319817}"/>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US"/>
          </a:p>
        </p:txBody>
      </p:sp>
      <p:sp>
        <p:nvSpPr>
          <p:cNvPr id="2" name="Title 2">
            <a:extLst>
              <a:ext uri="{FF2B5EF4-FFF2-40B4-BE49-F238E27FC236}">
                <a16:creationId xmlns:a16="http://schemas.microsoft.com/office/drawing/2014/main" id="{65A2E7F9-8303-B297-1012-BCDB62DDA6E3}"/>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3" name="Text Placeholder 4">
            <a:extLst>
              <a:ext uri="{FF2B5EF4-FFF2-40B4-BE49-F238E27FC236}">
                <a16:creationId xmlns:a16="http://schemas.microsoft.com/office/drawing/2014/main" id="{76BFCC69-4DAD-F066-8106-D909587D06B8}"/>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2504299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F2A61D0B-6DA9-47B0-A729-7EFF53EF8BBF}"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BABD15-3564-4EE7-9C8F-CE2F0A88110C}" type="slidenum">
              <a:rPr lang="en-US" smtClean="0"/>
              <a:t>‹#›</a:t>
            </a:fld>
            <a:endParaRPr lang="en-US"/>
          </a:p>
        </p:txBody>
      </p:sp>
    </p:spTree>
    <p:extLst>
      <p:ext uri="{BB962C8B-B14F-4D97-AF65-F5344CB8AC3E}">
        <p14:creationId xmlns:p14="http://schemas.microsoft.com/office/powerpoint/2010/main" val="347607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lain Color Section Head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A136BA-5E05-8620-C4D2-FE467C747D34}"/>
              </a:ext>
            </a:extLst>
          </p:cNvPr>
          <p:cNvSpPr/>
          <p:nvPr/>
        </p:nvSpPr>
        <p:spPr>
          <a:xfrm>
            <a:off x="0" y="0"/>
            <a:ext cx="12192000" cy="6858000"/>
          </a:xfrm>
          <a:prstGeom prst="rect">
            <a:avLst/>
          </a:prstGeom>
          <a:solidFill>
            <a:srgbClr val="0342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descr="A black background with white text&#10;&#10;Description automatically generated">
            <a:extLst>
              <a:ext uri="{FF2B5EF4-FFF2-40B4-BE49-F238E27FC236}">
                <a16:creationId xmlns:a16="http://schemas.microsoft.com/office/drawing/2014/main" id="{C62D3E80-4666-3E01-650C-9BB7FD7250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2" name="Title 5">
            <a:extLst>
              <a:ext uri="{FF2B5EF4-FFF2-40B4-BE49-F238E27FC236}">
                <a16:creationId xmlns:a16="http://schemas.microsoft.com/office/drawing/2014/main" id="{BD846901-5558-9DAF-AF19-B6C82B2EA888}"/>
              </a:ext>
            </a:extLst>
          </p:cNvPr>
          <p:cNvSpPr>
            <a:spLocks noGrp="1"/>
          </p:cNvSpPr>
          <p:nvPr>
            <p:ph type="title" hasCustomPrompt="1"/>
          </p:nvPr>
        </p:nvSpPr>
        <p:spPr>
          <a:xfrm>
            <a:off x="1816100" y="3048000"/>
            <a:ext cx="8305800" cy="762000"/>
          </a:xfrm>
        </p:spPr>
        <p:txBody>
          <a:bodyPr>
            <a:noAutofit/>
          </a:bodyPr>
          <a:lstStyle>
            <a:lvl1pPr>
              <a:defRPr sz="5334" b="1">
                <a:solidFill>
                  <a:schemeClr val="bg1"/>
                </a:solidFill>
                <a:latin typeface="+mn-lt"/>
                <a:cs typeface="Seattle Text" pitchFamily="2" charset="0"/>
              </a:defRPr>
            </a:lvl1pPr>
          </a:lstStyle>
          <a:p>
            <a:r>
              <a:rPr lang="en-US"/>
              <a:t>CLICK TO ADD SECTION SUBHEAD</a:t>
            </a:r>
          </a:p>
        </p:txBody>
      </p:sp>
    </p:spTree>
    <p:extLst>
      <p:ext uri="{BB962C8B-B14F-4D97-AF65-F5344CB8AC3E}">
        <p14:creationId xmlns:p14="http://schemas.microsoft.com/office/powerpoint/2010/main" val="145229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3.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7785652" cy="762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F2A61D0B-6DA9-47B0-A729-7EFF53EF8BBF}" type="datetimeFigureOut">
              <a:rPr lang="en-US" smtClean="0"/>
              <a:t>6/17/2026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50BABD15-3564-4EE7-9C8F-CE2F0A88110C}" type="slidenum">
              <a:rPr lang="en-US" smtClean="0"/>
              <a:t>‹#›</a:t>
            </a:fld>
            <a:endParaRPr lang="en-US"/>
          </a:p>
        </p:txBody>
      </p:sp>
    </p:spTree>
    <p:extLst>
      <p:ext uri="{BB962C8B-B14F-4D97-AF65-F5344CB8AC3E}">
        <p14:creationId xmlns:p14="http://schemas.microsoft.com/office/powerpoint/2010/main" val="1631489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609630" rtl="0" eaLnBrk="1" latinLnBrk="0" hangingPunct="1">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228611" indent="-228611" algn="l" defTabSz="609630" rtl="0" eaLnBrk="1" latinLnBrk="0" hangingPunct="1">
        <a:spcBef>
          <a:spcPct val="20000"/>
        </a:spcBef>
        <a:buFont typeface="Arial"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C05AF-CB83-D38A-B122-A1DB94CDFC79}"/>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09CC706-5C49-15B1-8A0D-B9DF169D2F45}"/>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A66AD0-311D-8C7F-1DE6-8AEF5029D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82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161E497C-6C3A-43D0-B8C2-E413BB02763F}" type="datetimeFigureOut">
              <a:rPr lang="en-US" smtClean="0"/>
              <a:pPr/>
              <a:t>6/17/2026</a:t>
            </a:fld>
            <a:endParaRPr lang="en-US"/>
          </a:p>
        </p:txBody>
      </p:sp>
      <p:sp>
        <p:nvSpPr>
          <p:cNvPr id="5" name="Footer Placeholder 4">
            <a:extLst>
              <a:ext uri="{FF2B5EF4-FFF2-40B4-BE49-F238E27FC236}">
                <a16:creationId xmlns:a16="http://schemas.microsoft.com/office/drawing/2014/main" id="{81AF4952-6FB7-564C-70AC-9AC8A6E14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82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9590D1A-C76B-2D04-89CA-51514DF32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82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774A52B5-3C2F-4E66-B674-9BF8CE20DAFE}" type="slidenum">
              <a:rPr lang="en-US" smtClean="0"/>
              <a:pPr/>
              <a:t>‹#›</a:t>
            </a:fld>
            <a:endParaRPr lang="en-US"/>
          </a:p>
        </p:txBody>
      </p:sp>
    </p:spTree>
    <p:extLst>
      <p:ext uri="{BB962C8B-B14F-4D97-AF65-F5344CB8AC3E}">
        <p14:creationId xmlns:p14="http://schemas.microsoft.com/office/powerpoint/2010/main" val="801895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D94D53-A739-F9EF-73E8-BC181ECAB511}"/>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636916F-F089-4141-0939-68049584FB69}"/>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7FCFA2-2F8D-3D96-B3D3-553852F8B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82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C68BCE53-99A0-4817-A1C5-0375B4B205FC}" type="datetimeFigureOut">
              <a:rPr lang="en-US" smtClean="0"/>
              <a:pPr/>
              <a:t>6/17/2026</a:t>
            </a:fld>
            <a:endParaRPr lang="en-US"/>
          </a:p>
        </p:txBody>
      </p:sp>
      <p:sp>
        <p:nvSpPr>
          <p:cNvPr id="5" name="Footer Placeholder 4">
            <a:extLst>
              <a:ext uri="{FF2B5EF4-FFF2-40B4-BE49-F238E27FC236}">
                <a16:creationId xmlns:a16="http://schemas.microsoft.com/office/drawing/2014/main" id="{75C156AA-6C22-35AC-00FC-1E3ECA01D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82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778D0AF0-02FC-A888-A098-D821CE21CE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82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AC8F05AE-4CAB-4EDE-971D-42CF187B0A15}" type="slidenum">
              <a:rPr lang="en-US" smtClean="0"/>
              <a:pPr/>
              <a:t>‹#›</a:t>
            </a:fld>
            <a:endParaRPr lang="en-US"/>
          </a:p>
        </p:txBody>
      </p:sp>
    </p:spTree>
    <p:extLst>
      <p:ext uri="{BB962C8B-B14F-4D97-AF65-F5344CB8AC3E}">
        <p14:creationId xmlns:p14="http://schemas.microsoft.com/office/powerpoint/2010/main" val="42881529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Lst>
  <p:txStyles>
    <p:title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152408" indent="-152408" algn="l" defTabSz="609630" rtl="0" eaLnBrk="1" latinLnBrk="0" hangingPunct="1">
        <a:lnSpc>
          <a:spcPct val="120000"/>
        </a:lnSpc>
        <a:spcBef>
          <a:spcPts val="667"/>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120000"/>
        </a:lnSpc>
        <a:spcBef>
          <a:spcPts val="333"/>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120000"/>
        </a:lnSpc>
        <a:spcBef>
          <a:spcPts val="333"/>
        </a:spcBef>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120000"/>
        </a:lnSpc>
        <a:spcBef>
          <a:spcPts val="333"/>
        </a:spcBef>
        <a:buFont typeface="Arial" panose="020B0604020202020204" pitchFamily="34" charset="0"/>
        <a:buChar char="•"/>
        <a:defRPr sz="1867"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120000"/>
        </a:lnSpc>
        <a:spcBef>
          <a:spcPts val="333"/>
        </a:spcBef>
        <a:buFont typeface="Arial" panose="020B0604020202020204" pitchFamily="34" charset="0"/>
        <a:buChar char="•"/>
        <a:defRPr sz="1867"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hyperlink" Target="https://pxhere.com/en/photo/1073932" TargetMode="External"/><Relationship Id="rId5" Type="http://schemas.openxmlformats.org/officeDocument/2006/relationships/image" Target="../media/image13.jpeg"/><Relationship Id="rId4" Type="http://schemas.openxmlformats.org/officeDocument/2006/relationships/hyperlink" Target="https://www.flickr.com/photos/tir_na_nog/53187742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hyperlink" Target="https://allnaptural.blogspot.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AE35-1126-923F-BC31-D710A56638F4}"/>
              </a:ext>
            </a:extLst>
          </p:cNvPr>
          <p:cNvSpPr>
            <a:spLocks noGrp="1"/>
          </p:cNvSpPr>
          <p:nvPr>
            <p:ph type="title"/>
          </p:nvPr>
        </p:nvSpPr>
        <p:spPr>
          <a:xfrm>
            <a:off x="252476" y="3048000"/>
            <a:ext cx="11687048" cy="762000"/>
          </a:xfrm>
        </p:spPr>
        <p:txBody>
          <a:bodyPr anchor="ctr">
            <a:noAutofit/>
          </a:bodyPr>
          <a:lstStyle/>
          <a:p>
            <a:pPr algn="ctr">
              <a:lnSpc>
                <a:spcPct val="90000"/>
              </a:lnSpc>
            </a:pPr>
            <a:r>
              <a:rPr lang="en-US" sz="5400" dirty="0"/>
              <a:t>Extreme Heat and </a:t>
            </a:r>
            <a:br>
              <a:rPr lang="en-US" sz="5400" dirty="0"/>
            </a:br>
            <a:r>
              <a:rPr lang="en-US" sz="5400" dirty="0"/>
              <a:t>Wildfire Smoke</a:t>
            </a:r>
          </a:p>
        </p:txBody>
      </p:sp>
    </p:spTree>
    <p:extLst>
      <p:ext uri="{BB962C8B-B14F-4D97-AF65-F5344CB8AC3E}">
        <p14:creationId xmlns:p14="http://schemas.microsoft.com/office/powerpoint/2010/main" val="2711836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35DBE-A545-6A2B-AD69-351EBE63155D}"/>
            </a:ext>
          </a:extLst>
        </p:cNvPr>
        <p:cNvGrpSpPr/>
        <p:nvPr/>
      </p:nvGrpSpPr>
      <p:grpSpPr>
        <a:xfrm>
          <a:off x="0" y="0"/>
          <a:ext cx="0" cy="0"/>
          <a:chOff x="0" y="0"/>
          <a:chExt cx="0" cy="0"/>
        </a:xfrm>
      </p:grpSpPr>
      <p:sp>
        <p:nvSpPr>
          <p:cNvPr id="3" name="TextBox 10">
            <a:extLst>
              <a:ext uri="{FF2B5EF4-FFF2-40B4-BE49-F238E27FC236}">
                <a16:creationId xmlns:a16="http://schemas.microsoft.com/office/drawing/2014/main" id="{0A31790C-382E-01BA-684D-C208EC4AAFFE}"/>
              </a:ext>
            </a:extLst>
          </p:cNvPr>
          <p:cNvSpPr txBox="1">
            <a:spLocks noGrp="1"/>
          </p:cNvSpPr>
          <p:nvPr>
            <p:ph type="title" idx="4294967295"/>
          </p:nvPr>
        </p:nvSpPr>
        <p:spPr>
          <a:xfrm>
            <a:off x="3108380" y="901005"/>
            <a:ext cx="5975240" cy="6133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5016"/>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Pluma Bold"/>
              </a:rPr>
              <a:t>Reflect &amp; Share</a:t>
            </a:r>
          </a:p>
        </p:txBody>
      </p:sp>
      <p:sp>
        <p:nvSpPr>
          <p:cNvPr id="4" name="TextBox 8">
            <a:extLst>
              <a:ext uri="{FF2B5EF4-FFF2-40B4-BE49-F238E27FC236}">
                <a16:creationId xmlns:a16="http://schemas.microsoft.com/office/drawing/2014/main" id="{19640624-FC02-8841-BDE1-0CF9C9187305}"/>
              </a:ext>
            </a:extLst>
          </p:cNvPr>
          <p:cNvSpPr txBox="1"/>
          <p:nvPr/>
        </p:nvSpPr>
        <p:spPr>
          <a:xfrm>
            <a:off x="2707192" y="1617621"/>
            <a:ext cx="6777615" cy="369332"/>
          </a:xfrm>
          <a:prstGeom prst="rect">
            <a:avLst/>
          </a:prstGeom>
        </p:spPr>
        <p:txBody>
          <a:bodyPr wrap="square" lIns="0" tIns="0" rIns="0" bIns="0" rtlCol="0" anchor="t">
            <a:noAutofit/>
          </a:bodyPr>
          <a:lstStyle/>
          <a:p>
            <a:pPr algn="ctr"/>
            <a:r>
              <a:rPr lang="en-US" sz="2400" dirty="0">
                <a:latin typeface="Open Sans Light" pitchFamily="2" charset="0"/>
                <a:ea typeface="Open Sans Light" pitchFamily="2" charset="0"/>
                <a:cs typeface="Open Sans Light" pitchFamily="2" charset="0"/>
                <a:sym typeface="KG Primary Penmanship"/>
              </a:rPr>
              <a:t>Turn and talk to a table partner.</a:t>
            </a:r>
          </a:p>
        </p:txBody>
      </p:sp>
      <p:sp>
        <p:nvSpPr>
          <p:cNvPr id="2" name="TextBox 8">
            <a:extLst>
              <a:ext uri="{FF2B5EF4-FFF2-40B4-BE49-F238E27FC236}">
                <a16:creationId xmlns:a16="http://schemas.microsoft.com/office/drawing/2014/main" id="{81CEB771-8E38-D4D0-75B6-9640D5986759}"/>
              </a:ext>
            </a:extLst>
          </p:cNvPr>
          <p:cNvSpPr txBox="1"/>
          <p:nvPr/>
        </p:nvSpPr>
        <p:spPr>
          <a:xfrm>
            <a:off x="1683140" y="2544301"/>
            <a:ext cx="8825717" cy="3088089"/>
          </a:xfrm>
          <a:prstGeom prst="rect">
            <a:avLst/>
          </a:prstGeom>
        </p:spPr>
        <p:txBody>
          <a:bodyPr wrap="square" lIns="0" tIns="0" rIns="0" bIns="0" rtlCol="0" anchor="t">
            <a:noAutofit/>
          </a:bodyPr>
          <a:lstStyle/>
          <a:p>
            <a:pPr marL="571500" indent="-571500">
              <a:lnSpc>
                <a:spcPct val="150000"/>
              </a:lnSpc>
              <a:spcAft>
                <a:spcPts val="12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How have you seen resiliency show up in your own life? </a:t>
            </a:r>
            <a:b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br>
            <a:r>
              <a:rPr lang="en-US" sz="2400" b="1" i="1" dirty="0">
                <a:latin typeface="Open Sans SemiBold" panose="020B0606030504020204" pitchFamily="34" charset="0"/>
                <a:ea typeface="Open Sans SemiBold" panose="020B0606030504020204" pitchFamily="34" charset="0"/>
                <a:cs typeface="Open Sans SemiBold" panose="020B0606030504020204" pitchFamily="34" charset="0"/>
                <a:sym typeface="KG Primary Penmanship"/>
              </a:rPr>
              <a:t>(Does not have to be weather related). </a:t>
            </a:r>
          </a:p>
          <a:p>
            <a:pPr marL="571500" indent="-571500">
              <a:lnSpc>
                <a:spcPct val="150000"/>
              </a:lnSpc>
              <a:spcAft>
                <a:spcPts val="12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How have you seen resiliency show up connected to extreme heat and climate change?</a:t>
            </a:r>
          </a:p>
          <a:p>
            <a:pPr lvl="1"/>
            <a:endParaRPr lang="en-US" sz="3667" b="1" dirty="0">
              <a:latin typeface="Open Sans ExtraBold" panose="020B0606030504020204" pitchFamily="34" charset="0"/>
              <a:ea typeface="Open Sans ExtraBold" panose="020B0606030504020204" pitchFamily="34" charset="0"/>
              <a:cs typeface="Open Sans ExtraBold" panose="020B0606030504020204" pitchFamily="34" charset="0"/>
              <a:sym typeface="KG Primary Penmanship"/>
            </a:endParaRPr>
          </a:p>
        </p:txBody>
      </p:sp>
      <p:pic>
        <p:nvPicPr>
          <p:cNvPr id="7" name="Picture 6">
            <a:extLst>
              <a:ext uri="{FF2B5EF4-FFF2-40B4-BE49-F238E27FC236}">
                <a16:creationId xmlns:a16="http://schemas.microsoft.com/office/drawing/2014/main" id="{D5A4FAFA-D3BF-3062-CFA8-8C4821824F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771" y="1034884"/>
            <a:ext cx="1155749" cy="896124"/>
          </a:xfrm>
          <a:prstGeom prst="rect">
            <a:avLst/>
          </a:prstGeom>
        </p:spPr>
      </p:pic>
    </p:spTree>
    <p:extLst>
      <p:ext uri="{BB962C8B-B14F-4D97-AF65-F5344CB8AC3E}">
        <p14:creationId xmlns:p14="http://schemas.microsoft.com/office/powerpoint/2010/main" val="3987442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DAB16-5566-DB11-A939-309B946A0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D4B03-04D4-6CEE-8956-DA679CA14FEA}"/>
              </a:ext>
            </a:extLst>
          </p:cNvPr>
          <p:cNvSpPr txBox="1">
            <a:spLocks noGrp="1"/>
          </p:cNvSpPr>
          <p:nvPr>
            <p:ph type="title" idx="4294967295"/>
          </p:nvPr>
        </p:nvSpPr>
        <p:spPr>
          <a:xfrm>
            <a:off x="681381" y="1645920"/>
            <a:ext cx="10058400" cy="3566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5400" u="none" strike="noStrike" kern="1200" cap="none" spc="-5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The Importance </a:t>
            </a:r>
            <a:br>
              <a:rPr kumimoji="0" lang="en-US" sz="5400" u="none" strike="noStrike" kern="1200" cap="none" spc="-5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br>
            <a:r>
              <a:rPr kumimoji="0" lang="en-US" sz="5400" u="none" strike="noStrike" kern="1200" cap="none" spc="-5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of Community </a:t>
            </a:r>
            <a:br>
              <a:rPr kumimoji="0" lang="en-US" sz="5400" u="none" strike="noStrike" kern="1200" cap="none" spc="-5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br>
            <a:r>
              <a:rPr kumimoji="0" lang="en-US" sz="5400" u="none" strike="noStrike" kern="1200" cap="none" spc="-5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Preparedness</a:t>
            </a:r>
          </a:p>
        </p:txBody>
      </p:sp>
      <p:cxnSp>
        <p:nvCxnSpPr>
          <p:cNvPr id="3" name="Straight Connector 2">
            <a:extLst>
              <a:ext uri="{FF2B5EF4-FFF2-40B4-BE49-F238E27FC236}">
                <a16:creationId xmlns:a16="http://schemas.microsoft.com/office/drawing/2014/main" id="{72BB8489-6CFB-24E0-AB46-6453CA907FE6}"/>
              </a:ext>
              <a:ext uri="{C183D7F6-B498-43B3-948B-1728B52AA6E4}">
                <adec:decorative xmlns:adec="http://schemas.microsoft.com/office/drawing/2017/decorative" val="1"/>
              </a:ext>
            </a:extLst>
          </p:cNvPr>
          <p:cNvCxnSpPr>
            <a:cxnSpLocks/>
          </p:cNvCxnSpPr>
          <p:nvPr/>
        </p:nvCxnSpPr>
        <p:spPr>
          <a:xfrm>
            <a:off x="681381" y="4160520"/>
            <a:ext cx="10829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CBE3C84-34C0-9B29-3A74-F87E18EBEE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216" y="2203826"/>
            <a:ext cx="4407984" cy="1654983"/>
          </a:xfrm>
          <a:prstGeom prst="rect">
            <a:avLst/>
          </a:prstGeom>
        </p:spPr>
      </p:pic>
    </p:spTree>
    <p:extLst>
      <p:ext uri="{BB962C8B-B14F-4D97-AF65-F5344CB8AC3E}">
        <p14:creationId xmlns:p14="http://schemas.microsoft.com/office/powerpoint/2010/main" val="4243237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6CF98-3C3D-620E-3D2A-79CACA654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525E5-B9CF-005E-541C-32EECC123881}"/>
              </a:ext>
            </a:extLst>
          </p:cNvPr>
          <p:cNvSpPr txBox="1">
            <a:spLocks noGrp="1"/>
          </p:cNvSpPr>
          <p:nvPr>
            <p:ph type="title" idx="4294967295"/>
          </p:nvPr>
        </p:nvSpPr>
        <p:spPr>
          <a:xfrm>
            <a:off x="1271982" y="4969469"/>
            <a:ext cx="9648035" cy="1167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200"/>
              </a:spcBef>
              <a:spcAft>
                <a:spcPts val="200"/>
              </a:spcAft>
              <a:buClr>
                <a:schemeClr val="accent1"/>
              </a:buClr>
              <a:buSzPct val="100000"/>
              <a:buFontTx/>
              <a:buNone/>
              <a:tabLst/>
              <a:defRPr/>
            </a:pPr>
            <a:r>
              <a:rPr kumimoji="0" lang="en-US" sz="2400" b="0" i="0" u="none" strike="noStrike" kern="1200" cap="all" spc="200" normalizeH="0" baseline="0" noProof="0" dirty="0">
                <a:ln>
                  <a:noFill/>
                </a:ln>
                <a:solidFill>
                  <a:schemeClr val="tx1"/>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Extreme heat impacts people </a:t>
            </a:r>
            <a:r>
              <a:rPr kumimoji="0" lang="en-US" sz="2400" b="1" i="0" u="none" strike="noStrike" kern="1200" cap="all" spc="20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disproportionately</a:t>
            </a:r>
            <a:r>
              <a:rPr kumimoji="0" lang="en-US" sz="2400" b="0" i="0" u="none" strike="noStrike" kern="1200" cap="all" spc="200" normalizeH="0" baseline="0" noProof="0" dirty="0">
                <a:ln>
                  <a:noFill/>
                </a:ln>
                <a:solidFill>
                  <a:schemeClr val="tx1"/>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a:t>
            </a:r>
          </a:p>
          <a:p>
            <a:pPr marL="0" marR="0" lvl="0" indent="0" algn="l" defTabSz="914400" rtl="0" eaLnBrk="1" fontAlgn="auto" latinLnBrk="0" hangingPunct="1">
              <a:lnSpc>
                <a:spcPct val="90000"/>
              </a:lnSpc>
              <a:spcBef>
                <a:spcPts val="1200"/>
              </a:spcBef>
              <a:spcAft>
                <a:spcPts val="200"/>
              </a:spcAft>
              <a:buClr>
                <a:schemeClr val="accent1"/>
              </a:buClr>
              <a:buSzPct val="100000"/>
              <a:buFontTx/>
              <a:buNone/>
              <a:tabLst/>
              <a:defRPr/>
            </a:pPr>
            <a:r>
              <a:rPr kumimoji="0" lang="en-US" sz="2400" b="0" i="0" u="none" strike="noStrike" kern="1200" cap="all" spc="200" normalizeH="0" baseline="0" noProof="0" dirty="0">
                <a:ln>
                  <a:noFill/>
                </a:ln>
                <a:solidFill>
                  <a:schemeClr val="tx1"/>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This is an </a:t>
            </a:r>
            <a:r>
              <a:rPr kumimoji="0" lang="en-US" sz="2400" b="1" i="0" u="none" strike="noStrike" kern="1200" cap="all" spc="20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environmental justice </a:t>
            </a:r>
            <a:r>
              <a:rPr kumimoji="0" lang="en-US" sz="2400" b="0" i="0" u="none" strike="noStrike" kern="1200" cap="all" spc="200" normalizeH="0" baseline="0" noProof="0" dirty="0">
                <a:ln>
                  <a:noFill/>
                </a:ln>
                <a:solidFill>
                  <a:schemeClr val="tx1"/>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issue.</a:t>
            </a:r>
          </a:p>
        </p:txBody>
      </p:sp>
      <p:pic>
        <p:nvPicPr>
          <p:cNvPr id="3" name="Picture 2" descr="A road with a fence and a building.">
            <a:extLst>
              <a:ext uri="{FF2B5EF4-FFF2-40B4-BE49-F238E27FC236}">
                <a16:creationId xmlns:a16="http://schemas.microsoft.com/office/drawing/2014/main" id="{15A411FC-E499-04F3-1173-7C3030269C3B}"/>
              </a:ext>
              <a:ext uri="{C183D7F6-B498-43B3-948B-1728B52AA6E4}">
                <adec:decorative xmlns:adec="http://schemas.microsoft.com/office/drawing/2017/decorative" val="0"/>
              </a:ext>
            </a:extLst>
          </p:cNvPr>
          <p:cNvPicPr>
            <a:picLocks noChangeAspect="1"/>
          </p:cNvPicPr>
          <p:nvPr/>
        </p:nvPicPr>
        <p:blipFill>
          <a:blip r:embed="rId3"/>
          <a:srcRect l="24507" r="40978" b="-1"/>
          <a:stretch>
            <a:fillRect/>
          </a:stretch>
        </p:blipFill>
        <p:spPr>
          <a:xfrm>
            <a:off x="0" y="0"/>
            <a:ext cx="2926400" cy="4748182"/>
          </a:xfrm>
          <a:prstGeom prst="rect">
            <a:avLst/>
          </a:prstGeom>
          <a:ln w="38100">
            <a:solidFill>
              <a:srgbClr val="000000"/>
            </a:solidFill>
          </a:ln>
          <a:effectLst>
            <a:outerShdw blurRad="50800" dist="38100" dir="2700000" algn="tl" rotWithShape="0">
              <a:prstClr val="black">
                <a:alpha val="40000"/>
              </a:prstClr>
            </a:outerShdw>
          </a:effectLst>
        </p:spPr>
      </p:pic>
      <p:pic>
        <p:nvPicPr>
          <p:cNvPr id="4" name="Picture 10" descr="City trees on sidewalk">
            <a:extLst>
              <a:ext uri="{FF2B5EF4-FFF2-40B4-BE49-F238E27FC236}">
                <a16:creationId xmlns:a16="http://schemas.microsoft.com/office/drawing/2014/main" id="{2F963A7F-1000-BC36-D3A5-3C4ADCAD5B88}"/>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929" r="14993" b="-2"/>
          <a:stretch>
            <a:fillRect/>
          </a:stretch>
        </p:blipFill>
        <p:spPr bwMode="auto">
          <a:xfrm>
            <a:off x="3090012" y="0"/>
            <a:ext cx="2922602" cy="4749229"/>
          </a:xfrm>
          <a:prstGeom prst="rect">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A aerial view of the Duwamish.">
            <a:extLst>
              <a:ext uri="{FF2B5EF4-FFF2-40B4-BE49-F238E27FC236}">
                <a16:creationId xmlns:a16="http://schemas.microsoft.com/office/drawing/2014/main" id="{8E5DAC40-08CA-9370-603C-7DBD1E9712A3}"/>
              </a:ext>
              <a:ext uri="{C183D7F6-B498-43B3-948B-1728B52AA6E4}">
                <adec:decorative xmlns:adec="http://schemas.microsoft.com/office/drawing/2017/decorative" val="0"/>
              </a:ext>
            </a:extLst>
          </p:cNvPr>
          <p:cNvPicPr>
            <a:picLocks noChangeAspect="1"/>
          </p:cNvPicPr>
          <p:nvPr/>
        </p:nvPicPr>
        <p:blipFill>
          <a:blip r:embed="rId5"/>
          <a:srcRect l="26119" r="32284" b="2"/>
          <a:stretch>
            <a:fillRect/>
          </a:stretch>
        </p:blipFill>
        <p:spPr>
          <a:xfrm>
            <a:off x="6176226" y="0"/>
            <a:ext cx="2926080" cy="4748140"/>
          </a:xfrm>
          <a:prstGeom prst="rect">
            <a:avLst/>
          </a:prstGeom>
          <a:ln w="38100">
            <a:solidFill>
              <a:srgbClr val="000000"/>
            </a:solidFill>
          </a:ln>
          <a:effectLst>
            <a:outerShdw blurRad="50800" dist="38100" dir="2700000" algn="tl" rotWithShape="0">
              <a:prstClr val="black">
                <a:alpha val="40000"/>
              </a:prstClr>
            </a:outerShdw>
          </a:effectLst>
        </p:spPr>
      </p:pic>
      <p:pic>
        <p:nvPicPr>
          <p:cNvPr id="6" name="Picture 8" descr="Shot of Lake Washington with Seattle in the background.">
            <a:extLst>
              <a:ext uri="{FF2B5EF4-FFF2-40B4-BE49-F238E27FC236}">
                <a16:creationId xmlns:a16="http://schemas.microsoft.com/office/drawing/2014/main" id="{B6E0E266-14D7-262A-4479-C0998D562ECD}"/>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178" r="13157" b="1"/>
          <a:stretch>
            <a:fillRect/>
          </a:stretch>
        </p:blipFill>
        <p:spPr bwMode="auto">
          <a:xfrm>
            <a:off x="9265919" y="0"/>
            <a:ext cx="2926080" cy="4748141"/>
          </a:xfrm>
          <a:prstGeom prst="rect">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72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665AE-32A6-5BEA-47B6-50B7D1263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14FFD-9EF0-BAB8-D757-C144B3B4C145}"/>
              </a:ext>
            </a:extLst>
          </p:cNvPr>
          <p:cNvSpPr txBox="1">
            <a:spLocks noGrp="1"/>
          </p:cNvSpPr>
          <p:nvPr>
            <p:ph type="title" idx="4294967295"/>
          </p:nvPr>
        </p:nvSpPr>
        <p:spPr>
          <a:xfrm>
            <a:off x="1273602" y="239885"/>
            <a:ext cx="9228808"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schemeClr val="tx1"/>
                </a:solidFill>
                <a:effectLst/>
                <a:uLnTx/>
                <a:uFillTx/>
              </a:rPr>
              <a:t>Activity: Impacts of Extreme Heat </a:t>
            </a:r>
          </a:p>
        </p:txBody>
      </p:sp>
      <p:sp>
        <p:nvSpPr>
          <p:cNvPr id="6" name="TextBox 5">
            <a:extLst>
              <a:ext uri="{FF2B5EF4-FFF2-40B4-BE49-F238E27FC236}">
                <a16:creationId xmlns:a16="http://schemas.microsoft.com/office/drawing/2014/main" id="{3FC4BE65-6CB2-3AAC-61C6-8E41CBA72E25}"/>
              </a:ext>
            </a:extLst>
          </p:cNvPr>
          <p:cNvSpPr txBox="1"/>
          <p:nvPr/>
        </p:nvSpPr>
        <p:spPr>
          <a:xfrm>
            <a:off x="2265343" y="1011607"/>
            <a:ext cx="7661314" cy="1569660"/>
          </a:xfrm>
          <a:prstGeom prst="rect">
            <a:avLst/>
          </a:prstGeom>
          <a:noFill/>
        </p:spPr>
        <p:txBody>
          <a:bodyPr wrap="square" rtlCol="0">
            <a:spAutoFit/>
          </a:bodyPr>
          <a:lstStyle/>
          <a:p>
            <a:pPr algn="ctr"/>
            <a:r>
              <a:rPr lang="en-US" sz="2400" dirty="0">
                <a:latin typeface="Open Sans Light" pitchFamily="2" charset="0"/>
                <a:ea typeface="Open Sans Light" pitchFamily="2" charset="0"/>
                <a:cs typeface="Open Sans Light" pitchFamily="2" charset="0"/>
              </a:rPr>
              <a:t>In groups, review the vulnerable populations sheet and the impacts of extreme heat to your body.</a:t>
            </a:r>
            <a:br>
              <a:rPr lang="en-US" sz="2400"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2400" b="1" dirty="0">
                <a:latin typeface="Open Sans ExtraBold" panose="020B0606030504020204" pitchFamily="34" charset="0"/>
                <a:ea typeface="Open Sans ExtraBold" panose="020B0606030504020204" pitchFamily="34" charset="0"/>
                <a:cs typeface="Open Sans ExtraBold" panose="020B0606030504020204" pitchFamily="34" charset="0"/>
              </a:rPr>
              <a:t>Answer the following questions:</a:t>
            </a:r>
          </a:p>
        </p:txBody>
      </p:sp>
      <p:sp>
        <p:nvSpPr>
          <p:cNvPr id="3" name="TextBox 8">
            <a:extLst>
              <a:ext uri="{FF2B5EF4-FFF2-40B4-BE49-F238E27FC236}">
                <a16:creationId xmlns:a16="http://schemas.microsoft.com/office/drawing/2014/main" id="{0E3A05E1-162B-F5E1-5DA4-25AFE5D3609E}"/>
              </a:ext>
            </a:extLst>
          </p:cNvPr>
          <p:cNvSpPr txBox="1"/>
          <p:nvPr/>
        </p:nvSpPr>
        <p:spPr>
          <a:xfrm>
            <a:off x="1273602" y="2645103"/>
            <a:ext cx="9934288" cy="4339650"/>
          </a:xfrm>
          <a:prstGeom prst="rect">
            <a:avLst/>
          </a:prstGeom>
        </p:spPr>
        <p:txBody>
          <a:bodyPr wrap="square" lIns="0" tIns="0" rIns="0" bIns="0" rtlCol="0" anchor="t">
            <a:spAutoFit/>
          </a:bodyPr>
          <a:lstStyle/>
          <a:p>
            <a:pPr marL="457200" indent="-457200">
              <a:spcAft>
                <a:spcPts val="6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What are the short-term and long-term impacts of extreme heat?</a:t>
            </a:r>
          </a:p>
          <a:p>
            <a:pPr marL="457200" indent="-457200">
              <a:spcAft>
                <a:spcPts val="6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Which groups are more frequently exposed to extreme heat? How do factors like where they work, housing, and access to resources contribute to this difference?​</a:t>
            </a:r>
          </a:p>
          <a:p>
            <a:pPr marL="457200" indent="-457200">
              <a:spcAft>
                <a:spcPts val="6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Who faces the greatest health and safety risks from extreme heat? Why are they more vulnerable than others?</a:t>
            </a:r>
          </a:p>
          <a:p>
            <a:pPr marL="457200" indent="-457200">
              <a:spcAft>
                <a:spcPts val="6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Which vulnerabilities are most relevant to your community or the people in your circle?</a:t>
            </a:r>
          </a:p>
          <a:p>
            <a:pPr marL="457200" indent="-457200">
              <a:buFont typeface="+mj-lt"/>
              <a:buAutoNum type="arabicPeriod"/>
            </a:pPr>
            <a:endParaRPr lang="en-US" sz="2400" dirty="0">
              <a:latin typeface="Open Sans Light" panose="020B0606030504020204" pitchFamily="34" charset="0"/>
              <a:ea typeface="Open Sans Light" panose="020B0606030504020204" pitchFamily="34" charset="0"/>
              <a:cs typeface="Open Sans Light" panose="020B0606030504020204" pitchFamily="34" charset="0"/>
              <a:sym typeface="KG Primary Penmanship"/>
            </a:endParaRPr>
          </a:p>
          <a:p>
            <a:endParaRPr lang="en-US" sz="2400" dirty="0">
              <a:latin typeface="Open Sans Light" panose="020B0606030504020204" pitchFamily="34" charset="0"/>
              <a:ea typeface="Open Sans Light" panose="020B0606030504020204" pitchFamily="34" charset="0"/>
              <a:cs typeface="Open Sans Light" panose="020B0606030504020204" pitchFamily="34" charset="0"/>
              <a:sym typeface="KG Primary Penmanship"/>
            </a:endParaRPr>
          </a:p>
          <a:p>
            <a:endParaRPr lang="en-US" sz="2200" dirty="0">
              <a:latin typeface="Open Sans Light" panose="020B0606030504020204" pitchFamily="34" charset="0"/>
              <a:ea typeface="Open Sans Light" panose="020B0606030504020204" pitchFamily="34" charset="0"/>
              <a:cs typeface="Open Sans Light" panose="020B0606030504020204" pitchFamily="34" charset="0"/>
              <a:sym typeface="KG Primary Penmanship"/>
            </a:endParaRPr>
          </a:p>
        </p:txBody>
      </p:sp>
    </p:spTree>
    <p:extLst>
      <p:ext uri="{BB962C8B-B14F-4D97-AF65-F5344CB8AC3E}">
        <p14:creationId xmlns:p14="http://schemas.microsoft.com/office/powerpoint/2010/main" val="1485988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CDD19-B2E3-F45F-9F30-7E8EB3F9FFB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0213DF9-6ABF-72B4-BBB2-41E7458CD230}"/>
              </a:ext>
            </a:extLst>
          </p:cNvPr>
          <p:cNvSpPr txBox="1">
            <a:spLocks noGrp="1"/>
          </p:cNvSpPr>
          <p:nvPr>
            <p:ph type="title" idx="4294967295"/>
          </p:nvPr>
        </p:nvSpPr>
        <p:spPr>
          <a:xfrm>
            <a:off x="402376" y="573072"/>
            <a:ext cx="5771039"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Neighborhoods Experience Extreme Heat Differently</a:t>
            </a:r>
          </a:p>
        </p:txBody>
      </p:sp>
      <p:sp>
        <p:nvSpPr>
          <p:cNvPr id="11" name="TextBox 10">
            <a:extLst>
              <a:ext uri="{FF2B5EF4-FFF2-40B4-BE49-F238E27FC236}">
                <a16:creationId xmlns:a16="http://schemas.microsoft.com/office/drawing/2014/main" id="{CE904B88-B435-F883-D276-06CC27DA48A8}"/>
              </a:ext>
            </a:extLst>
          </p:cNvPr>
          <p:cNvSpPr txBox="1"/>
          <p:nvPr/>
        </p:nvSpPr>
        <p:spPr>
          <a:xfrm>
            <a:off x="1552419" y="3292764"/>
            <a:ext cx="4973462" cy="613309"/>
          </a:xfrm>
          <a:prstGeom prst="rect">
            <a:avLst/>
          </a:prstGeom>
        </p:spPr>
        <p:txBody>
          <a:bodyPr wrap="square" lIns="0" tIns="0" rIns="0" bIns="0" rtlCol="0" anchor="t">
            <a:spAutoFit/>
          </a:bodyPr>
          <a:lstStyle/>
          <a:p>
            <a:pPr algn="ctr">
              <a:lnSpc>
                <a:spcPts val="5016"/>
              </a:lnSpc>
            </a:pPr>
            <a:r>
              <a:rPr lang="en-US" sz="4000" b="1" dirty="0">
                <a:latin typeface="Open Sans ExtraBold" panose="020B0606030504020204" pitchFamily="34" charset="0"/>
                <a:ea typeface="Open Sans ExtraBold" panose="020B0606030504020204" pitchFamily="34" charset="0"/>
                <a:cs typeface="Open Sans ExtraBold" panose="020B0606030504020204" pitchFamily="34" charset="0"/>
                <a:sym typeface="Pluma Bold"/>
              </a:rPr>
              <a:t>Reflect &amp; Share</a:t>
            </a:r>
          </a:p>
        </p:txBody>
      </p:sp>
      <p:sp>
        <p:nvSpPr>
          <p:cNvPr id="12" name="TextBox 11">
            <a:extLst>
              <a:ext uri="{FF2B5EF4-FFF2-40B4-BE49-F238E27FC236}">
                <a16:creationId xmlns:a16="http://schemas.microsoft.com/office/drawing/2014/main" id="{1ADEEA02-E8FF-8154-1616-C4CDB594DD3A}"/>
              </a:ext>
            </a:extLst>
          </p:cNvPr>
          <p:cNvSpPr txBox="1"/>
          <p:nvPr/>
        </p:nvSpPr>
        <p:spPr>
          <a:xfrm>
            <a:off x="1759558" y="3928111"/>
            <a:ext cx="4559185" cy="369332"/>
          </a:xfrm>
          <a:prstGeom prst="rect">
            <a:avLst/>
          </a:prstGeom>
        </p:spPr>
        <p:txBody>
          <a:bodyPr wrap="square" lIns="0" tIns="0" rIns="0" bIns="0" rtlCol="0" anchor="t">
            <a:noAutofit/>
          </a:bodyPr>
          <a:lstStyle/>
          <a:p>
            <a:pPr algn="ctr"/>
            <a:r>
              <a:rPr lang="en-US" sz="2400" dirty="0">
                <a:latin typeface="Open Sans Light" pitchFamily="2" charset="0"/>
                <a:ea typeface="Open Sans Light" pitchFamily="2" charset="0"/>
                <a:cs typeface="Open Sans Light" pitchFamily="2" charset="0"/>
                <a:sym typeface="KG Primary Penmanship"/>
              </a:rPr>
              <a:t>Turn and talk to a partner</a:t>
            </a:r>
          </a:p>
        </p:txBody>
      </p:sp>
      <p:sp>
        <p:nvSpPr>
          <p:cNvPr id="7" name="TextBox 6">
            <a:extLst>
              <a:ext uri="{FF2B5EF4-FFF2-40B4-BE49-F238E27FC236}">
                <a16:creationId xmlns:a16="http://schemas.microsoft.com/office/drawing/2014/main" id="{66446BC3-E0F8-00FC-019B-9D20F94A50C3}"/>
              </a:ext>
            </a:extLst>
          </p:cNvPr>
          <p:cNvSpPr txBox="1"/>
          <p:nvPr/>
        </p:nvSpPr>
        <p:spPr>
          <a:xfrm>
            <a:off x="1161270" y="4703998"/>
            <a:ext cx="4011998" cy="830997"/>
          </a:xfrm>
          <a:prstGeom prst="rect">
            <a:avLst/>
          </a:prstGeom>
          <a:noFill/>
        </p:spPr>
        <p:txBody>
          <a:bodyPr wrap="square" rtlCol="0">
            <a:no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What stands out to you about this heat map?</a:t>
            </a:r>
          </a:p>
        </p:txBody>
      </p:sp>
      <p:sp>
        <p:nvSpPr>
          <p:cNvPr id="2" name="TextBox 1">
            <a:extLst>
              <a:ext uri="{FF2B5EF4-FFF2-40B4-BE49-F238E27FC236}">
                <a16:creationId xmlns:a16="http://schemas.microsoft.com/office/drawing/2014/main" id="{BD54BDB6-2877-238D-A989-BF4BE24B9FB7}"/>
              </a:ext>
            </a:extLst>
          </p:cNvPr>
          <p:cNvSpPr txBox="1"/>
          <p:nvPr/>
        </p:nvSpPr>
        <p:spPr>
          <a:xfrm>
            <a:off x="7341932" y="150300"/>
            <a:ext cx="4352081" cy="461665"/>
          </a:xfrm>
          <a:prstGeom prst="rect">
            <a:avLst/>
          </a:prstGeom>
          <a:noFill/>
        </p:spPr>
        <p:txBody>
          <a:bodyPr wrap="square" rtlCol="0">
            <a:spAutoFit/>
          </a:bodyPr>
          <a:lstStyle/>
          <a:p>
            <a:pPr algn="ctr"/>
            <a:r>
              <a:rPr lang="en-US" sz="2400" b="1" dirty="0">
                <a:latin typeface="Open Sans ExtraBold" panose="020B0606030504020204" pitchFamily="34" charset="0"/>
                <a:ea typeface="Open Sans ExtraBold" panose="020B0606030504020204" pitchFamily="34" charset="0"/>
                <a:cs typeface="Open Sans ExtraBold" panose="020B0606030504020204" pitchFamily="34" charset="0"/>
              </a:rPr>
              <a:t>Seattle Heat Map</a:t>
            </a:r>
          </a:p>
        </p:txBody>
      </p:sp>
      <p:pic>
        <p:nvPicPr>
          <p:cNvPr id="4" name="Picture 3" descr="Map of Seattle showing the hottest neighborhoods are south of Downtown Seattle along the Duwamish River.">
            <a:extLst>
              <a:ext uri="{FF2B5EF4-FFF2-40B4-BE49-F238E27FC236}">
                <a16:creationId xmlns:a16="http://schemas.microsoft.com/office/drawing/2014/main" id="{FAB07AF7-CE30-C7E9-81B6-19FA2FA57599}"/>
              </a:ext>
            </a:extLst>
          </p:cNvPr>
          <p:cNvPicPr>
            <a:picLocks noChangeAspect="1"/>
          </p:cNvPicPr>
          <p:nvPr/>
        </p:nvPicPr>
        <p:blipFill>
          <a:blip r:embed="rId3"/>
          <a:stretch>
            <a:fillRect/>
          </a:stretch>
        </p:blipFill>
        <p:spPr>
          <a:xfrm rot="5400000">
            <a:off x="6961700" y="1246160"/>
            <a:ext cx="5112546" cy="4011998"/>
          </a:xfrm>
          <a:prstGeom prst="rect">
            <a:avLst/>
          </a:prstGeom>
          <a:ln w="38100">
            <a:solidFill>
              <a:schemeClr val="tx1"/>
            </a:solidFill>
          </a:ln>
          <a:effectLst>
            <a:outerShdw blurRad="50800" dist="38100" dir="2700000" algn="tl" rotWithShape="0">
              <a:prstClr val="black">
                <a:alpha val="40000"/>
              </a:prstClr>
            </a:outerShdw>
          </a:effectLst>
        </p:spPr>
      </p:pic>
      <p:cxnSp>
        <p:nvCxnSpPr>
          <p:cNvPr id="8" name="Straight Connector 7">
            <a:extLst>
              <a:ext uri="{FF2B5EF4-FFF2-40B4-BE49-F238E27FC236}">
                <a16:creationId xmlns:a16="http://schemas.microsoft.com/office/drawing/2014/main" id="{49CD95BA-C16A-1DC0-4FA6-C512FD6F9BE2}"/>
              </a:ext>
              <a:ext uri="{C183D7F6-B498-43B3-948B-1728B52AA6E4}">
                <adec:decorative xmlns:adec="http://schemas.microsoft.com/office/drawing/2017/decorative" val="1"/>
              </a:ext>
            </a:extLst>
          </p:cNvPr>
          <p:cNvCxnSpPr>
            <a:cxnSpLocks/>
          </p:cNvCxnSpPr>
          <p:nvPr/>
        </p:nvCxnSpPr>
        <p:spPr>
          <a:xfrm>
            <a:off x="544695" y="2778778"/>
            <a:ext cx="548640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8E30FC6-557F-5E79-F33D-5DC06ED6812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95" y="3353814"/>
            <a:ext cx="1155749" cy="896124"/>
          </a:xfrm>
          <a:prstGeom prst="rect">
            <a:avLst/>
          </a:prstGeom>
        </p:spPr>
      </p:pic>
    </p:spTree>
    <p:extLst>
      <p:ext uri="{BB962C8B-B14F-4D97-AF65-F5344CB8AC3E}">
        <p14:creationId xmlns:p14="http://schemas.microsoft.com/office/powerpoint/2010/main" val="261179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D038B-6877-3C1B-5325-5FD35B8B53A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99BDC75-240F-DCAD-E0EF-13DE09928E88}"/>
              </a:ext>
              <a:ext uri="{C183D7F6-B498-43B3-948B-1728B52AA6E4}">
                <adec:decorative xmlns:adec="http://schemas.microsoft.com/office/drawing/2017/decorative" val="1"/>
              </a:ext>
            </a:extLst>
          </p:cNvPr>
          <p:cNvSpPr txBox="1"/>
          <p:nvPr/>
        </p:nvSpPr>
        <p:spPr>
          <a:xfrm rot="16200000">
            <a:off x="-254554" y="3408619"/>
            <a:ext cx="3838575"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Late Afternoon Temperatures</a:t>
            </a:r>
          </a:p>
        </p:txBody>
      </p:sp>
      <p:sp>
        <p:nvSpPr>
          <p:cNvPr id="3" name="Title 2">
            <a:extLst>
              <a:ext uri="{FF2B5EF4-FFF2-40B4-BE49-F238E27FC236}">
                <a16:creationId xmlns:a16="http://schemas.microsoft.com/office/drawing/2014/main" id="{7EDB1829-B0F2-4005-F0F5-82E35290FE9D}"/>
              </a:ext>
            </a:extLst>
          </p:cNvPr>
          <p:cNvSpPr txBox="1">
            <a:spLocks noGrp="1"/>
          </p:cNvSpPr>
          <p:nvPr>
            <p:ph type="title" idx="4294967295"/>
          </p:nvPr>
        </p:nvSpPr>
        <p:spPr>
          <a:xfrm>
            <a:off x="239210" y="339069"/>
            <a:ext cx="1171358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Late Afternoon Temperatures Are Higher in Downtown, Commercial, and Urban Residential Areas</a:t>
            </a:r>
          </a:p>
        </p:txBody>
      </p:sp>
      <p:pic>
        <p:nvPicPr>
          <p:cNvPr id="2" name="Picture 1" descr="Graph showing that late afternoon temperatures are hottest in downtown areas followed by commercial and residential areas.">
            <a:extLst>
              <a:ext uri="{FF2B5EF4-FFF2-40B4-BE49-F238E27FC236}">
                <a16:creationId xmlns:a16="http://schemas.microsoft.com/office/drawing/2014/main" id="{7879E37F-5DC8-C401-A515-7E1CE40F9207}"/>
              </a:ext>
            </a:extLst>
          </p:cNvPr>
          <p:cNvPicPr>
            <a:picLocks noChangeAspect="1"/>
          </p:cNvPicPr>
          <p:nvPr/>
        </p:nvPicPr>
        <p:blipFill>
          <a:blip r:embed="rId3">
            <a:extLst>
              <a:ext uri="{28A0092B-C50C-407E-A947-70E740481C1C}">
                <a14:useLocalDpi xmlns:a14="http://schemas.microsoft.com/office/drawing/2010/main" val="0"/>
              </a:ext>
            </a:extLst>
          </a:blip>
          <a:srcRect l="5357"/>
          <a:stretch>
            <a:fillRect/>
          </a:stretch>
        </p:blipFill>
        <p:spPr>
          <a:xfrm>
            <a:off x="2021169" y="1168283"/>
            <a:ext cx="8506097" cy="4850003"/>
          </a:xfrm>
          <a:prstGeom prst="rect">
            <a:avLst/>
          </a:prstGeom>
        </p:spPr>
      </p:pic>
    </p:spTree>
    <p:extLst>
      <p:ext uri="{BB962C8B-B14F-4D97-AF65-F5344CB8AC3E}">
        <p14:creationId xmlns:p14="http://schemas.microsoft.com/office/powerpoint/2010/main" val="3601007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F6C9A-023A-817F-4DD9-67E5C9BE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F424D2-8F04-476F-9946-DB7A7D924D32}"/>
              </a:ext>
            </a:extLst>
          </p:cNvPr>
          <p:cNvSpPr txBox="1">
            <a:spLocks noGrp="1"/>
          </p:cNvSpPr>
          <p:nvPr>
            <p:ph type="title" idx="4294967295"/>
          </p:nvPr>
        </p:nvSpPr>
        <p:spPr>
          <a:xfrm>
            <a:off x="1241145" y="314512"/>
            <a:ext cx="9709709"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Activity: Identify Your Personal Risk</a:t>
            </a:r>
          </a:p>
        </p:txBody>
      </p:sp>
      <p:sp>
        <p:nvSpPr>
          <p:cNvPr id="3" name="TextBox 2">
            <a:extLst>
              <a:ext uri="{FF2B5EF4-FFF2-40B4-BE49-F238E27FC236}">
                <a16:creationId xmlns:a16="http://schemas.microsoft.com/office/drawing/2014/main" id="{6D3D490D-6570-E40E-BF85-4F3ED98FB107}"/>
              </a:ext>
            </a:extLst>
          </p:cNvPr>
          <p:cNvSpPr txBox="1"/>
          <p:nvPr/>
        </p:nvSpPr>
        <p:spPr>
          <a:xfrm>
            <a:off x="736363" y="1564248"/>
            <a:ext cx="6173887" cy="3046988"/>
          </a:xfrm>
          <a:prstGeom prst="rect">
            <a:avLst/>
          </a:prstGeom>
          <a:noFill/>
        </p:spPr>
        <p:txBody>
          <a:bodyPr wrap="square" rtlCol="0">
            <a:noAutofit/>
          </a:bodyPr>
          <a:lstStyle/>
          <a:p>
            <a:r>
              <a:rPr lang="en-US" sz="2400" dirty="0">
                <a:latin typeface="Open Sans Light" pitchFamily="2" charset="0"/>
                <a:ea typeface="Open Sans Light" pitchFamily="2" charset="0"/>
                <a:cs typeface="Open Sans Light" pitchFamily="2" charset="0"/>
              </a:rPr>
              <a:t>In groups, or individually, use the Heat Islands and Heat Risk Worksheet to identify your personal risk during extreme heat.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Write, draw, or simply chat about your responses and be ready to share.</a:t>
            </a:r>
          </a:p>
        </p:txBody>
      </p:sp>
      <p:pic>
        <p:nvPicPr>
          <p:cNvPr id="6" name="Picture 5">
            <a:extLst>
              <a:ext uri="{FF2B5EF4-FFF2-40B4-BE49-F238E27FC236}">
                <a16:creationId xmlns:a16="http://schemas.microsoft.com/office/drawing/2014/main" id="{16211ECE-5ED5-4A2E-5DB7-DFAA93E9A27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78562" y="1270296"/>
            <a:ext cx="3526753" cy="4565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8C7DF41-7D01-50E3-852E-241DA5211A0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639" y="4277904"/>
            <a:ext cx="2082800" cy="1358900"/>
          </a:xfrm>
          <a:prstGeom prst="rect">
            <a:avLst/>
          </a:prstGeom>
        </p:spPr>
      </p:pic>
    </p:spTree>
    <p:extLst>
      <p:ext uri="{BB962C8B-B14F-4D97-AF65-F5344CB8AC3E}">
        <p14:creationId xmlns:p14="http://schemas.microsoft.com/office/powerpoint/2010/main" val="783968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816BA-4B8D-4854-06F8-602DD054F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ECC750-CCF8-2042-5011-EC34F44965A9}"/>
              </a:ext>
            </a:extLst>
          </p:cNvPr>
          <p:cNvSpPr txBox="1">
            <a:spLocks noGrp="1"/>
          </p:cNvSpPr>
          <p:nvPr>
            <p:ph type="title" idx="4294967295"/>
          </p:nvPr>
        </p:nvSpPr>
        <p:spPr>
          <a:xfrm>
            <a:off x="856810" y="144520"/>
            <a:ext cx="3659246" cy="1456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b="1" i="0" u="none" strike="noStrike" kern="1200" cap="none" spc="-5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Cooling Centers</a:t>
            </a:r>
          </a:p>
        </p:txBody>
      </p:sp>
      <p:pic>
        <p:nvPicPr>
          <p:cNvPr id="7" name="Picture 2">
            <a:extLst>
              <a:ext uri="{FF2B5EF4-FFF2-40B4-BE49-F238E27FC236}">
                <a16:creationId xmlns:a16="http://schemas.microsoft.com/office/drawing/2014/main" id="{BCBDA362-44C3-310C-9F35-8A97E7EA940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27" y="1907140"/>
            <a:ext cx="3943525" cy="3943525"/>
          </a:xfrm>
          <a:prstGeom prst="rect">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C07FA2A-CA08-9775-43DF-9CA8B484CFB8}"/>
              </a:ext>
            </a:extLst>
          </p:cNvPr>
          <p:cNvSpPr txBox="1"/>
          <p:nvPr/>
        </p:nvSpPr>
        <p:spPr>
          <a:xfrm>
            <a:off x="443706" y="4801448"/>
            <a:ext cx="3654966" cy="923330"/>
          </a:xfrm>
          <a:prstGeom prst="rect">
            <a:avLst/>
          </a:prstGeom>
          <a:solidFill>
            <a:schemeClr val="bg1"/>
          </a:solidFill>
        </p:spPr>
        <p:txBody>
          <a:bodyPr wrap="square" rtlCol="0">
            <a:spAutoFit/>
          </a:bodyPr>
          <a:lstStyle/>
          <a:p>
            <a:r>
              <a:rPr lang="en-US" dirty="0">
                <a:latin typeface="Open Sans Light" pitchFamily="2" charset="0"/>
              </a:rPr>
              <a:t>Reach out to a friend or someone you know who has access to air conditioning or a cooler space.</a:t>
            </a:r>
          </a:p>
        </p:txBody>
      </p:sp>
      <p:pic>
        <p:nvPicPr>
          <p:cNvPr id="3" name="Picture 8">
            <a:extLst>
              <a:ext uri="{FF2B5EF4-FFF2-40B4-BE49-F238E27FC236}">
                <a16:creationId xmlns:a16="http://schemas.microsoft.com/office/drawing/2014/main" id="{D666816A-C3A3-3D98-6957-37ADEB9DC863}"/>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60" r="15067"/>
          <a:stretch/>
        </p:blipFill>
        <p:spPr bwMode="auto">
          <a:xfrm>
            <a:off x="4525931" y="364448"/>
            <a:ext cx="3330859" cy="3209839"/>
          </a:xfrm>
          <a:prstGeom prst="rect">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F314AD-A77D-3B7F-A23F-60467E4FD0B0}"/>
              </a:ext>
            </a:extLst>
          </p:cNvPr>
          <p:cNvSpPr txBox="1"/>
          <p:nvPr/>
        </p:nvSpPr>
        <p:spPr>
          <a:xfrm>
            <a:off x="4956186" y="486891"/>
            <a:ext cx="2279628" cy="646331"/>
          </a:xfrm>
          <a:prstGeom prst="rect">
            <a:avLst/>
          </a:prstGeom>
          <a:solidFill>
            <a:schemeClr val="bg1"/>
          </a:solidFill>
        </p:spPr>
        <p:txBody>
          <a:bodyPr wrap="square" rtlCol="0">
            <a:spAutoFit/>
          </a:bodyPr>
          <a:lstStyle/>
          <a:p>
            <a:r>
              <a:rPr lang="en-US" dirty="0">
                <a:latin typeface="Open Sans Light" pitchFamily="2" charset="0"/>
              </a:rPr>
              <a:t>Public Lakes, Rivers, or Waterways</a:t>
            </a:r>
          </a:p>
        </p:txBody>
      </p:sp>
      <p:pic>
        <p:nvPicPr>
          <p:cNvPr id="6" name="Picture 2">
            <a:extLst>
              <a:ext uri="{FF2B5EF4-FFF2-40B4-BE49-F238E27FC236}">
                <a16:creationId xmlns:a16="http://schemas.microsoft.com/office/drawing/2014/main" id="{6382A3DF-26AF-123F-CD95-B011F115EF0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27" r="-5" b="14569"/>
          <a:stretch>
            <a:fillRect/>
          </a:stretch>
        </p:blipFill>
        <p:spPr bwMode="auto">
          <a:xfrm>
            <a:off x="4525932" y="3752231"/>
            <a:ext cx="3330860" cy="2098434"/>
          </a:xfrm>
          <a:prstGeom prst="rect">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F8A7944-4905-B1A2-594F-B82B12E4197E}"/>
              </a:ext>
            </a:extLst>
          </p:cNvPr>
          <p:cNvSpPr txBox="1"/>
          <p:nvPr/>
        </p:nvSpPr>
        <p:spPr>
          <a:xfrm>
            <a:off x="6504446" y="4801448"/>
            <a:ext cx="1205330" cy="923330"/>
          </a:xfrm>
          <a:prstGeom prst="rect">
            <a:avLst/>
          </a:prstGeom>
          <a:solidFill>
            <a:schemeClr val="bg1"/>
          </a:solidFill>
        </p:spPr>
        <p:txBody>
          <a:bodyPr wrap="square" rtlCol="0">
            <a:spAutoFit/>
          </a:bodyPr>
          <a:lstStyle/>
          <a:p>
            <a:r>
              <a:rPr lang="en-US" dirty="0">
                <a:latin typeface="Open Sans Light" pitchFamily="2" charset="0"/>
              </a:rPr>
              <a:t>Official Cooling Centers</a:t>
            </a:r>
          </a:p>
        </p:txBody>
      </p:sp>
      <p:pic>
        <p:nvPicPr>
          <p:cNvPr id="4" name="Picture 6">
            <a:extLst>
              <a:ext uri="{FF2B5EF4-FFF2-40B4-BE49-F238E27FC236}">
                <a16:creationId xmlns:a16="http://schemas.microsoft.com/office/drawing/2014/main" id="{4CE052CC-9F7E-0C58-C3A5-57600DF16825}"/>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3" r="4272" b="1"/>
          <a:stretch/>
        </p:blipFill>
        <p:spPr bwMode="auto">
          <a:xfrm>
            <a:off x="8422748" y="367593"/>
            <a:ext cx="2695622" cy="1924081"/>
          </a:xfrm>
          <a:prstGeom prst="rect">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0C3743A-79C6-EDBA-4863-0B73C4719F4A}"/>
              </a:ext>
            </a:extLst>
          </p:cNvPr>
          <p:cNvSpPr txBox="1"/>
          <p:nvPr/>
        </p:nvSpPr>
        <p:spPr>
          <a:xfrm>
            <a:off x="8528305" y="1573438"/>
            <a:ext cx="1935043" cy="646331"/>
          </a:xfrm>
          <a:prstGeom prst="rect">
            <a:avLst/>
          </a:prstGeom>
          <a:solidFill>
            <a:schemeClr val="bg1"/>
          </a:solidFill>
        </p:spPr>
        <p:txBody>
          <a:bodyPr wrap="square" rtlCol="0">
            <a:spAutoFit/>
          </a:bodyPr>
          <a:lstStyle/>
          <a:p>
            <a:r>
              <a:rPr lang="en-US" dirty="0">
                <a:latin typeface="Open Sans Light" pitchFamily="2" charset="0"/>
              </a:rPr>
              <a:t>Public Pools and Splash Pads</a:t>
            </a:r>
          </a:p>
        </p:txBody>
      </p:sp>
      <p:pic>
        <p:nvPicPr>
          <p:cNvPr id="5" name="Picture 4">
            <a:extLst>
              <a:ext uri="{FF2B5EF4-FFF2-40B4-BE49-F238E27FC236}">
                <a16:creationId xmlns:a16="http://schemas.microsoft.com/office/drawing/2014/main" id="{92ECEEA5-6AD4-82BB-1CCC-E1BAF4E840E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317" r="30537" b="-2"/>
          <a:stretch>
            <a:fillRect/>
          </a:stretch>
        </p:blipFill>
        <p:spPr bwMode="auto">
          <a:xfrm>
            <a:off x="8422747" y="2491933"/>
            <a:ext cx="2695622" cy="3358732"/>
          </a:xfrm>
          <a:prstGeom prst="rect">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B333354-A09E-2047-344A-F8096B37FAAD}"/>
              </a:ext>
            </a:extLst>
          </p:cNvPr>
          <p:cNvSpPr txBox="1"/>
          <p:nvPr/>
        </p:nvSpPr>
        <p:spPr>
          <a:xfrm>
            <a:off x="8827524" y="2643568"/>
            <a:ext cx="2009169" cy="923330"/>
          </a:xfrm>
          <a:prstGeom prst="rect">
            <a:avLst/>
          </a:prstGeom>
          <a:solidFill>
            <a:schemeClr val="bg1"/>
          </a:solidFill>
        </p:spPr>
        <p:txBody>
          <a:bodyPr wrap="square" rtlCol="0">
            <a:spAutoFit/>
          </a:bodyPr>
          <a:lstStyle/>
          <a:p>
            <a:r>
              <a:rPr lang="en-US" dirty="0">
                <a:latin typeface="Open Sans Light" pitchFamily="2" charset="0"/>
              </a:rPr>
              <a:t>Libraries and </a:t>
            </a:r>
            <a:br>
              <a:rPr lang="en-US" dirty="0">
                <a:latin typeface="Open Sans Light" pitchFamily="2" charset="0"/>
              </a:rPr>
            </a:br>
            <a:r>
              <a:rPr lang="en-US" dirty="0">
                <a:latin typeface="Open Sans Light" pitchFamily="2" charset="0"/>
              </a:rPr>
              <a:t>Air-Conditioned Public Spaces</a:t>
            </a:r>
          </a:p>
        </p:txBody>
      </p:sp>
    </p:spTree>
    <p:extLst>
      <p:ext uri="{BB962C8B-B14F-4D97-AF65-F5344CB8AC3E}">
        <p14:creationId xmlns:p14="http://schemas.microsoft.com/office/powerpoint/2010/main" val="1300932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BE007-28A1-EDA5-2A2B-CAFB25290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1C471-AB2E-6146-4C26-F822EC976870}"/>
              </a:ext>
            </a:extLst>
          </p:cNvPr>
          <p:cNvSpPr txBox="1">
            <a:spLocks noGrp="1"/>
          </p:cNvSpPr>
          <p:nvPr>
            <p:ph type="title" idx="4294967295"/>
          </p:nvPr>
        </p:nvSpPr>
        <p:spPr>
          <a:xfrm>
            <a:off x="2565559" y="299850"/>
            <a:ext cx="706087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Activity: Cooling Centers</a:t>
            </a:r>
          </a:p>
        </p:txBody>
      </p:sp>
      <p:sp>
        <p:nvSpPr>
          <p:cNvPr id="3" name="TextBox 2">
            <a:extLst>
              <a:ext uri="{FF2B5EF4-FFF2-40B4-BE49-F238E27FC236}">
                <a16:creationId xmlns:a16="http://schemas.microsoft.com/office/drawing/2014/main" id="{79D61F25-0E98-463C-E639-DC20A77E2116}"/>
              </a:ext>
            </a:extLst>
          </p:cNvPr>
          <p:cNvSpPr txBox="1"/>
          <p:nvPr/>
        </p:nvSpPr>
        <p:spPr>
          <a:xfrm>
            <a:off x="569842" y="1382708"/>
            <a:ext cx="5817895" cy="2677656"/>
          </a:xfrm>
          <a:prstGeom prst="rect">
            <a:avLst/>
          </a:prstGeom>
          <a:noFill/>
        </p:spPr>
        <p:txBody>
          <a:bodyPr wrap="square" rtlCol="0">
            <a:noAutofit/>
          </a:bodyPr>
          <a:lstStyle/>
          <a:p>
            <a:r>
              <a:rPr lang="en-US" sz="2400" dirty="0">
                <a:latin typeface="Open Sans Light" pitchFamily="2" charset="0"/>
                <a:ea typeface="Open Sans Light" pitchFamily="2" charset="0"/>
                <a:cs typeface="Open Sans Light" pitchFamily="2" charset="0"/>
              </a:rPr>
              <a:t>In groups, or individually, use the Cooling Centers worksheet to identify what resources you have nearby to keep cool during extreme heat.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Write, draw, or simply chat about your responses and be ready to share.</a:t>
            </a:r>
          </a:p>
        </p:txBody>
      </p:sp>
      <p:pic>
        <p:nvPicPr>
          <p:cNvPr id="6" name="Picture 5">
            <a:extLst>
              <a:ext uri="{FF2B5EF4-FFF2-40B4-BE49-F238E27FC236}">
                <a16:creationId xmlns:a16="http://schemas.microsoft.com/office/drawing/2014/main" id="{427748F2-59CD-6669-8A8F-CD13E1CFA8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98247" y="1186203"/>
            <a:ext cx="3465174" cy="4485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B0E7A15-B022-5F3D-607D-F68B9068FD2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639" y="4277904"/>
            <a:ext cx="2082800" cy="1358900"/>
          </a:xfrm>
          <a:prstGeom prst="rect">
            <a:avLst/>
          </a:prstGeom>
        </p:spPr>
      </p:pic>
    </p:spTree>
    <p:extLst>
      <p:ext uri="{BB962C8B-B14F-4D97-AF65-F5344CB8AC3E}">
        <p14:creationId xmlns:p14="http://schemas.microsoft.com/office/powerpoint/2010/main" val="174177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560BC-68B4-795A-2FB2-E25DAC2BF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78487-96FB-244E-EAB0-8A32E91C68F4}"/>
              </a:ext>
            </a:extLst>
          </p:cNvPr>
          <p:cNvSpPr txBox="1">
            <a:spLocks noGrp="1"/>
          </p:cNvSpPr>
          <p:nvPr>
            <p:ph type="title" idx="4294967295"/>
          </p:nvPr>
        </p:nvSpPr>
        <p:spPr>
          <a:xfrm>
            <a:off x="589941" y="1754558"/>
            <a:ext cx="6346436" cy="3566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5400" u="none" strike="noStrike" kern="1200" cap="none" spc="-5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Wildfire Smoke and Air Quality</a:t>
            </a:r>
          </a:p>
        </p:txBody>
      </p:sp>
      <p:cxnSp>
        <p:nvCxnSpPr>
          <p:cNvPr id="3" name="Straight Connector 2">
            <a:extLst>
              <a:ext uri="{FF2B5EF4-FFF2-40B4-BE49-F238E27FC236}">
                <a16:creationId xmlns:a16="http://schemas.microsoft.com/office/drawing/2014/main" id="{4ED2AA44-F2AD-3D22-E3D6-97DD3A676DF1}"/>
              </a:ext>
              <a:ext uri="{C183D7F6-B498-43B3-948B-1728B52AA6E4}">
                <adec:decorative xmlns:adec="http://schemas.microsoft.com/office/drawing/2017/decorative" val="1"/>
              </a:ext>
            </a:extLst>
          </p:cNvPr>
          <p:cNvCxnSpPr>
            <a:cxnSpLocks/>
          </p:cNvCxnSpPr>
          <p:nvPr/>
        </p:nvCxnSpPr>
        <p:spPr>
          <a:xfrm>
            <a:off x="655255" y="3455010"/>
            <a:ext cx="10829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4341594-19A8-EC09-B6D2-16C9A8EFE6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251" y="1385942"/>
            <a:ext cx="1530713" cy="1917419"/>
          </a:xfrm>
          <a:prstGeom prst="rect">
            <a:avLst/>
          </a:prstGeom>
        </p:spPr>
      </p:pic>
      <p:pic>
        <p:nvPicPr>
          <p:cNvPr id="9" name="Picture 8">
            <a:extLst>
              <a:ext uri="{FF2B5EF4-FFF2-40B4-BE49-F238E27FC236}">
                <a16:creationId xmlns:a16="http://schemas.microsoft.com/office/drawing/2014/main" id="{72FB6261-83E7-2894-E10D-2D4D59171EB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034" y="1347561"/>
            <a:ext cx="863600" cy="1955800"/>
          </a:xfrm>
          <a:prstGeom prst="rect">
            <a:avLst/>
          </a:prstGeom>
        </p:spPr>
      </p:pic>
      <p:pic>
        <p:nvPicPr>
          <p:cNvPr id="10" name="Picture 9">
            <a:extLst>
              <a:ext uri="{FF2B5EF4-FFF2-40B4-BE49-F238E27FC236}">
                <a16:creationId xmlns:a16="http://schemas.microsoft.com/office/drawing/2014/main" id="{A030F794-412E-8215-5DBD-C62867BF925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2581" y="1347561"/>
            <a:ext cx="863600" cy="1955800"/>
          </a:xfrm>
          <a:prstGeom prst="rect">
            <a:avLst/>
          </a:prstGeom>
        </p:spPr>
      </p:pic>
    </p:spTree>
    <p:extLst>
      <p:ext uri="{BB962C8B-B14F-4D97-AF65-F5344CB8AC3E}">
        <p14:creationId xmlns:p14="http://schemas.microsoft.com/office/powerpoint/2010/main" val="1485238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18E5-04DB-4A0C-F645-A027D1B42D42}"/>
              </a:ext>
            </a:extLst>
          </p:cNvPr>
          <p:cNvSpPr>
            <a:spLocks noGrp="1"/>
          </p:cNvSpPr>
          <p:nvPr>
            <p:ph type="title"/>
          </p:nvPr>
        </p:nvSpPr>
        <p:spPr>
          <a:xfrm>
            <a:off x="381000" y="148546"/>
            <a:ext cx="10515600" cy="1327150"/>
          </a:xfrm>
        </p:spPr>
        <p:txBody>
          <a:bodyPr>
            <a:noAutofit/>
          </a:bodyPr>
          <a:lstStyle/>
          <a:p>
            <a:r>
              <a:rPr lang="en-US" dirty="0"/>
              <a:t>Module Overview</a:t>
            </a:r>
          </a:p>
        </p:txBody>
      </p:sp>
      <p:sp>
        <p:nvSpPr>
          <p:cNvPr id="3" name="Content Placeholder 2">
            <a:extLst>
              <a:ext uri="{FF2B5EF4-FFF2-40B4-BE49-F238E27FC236}">
                <a16:creationId xmlns:a16="http://schemas.microsoft.com/office/drawing/2014/main" id="{F8C69754-2F98-9725-8E41-610B6E570C6A}"/>
              </a:ext>
            </a:extLst>
          </p:cNvPr>
          <p:cNvSpPr>
            <a:spLocks noGrp="1"/>
          </p:cNvSpPr>
          <p:nvPr>
            <p:ph idx="1"/>
          </p:nvPr>
        </p:nvSpPr>
        <p:spPr>
          <a:xfrm>
            <a:off x="381000" y="1252537"/>
            <a:ext cx="6633754" cy="4352925"/>
          </a:xfrm>
        </p:spPr>
        <p:txBody>
          <a:bodyPr>
            <a:noAutofit/>
          </a:bodyPr>
          <a:lstStyle/>
          <a:p>
            <a:pPr lvl="1"/>
            <a:r>
              <a:rPr lang="en-US" dirty="0"/>
              <a:t>Provide a deeper understanding of extreme heat and wildfire smoke.</a:t>
            </a:r>
          </a:p>
          <a:p>
            <a:pPr lvl="1"/>
            <a:endParaRPr lang="en-US" dirty="0"/>
          </a:p>
          <a:p>
            <a:pPr lvl="1"/>
            <a:r>
              <a:rPr lang="en-US" dirty="0"/>
              <a:t>Understand the impact extreme heat on individuals and communities.</a:t>
            </a:r>
          </a:p>
          <a:p>
            <a:pPr lvl="1"/>
            <a:endParaRPr lang="en-US" dirty="0"/>
          </a:p>
          <a:p>
            <a:pPr lvl="1"/>
            <a:r>
              <a:rPr lang="en-US" dirty="0"/>
              <a:t>Support communities in feeling confident and prepared to respond to and plan for severe weather conditions.</a:t>
            </a:r>
          </a:p>
          <a:p>
            <a:endParaRPr lang="en-US" dirty="0"/>
          </a:p>
        </p:txBody>
      </p:sp>
      <p:pic>
        <p:nvPicPr>
          <p:cNvPr id="6" name="Picture 5">
            <a:extLst>
              <a:ext uri="{FF2B5EF4-FFF2-40B4-BE49-F238E27FC236}">
                <a16:creationId xmlns:a16="http://schemas.microsoft.com/office/drawing/2014/main" id="{E9D353F2-8086-90A7-5EB8-A986AEAF6D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30312" y="358479"/>
            <a:ext cx="3380232" cy="2535174"/>
          </a:xfrm>
          <a:prstGeom prst="rect">
            <a:avLst/>
          </a:prstGeom>
          <a:ln w="38100">
            <a:solidFill>
              <a:srgbClr val="000000"/>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73939F0-BFEA-3ABF-1630-C8B4437C210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206" r="9206"/>
          <a:stretch>
            <a:fillRect/>
          </a:stretch>
        </p:blipFill>
        <p:spPr>
          <a:xfrm>
            <a:off x="7830312" y="3103586"/>
            <a:ext cx="3380232" cy="2547976"/>
          </a:xfrm>
          <a:prstGeom prst="rect">
            <a:avLst/>
          </a:prstGeom>
          <a:ln w="38100">
            <a:solidFill>
              <a:srgbClr val="000000"/>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DC1804F8-3718-F8A0-1264-3CD2C778AD0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538560" y="444892"/>
            <a:ext cx="1771650" cy="582881"/>
          </a:xfrm>
          <a:prstGeom prst="rect">
            <a:avLst/>
          </a:prstGeom>
        </p:spPr>
      </p:pic>
    </p:spTree>
    <p:extLst>
      <p:ext uri="{BB962C8B-B14F-4D97-AF65-F5344CB8AC3E}">
        <p14:creationId xmlns:p14="http://schemas.microsoft.com/office/powerpoint/2010/main" val="4248810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FBD0F-C970-1493-2DB2-5C0743997EDE}"/>
            </a:ext>
          </a:extLst>
        </p:cNvPr>
        <p:cNvGrpSpPr/>
        <p:nvPr/>
      </p:nvGrpSpPr>
      <p:grpSpPr>
        <a:xfrm>
          <a:off x="0" y="0"/>
          <a:ext cx="0" cy="0"/>
          <a:chOff x="0" y="0"/>
          <a:chExt cx="0" cy="0"/>
        </a:xfrm>
      </p:grpSpPr>
      <p:sp>
        <p:nvSpPr>
          <p:cNvPr id="4" name="TextBox 10">
            <a:extLst>
              <a:ext uri="{FF2B5EF4-FFF2-40B4-BE49-F238E27FC236}">
                <a16:creationId xmlns:a16="http://schemas.microsoft.com/office/drawing/2014/main" id="{6AF678B8-E8EA-4F0C-CC56-09C078E8B0BE}"/>
              </a:ext>
            </a:extLst>
          </p:cNvPr>
          <p:cNvSpPr txBox="1">
            <a:spLocks noGrp="1"/>
          </p:cNvSpPr>
          <p:nvPr>
            <p:ph type="title"/>
          </p:nvPr>
        </p:nvSpPr>
        <p:spPr>
          <a:xfrm>
            <a:off x="838200" y="373507"/>
            <a:ext cx="1051560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gn="ctr"/>
            <a:r>
              <a:rPr lang="en-US" noProof="0" dirty="0">
                <a:sym typeface="Pluma Bold"/>
              </a:rPr>
              <a:t>Reflect &amp; Share</a:t>
            </a:r>
          </a:p>
        </p:txBody>
      </p:sp>
      <p:sp>
        <p:nvSpPr>
          <p:cNvPr id="5" name="TextBox 8">
            <a:extLst>
              <a:ext uri="{FF2B5EF4-FFF2-40B4-BE49-F238E27FC236}">
                <a16:creationId xmlns:a16="http://schemas.microsoft.com/office/drawing/2014/main" id="{B9F0980A-5DDB-A217-4FA9-2B4F80613E42}"/>
              </a:ext>
            </a:extLst>
          </p:cNvPr>
          <p:cNvSpPr txBox="1"/>
          <p:nvPr/>
        </p:nvSpPr>
        <p:spPr>
          <a:xfrm>
            <a:off x="3848906" y="992820"/>
            <a:ext cx="4494188" cy="896123"/>
          </a:xfrm>
          <a:prstGeom prst="rect">
            <a:avLst/>
          </a:prstGeom>
        </p:spPr>
        <p:txBody>
          <a:bodyPr wrap="square" lIns="0" tIns="0" rIns="0" bIns="0" rtlCol="0" anchor="t">
            <a:noAutofit/>
          </a:bodyPr>
          <a:lstStyle/>
          <a:p>
            <a:pPr algn="ctr"/>
            <a:r>
              <a:rPr lang="en-US" sz="2400" dirty="0">
                <a:latin typeface="Open Sans Light" pitchFamily="2" charset="0"/>
                <a:ea typeface="Open Sans Light" pitchFamily="2" charset="0"/>
                <a:cs typeface="Open Sans Light" pitchFamily="2" charset="0"/>
                <a:sym typeface="KG Primary Penmanship"/>
              </a:rPr>
              <a:t>Get up and chat with someone you haven’t talked to today.</a:t>
            </a:r>
          </a:p>
        </p:txBody>
      </p:sp>
      <p:sp>
        <p:nvSpPr>
          <p:cNvPr id="3" name="TextBox 8">
            <a:extLst>
              <a:ext uri="{FF2B5EF4-FFF2-40B4-BE49-F238E27FC236}">
                <a16:creationId xmlns:a16="http://schemas.microsoft.com/office/drawing/2014/main" id="{B5FB90F5-3BEF-25BD-9F33-D87F252E6007}"/>
              </a:ext>
            </a:extLst>
          </p:cNvPr>
          <p:cNvSpPr txBox="1"/>
          <p:nvPr/>
        </p:nvSpPr>
        <p:spPr>
          <a:xfrm>
            <a:off x="4527269" y="2298080"/>
            <a:ext cx="7367452" cy="4925888"/>
          </a:xfrm>
          <a:prstGeom prst="rect">
            <a:avLst/>
          </a:prstGeom>
        </p:spPr>
        <p:txBody>
          <a:bodyPr vert="horz" lIns="0" tIns="45720" rIns="0" bIns="45720" rtlCol="0">
            <a:noAutofit/>
          </a:bodyPr>
          <a:lstStyle/>
          <a:p>
            <a:pPr defTabSz="914400">
              <a:lnSpc>
                <a:spcPct val="110000"/>
              </a:lnSpc>
              <a:spcAft>
                <a:spcPts val="1800"/>
              </a:spcAft>
              <a:buClr>
                <a:schemeClr val="accent1"/>
              </a:buClr>
              <a:buFont typeface="Calibri" panose="020F0502020204030204" pitchFamily="34" charset="0"/>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Think about a time there was wildfire smoke </a:t>
            </a:r>
            <a:r>
              <a:rPr lang="en-US" sz="2400" b="1" i="1" dirty="0">
                <a:latin typeface="Open Sans ExtraBold" panose="020B0606030504020204" pitchFamily="34" charset="0"/>
                <a:ea typeface="Open Sans ExtraBold" panose="020B0606030504020204" pitchFamily="34" charset="0"/>
                <a:cs typeface="Open Sans ExtraBold" panose="020B0606030504020204" pitchFamily="34" charset="0"/>
                <a:sym typeface="KG Primary Penmanship"/>
              </a:rPr>
              <a:t>(or an emergency if you have not experienced smoke).</a:t>
            </a:r>
          </a:p>
          <a:p>
            <a:pPr marL="342900" indent="-342900" defTabSz="914400">
              <a:lnSpc>
                <a:spcPct val="110000"/>
              </a:lnSpc>
              <a:spcAft>
                <a:spcPts val="1200"/>
              </a:spcAft>
              <a:buClr>
                <a:schemeClr val="bg2">
                  <a:lumMod val="10000"/>
                </a:schemeClr>
              </a:buClr>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How did you get the information that the air quality was bad?</a:t>
            </a:r>
          </a:p>
          <a:p>
            <a:pPr marL="342900" indent="-342900" defTabSz="914400">
              <a:lnSpc>
                <a:spcPct val="110000"/>
              </a:lnSpc>
              <a:spcAft>
                <a:spcPts val="1200"/>
              </a:spcAft>
              <a:buClr>
                <a:schemeClr val="bg2">
                  <a:lumMod val="10000"/>
                </a:schemeClr>
              </a:buClr>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How did you know what to do about the smoke? </a:t>
            </a:r>
          </a:p>
          <a:p>
            <a:pPr marL="342900" indent="-342900" defTabSz="914400">
              <a:lnSpc>
                <a:spcPct val="110000"/>
              </a:lnSpc>
              <a:spcAft>
                <a:spcPts val="1200"/>
              </a:spcAft>
              <a:buClr>
                <a:schemeClr val="bg2">
                  <a:lumMod val="10000"/>
                </a:schemeClr>
              </a:buClr>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Who did you talk to about the situation?</a:t>
            </a:r>
          </a:p>
          <a:p>
            <a:pPr defTabSz="914400">
              <a:lnSpc>
                <a:spcPct val="90000"/>
              </a:lnSpc>
              <a:spcAft>
                <a:spcPts val="600"/>
              </a:spcAft>
              <a:buClr>
                <a:schemeClr val="accent1"/>
              </a:buClr>
              <a:buFont typeface="Calibri" panose="020F0502020204030204" pitchFamily="34" charset="0"/>
            </a:pPr>
            <a:endParaRPr lang="en-US" dirty="0">
              <a:latin typeface="Open Sans Light" panose="020B0606030504020204" pitchFamily="34" charset="0"/>
              <a:ea typeface="Open Sans Light" panose="020B0606030504020204" pitchFamily="34" charset="0"/>
              <a:cs typeface="Open Sans Light" panose="020B0606030504020204" pitchFamily="34" charset="0"/>
              <a:sym typeface="KG Primary Penmanship"/>
            </a:endParaRPr>
          </a:p>
        </p:txBody>
      </p:sp>
      <p:pic>
        <p:nvPicPr>
          <p:cNvPr id="2" name="Picture 1" descr="Seattle skyline blanketed in wildfire smoke">
            <a:extLst>
              <a:ext uri="{FF2B5EF4-FFF2-40B4-BE49-F238E27FC236}">
                <a16:creationId xmlns:a16="http://schemas.microsoft.com/office/drawing/2014/main" id="{0D8C79D5-1B12-9EA8-90FE-D42D69C664F3}"/>
              </a:ext>
            </a:extLst>
          </p:cNvPr>
          <p:cNvPicPr>
            <a:picLocks noChangeAspect="1"/>
          </p:cNvPicPr>
          <p:nvPr/>
        </p:nvPicPr>
        <p:blipFill>
          <a:blip r:embed="rId3"/>
          <a:srcRect l="13985" t="7628" r="17555" b="2791"/>
          <a:stretch/>
        </p:blipFill>
        <p:spPr>
          <a:xfrm>
            <a:off x="297279" y="2298080"/>
            <a:ext cx="3948149" cy="3435532"/>
          </a:xfrm>
          <a:prstGeom prst="rect">
            <a:avLst/>
          </a:prstGeom>
          <a:ln w="38100">
            <a:solidFill>
              <a:srgbClr val="00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47743D5-13B2-97C0-0DBB-B03587FEE25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8776" y="373507"/>
            <a:ext cx="1155749" cy="896124"/>
          </a:xfrm>
          <a:prstGeom prst="rect">
            <a:avLst/>
          </a:prstGeom>
        </p:spPr>
      </p:pic>
    </p:spTree>
    <p:extLst>
      <p:ext uri="{BB962C8B-B14F-4D97-AF65-F5344CB8AC3E}">
        <p14:creationId xmlns:p14="http://schemas.microsoft.com/office/powerpoint/2010/main" val="3516854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A68F5-352C-175F-E665-41510DC10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34C46-2919-0A60-7EDD-15015D6C8832}"/>
              </a:ext>
            </a:extLst>
          </p:cNvPr>
          <p:cNvSpPr txBox="1">
            <a:spLocks noGrp="1"/>
          </p:cNvSpPr>
          <p:nvPr>
            <p:ph type="title" idx="4294967295"/>
          </p:nvPr>
        </p:nvSpPr>
        <p:spPr>
          <a:xfrm>
            <a:off x="2465954" y="386321"/>
            <a:ext cx="726009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Air Quality Index</a:t>
            </a:r>
          </a:p>
        </p:txBody>
      </p:sp>
      <p:pic>
        <p:nvPicPr>
          <p:cNvPr id="3" name="Picture 2" descr="Air Quality Index Chart with different hazard levels.">
            <a:extLst>
              <a:ext uri="{FF2B5EF4-FFF2-40B4-BE49-F238E27FC236}">
                <a16:creationId xmlns:a16="http://schemas.microsoft.com/office/drawing/2014/main" id="{32B4F87B-30A5-2EF1-71B8-48681609D105}"/>
              </a:ext>
              <a:ext uri="{C183D7F6-B498-43B3-948B-1728B52AA6E4}">
                <adec:decorative xmlns:adec="http://schemas.microsoft.com/office/drawing/2017/decorative" val="0"/>
              </a:ext>
            </a:extLst>
          </p:cNvPr>
          <p:cNvPicPr>
            <a:picLocks noChangeAspect="1"/>
          </p:cNvPicPr>
          <p:nvPr/>
        </p:nvPicPr>
        <p:blipFill>
          <a:blip r:embed="rId3"/>
          <a:srcRect t="13287"/>
          <a:stretch>
            <a:fillRect/>
          </a:stretch>
        </p:blipFill>
        <p:spPr>
          <a:xfrm>
            <a:off x="792864" y="1125990"/>
            <a:ext cx="10606272" cy="4606019"/>
          </a:xfrm>
          <a:prstGeom prst="rect">
            <a:avLst/>
          </a:prstGeom>
        </p:spPr>
      </p:pic>
    </p:spTree>
    <p:extLst>
      <p:ext uri="{BB962C8B-B14F-4D97-AF65-F5344CB8AC3E}">
        <p14:creationId xmlns:p14="http://schemas.microsoft.com/office/powerpoint/2010/main" val="2057635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1F203-AD9C-2452-7659-F7FA116D3E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4CFF0A-3D1F-AFCD-BFC6-98A270EDF255}"/>
              </a:ext>
            </a:extLst>
          </p:cNvPr>
          <p:cNvSpPr txBox="1">
            <a:spLocks noGrp="1"/>
          </p:cNvSpPr>
          <p:nvPr>
            <p:ph type="title" idx="4294967295"/>
          </p:nvPr>
        </p:nvSpPr>
        <p:spPr>
          <a:xfrm>
            <a:off x="1157355" y="327392"/>
            <a:ext cx="1056204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Activity: Preparing Your Community</a:t>
            </a:r>
          </a:p>
        </p:txBody>
      </p:sp>
      <p:sp>
        <p:nvSpPr>
          <p:cNvPr id="8" name="TextBox 7">
            <a:extLst>
              <a:ext uri="{FF2B5EF4-FFF2-40B4-BE49-F238E27FC236}">
                <a16:creationId xmlns:a16="http://schemas.microsoft.com/office/drawing/2014/main" id="{D8D8D001-00E4-FE79-B8AC-14C5ADF8648C}"/>
              </a:ext>
            </a:extLst>
          </p:cNvPr>
          <p:cNvSpPr txBox="1"/>
          <p:nvPr/>
        </p:nvSpPr>
        <p:spPr>
          <a:xfrm>
            <a:off x="721192" y="1273003"/>
            <a:ext cx="6071493" cy="3416320"/>
          </a:xfrm>
          <a:prstGeom prst="rect">
            <a:avLst/>
          </a:prstGeom>
          <a:noFill/>
        </p:spPr>
        <p:txBody>
          <a:bodyPr wrap="square" rtlCol="0">
            <a:noAutofit/>
          </a:bodyPr>
          <a:lstStyle/>
          <a:p>
            <a:r>
              <a:rPr lang="en-US" sz="2400" dirty="0">
                <a:latin typeface="Open Sans Light" pitchFamily="2" charset="0"/>
                <a:ea typeface="Open Sans Light" pitchFamily="2" charset="0"/>
                <a:cs typeface="Open Sans Light" pitchFamily="2" charset="0"/>
              </a:rPr>
              <a:t>In groups, or individually, use the Connecting with Community Worksheet to prepare yourself and people you know for an extreme heat or wildfire smoke event.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When complete, write down any questions you still have so we can answer them as a group.</a:t>
            </a:r>
          </a:p>
        </p:txBody>
      </p:sp>
      <p:pic>
        <p:nvPicPr>
          <p:cNvPr id="5" name="Picture 4">
            <a:extLst>
              <a:ext uri="{FF2B5EF4-FFF2-40B4-BE49-F238E27FC236}">
                <a16:creationId xmlns:a16="http://schemas.microsoft.com/office/drawing/2014/main" id="{C71BC572-A562-DBC6-400E-F12F8FB8B4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76011" y="1273003"/>
            <a:ext cx="3501109" cy="4311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1FB48603-DD62-EAB9-9DB9-A2849DDA668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639" y="4473847"/>
            <a:ext cx="2082800" cy="1358900"/>
          </a:xfrm>
          <a:prstGeom prst="rect">
            <a:avLst/>
          </a:prstGeom>
        </p:spPr>
      </p:pic>
    </p:spTree>
    <p:extLst>
      <p:ext uri="{BB962C8B-B14F-4D97-AF65-F5344CB8AC3E}">
        <p14:creationId xmlns:p14="http://schemas.microsoft.com/office/powerpoint/2010/main" val="2471252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08F50-BFF6-2140-6211-5B500369F9A7}"/>
            </a:ext>
          </a:extLst>
        </p:cNvPr>
        <p:cNvGrpSpPr/>
        <p:nvPr/>
      </p:nvGrpSpPr>
      <p:grpSpPr>
        <a:xfrm>
          <a:off x="0" y="0"/>
          <a:ext cx="0" cy="0"/>
          <a:chOff x="0" y="0"/>
          <a:chExt cx="0" cy="0"/>
        </a:xfrm>
      </p:grpSpPr>
      <p:sp>
        <p:nvSpPr>
          <p:cNvPr id="4" name="TextBox 10">
            <a:extLst>
              <a:ext uri="{FF2B5EF4-FFF2-40B4-BE49-F238E27FC236}">
                <a16:creationId xmlns:a16="http://schemas.microsoft.com/office/drawing/2014/main" id="{64DD3843-E6EF-59ED-8007-EAABD5644CE1}"/>
              </a:ext>
            </a:extLst>
          </p:cNvPr>
          <p:cNvSpPr txBox="1">
            <a:spLocks noGrp="1"/>
          </p:cNvSpPr>
          <p:nvPr>
            <p:ph type="title" idx="4294967295"/>
          </p:nvPr>
        </p:nvSpPr>
        <p:spPr>
          <a:xfrm>
            <a:off x="3760427" y="442018"/>
            <a:ext cx="4671145" cy="6133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5016"/>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Pluma Bold"/>
              </a:rPr>
              <a:t>Reflect &amp; Share</a:t>
            </a:r>
          </a:p>
        </p:txBody>
      </p:sp>
      <p:sp>
        <p:nvSpPr>
          <p:cNvPr id="5" name="TextBox 8">
            <a:extLst>
              <a:ext uri="{FF2B5EF4-FFF2-40B4-BE49-F238E27FC236}">
                <a16:creationId xmlns:a16="http://schemas.microsoft.com/office/drawing/2014/main" id="{CCB73002-A924-7B84-21F9-BC9F308DF92E}"/>
              </a:ext>
            </a:extLst>
          </p:cNvPr>
          <p:cNvSpPr txBox="1"/>
          <p:nvPr/>
        </p:nvSpPr>
        <p:spPr>
          <a:xfrm>
            <a:off x="1802108" y="1123060"/>
            <a:ext cx="8587782" cy="338554"/>
          </a:xfrm>
          <a:prstGeom prst="rect">
            <a:avLst/>
          </a:prstGeom>
        </p:spPr>
        <p:txBody>
          <a:bodyPr wrap="square" lIns="0" tIns="0" rIns="0" bIns="0" rtlCol="0" anchor="t">
            <a:spAutoFit/>
          </a:bodyPr>
          <a:lstStyle/>
          <a:p>
            <a:pPr algn="ctr"/>
            <a:r>
              <a:rPr lang="en-US" sz="2200" dirty="0">
                <a:latin typeface="Open Sans Light" pitchFamily="2" charset="0"/>
                <a:ea typeface="Open Sans Light" pitchFamily="2" charset="0"/>
                <a:cs typeface="Open Sans Light" pitchFamily="2" charset="0"/>
                <a:sym typeface="KG Primary Penmanship"/>
              </a:rPr>
              <a:t>Turn and talk to a neighbor.</a:t>
            </a:r>
            <a:endParaRPr lang="en-US" sz="2200" dirty="0">
              <a:latin typeface="Open Sans Light" pitchFamily="2" charset="0"/>
              <a:ea typeface="Open Sans Light" pitchFamily="2" charset="0"/>
              <a:cs typeface="Open Sans Light" pitchFamily="2" charset="0"/>
            </a:endParaRPr>
          </a:p>
        </p:txBody>
      </p:sp>
      <p:sp>
        <p:nvSpPr>
          <p:cNvPr id="3" name="TextBox 8">
            <a:extLst>
              <a:ext uri="{FF2B5EF4-FFF2-40B4-BE49-F238E27FC236}">
                <a16:creationId xmlns:a16="http://schemas.microsoft.com/office/drawing/2014/main" id="{A0265F64-47E2-3092-B513-FBED04BC4E59}"/>
              </a:ext>
            </a:extLst>
          </p:cNvPr>
          <p:cNvSpPr txBox="1"/>
          <p:nvPr/>
        </p:nvSpPr>
        <p:spPr>
          <a:xfrm>
            <a:off x="5510107" y="2120308"/>
            <a:ext cx="5109996" cy="4925888"/>
          </a:xfrm>
          <a:prstGeom prst="rect">
            <a:avLst/>
          </a:prstGeom>
        </p:spPr>
        <p:txBody>
          <a:bodyPr vert="horz" lIns="0" tIns="45720" rIns="0" bIns="45720" rtlCol="0">
            <a:normAutofit/>
          </a:bodyPr>
          <a:lstStyle/>
          <a:p>
            <a:pPr defTabSz="914400">
              <a:lnSpc>
                <a:spcPct val="110000"/>
              </a:lnSpc>
              <a:spcAft>
                <a:spcPts val="1800"/>
              </a:spcAft>
              <a:buClr>
                <a:schemeClr val="accent1"/>
              </a:buClr>
              <a:buFont typeface="Calibri" panose="020F0502020204030204" pitchFamily="34" charset="0"/>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Think about who you consider part of your community. </a:t>
            </a:r>
          </a:p>
          <a:p>
            <a:pPr marL="685800" indent="-685800" defTabSz="914400">
              <a:lnSpc>
                <a:spcPct val="110000"/>
              </a:lnSpc>
              <a:spcAft>
                <a:spcPts val="18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What is one experience, skill, or value that you or the people you are close to have that might help you be resilient?</a:t>
            </a:r>
          </a:p>
          <a:p>
            <a:pPr defTabSz="914400">
              <a:lnSpc>
                <a:spcPct val="90000"/>
              </a:lnSpc>
              <a:spcAft>
                <a:spcPts val="600"/>
              </a:spcAft>
              <a:buClr>
                <a:schemeClr val="accent1"/>
              </a:buClr>
              <a:buFont typeface="Calibri" panose="020F0502020204030204" pitchFamily="34" charset="0"/>
            </a:pPr>
            <a:endParaRPr lang="en-US" dirty="0">
              <a:latin typeface="Open Sans Light" panose="020B0606030504020204" pitchFamily="34" charset="0"/>
              <a:ea typeface="Open Sans Light" panose="020B0606030504020204" pitchFamily="34" charset="0"/>
              <a:cs typeface="Open Sans Light" panose="020B0606030504020204" pitchFamily="34" charset="0"/>
              <a:sym typeface="KG Primary Penmanship"/>
            </a:endParaRPr>
          </a:p>
        </p:txBody>
      </p:sp>
      <p:pic>
        <p:nvPicPr>
          <p:cNvPr id="1026" name="Picture 2" descr="Southwest Youth &amp; Family Services counselor listens to client">
            <a:extLst>
              <a:ext uri="{FF2B5EF4-FFF2-40B4-BE49-F238E27FC236}">
                <a16:creationId xmlns:a16="http://schemas.microsoft.com/office/drawing/2014/main" id="{50686761-A104-E2E1-D303-12BF678B80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95"/>
          <a:stretch/>
        </p:blipFill>
        <p:spPr bwMode="auto">
          <a:xfrm>
            <a:off x="650320" y="2019184"/>
            <a:ext cx="3830240" cy="3577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8277B8F-D9F3-6DD6-4227-A72F1377B2D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692" y="565490"/>
            <a:ext cx="1155749" cy="896124"/>
          </a:xfrm>
          <a:prstGeom prst="rect">
            <a:avLst/>
          </a:prstGeom>
        </p:spPr>
      </p:pic>
    </p:spTree>
    <p:extLst>
      <p:ext uri="{BB962C8B-B14F-4D97-AF65-F5344CB8AC3E}">
        <p14:creationId xmlns:p14="http://schemas.microsoft.com/office/powerpoint/2010/main" val="2871405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50246-EABD-4B11-B658-F1838969402F}"/>
              </a:ext>
            </a:extLst>
          </p:cNvPr>
          <p:cNvSpPr>
            <a:spLocks noGrp="1"/>
          </p:cNvSpPr>
          <p:nvPr>
            <p:ph type="title"/>
          </p:nvPr>
        </p:nvSpPr>
        <p:spPr>
          <a:xfrm>
            <a:off x="248364" y="479784"/>
            <a:ext cx="6956444" cy="1106189"/>
          </a:xfrm>
        </p:spPr>
        <p:txBody>
          <a:bodyPr>
            <a:noAutofit/>
          </a:bodyPr>
          <a:lstStyle/>
          <a:p>
            <a:r>
              <a:rPr lang="en-US" sz="3600" dirty="0"/>
              <a:t>Extreme Heat and Wildfire Smoke Resources</a:t>
            </a:r>
          </a:p>
        </p:txBody>
      </p:sp>
      <p:pic>
        <p:nvPicPr>
          <p:cNvPr id="27" name="Picture 26" descr="King County website title that says: Public Health extreme heat response">
            <a:extLst>
              <a:ext uri="{FF2B5EF4-FFF2-40B4-BE49-F238E27FC236}">
                <a16:creationId xmlns:a16="http://schemas.microsoft.com/office/drawing/2014/main" id="{DD8CA2C5-FA2B-60EA-038F-2105713887F4}"/>
              </a:ext>
            </a:extLst>
          </p:cNvPr>
          <p:cNvPicPr>
            <a:picLocks noChangeAspect="1"/>
          </p:cNvPicPr>
          <p:nvPr/>
        </p:nvPicPr>
        <p:blipFill>
          <a:blip r:embed="rId3"/>
          <a:stretch>
            <a:fillRect/>
          </a:stretch>
        </p:blipFill>
        <p:spPr>
          <a:xfrm>
            <a:off x="535745" y="2025942"/>
            <a:ext cx="4730993" cy="1493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City of Seattle website title that says: Emergency Management/Excessive Heat">
            <a:extLst>
              <a:ext uri="{FF2B5EF4-FFF2-40B4-BE49-F238E27FC236}">
                <a16:creationId xmlns:a16="http://schemas.microsoft.com/office/drawing/2014/main" id="{396D84E1-D622-F272-A9B1-74809F27F0EA}"/>
              </a:ext>
            </a:extLst>
          </p:cNvPr>
          <p:cNvPicPr>
            <a:picLocks noChangeAspect="1"/>
          </p:cNvPicPr>
          <p:nvPr/>
        </p:nvPicPr>
        <p:blipFill>
          <a:blip r:embed="rId4"/>
          <a:stretch>
            <a:fillRect/>
          </a:stretch>
        </p:blipFill>
        <p:spPr>
          <a:xfrm>
            <a:off x="535746" y="3823572"/>
            <a:ext cx="4730993" cy="1818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descr="King County website title that says: hot weather preparedness">
            <a:extLst>
              <a:ext uri="{FF2B5EF4-FFF2-40B4-BE49-F238E27FC236}">
                <a16:creationId xmlns:a16="http://schemas.microsoft.com/office/drawing/2014/main" id="{A2257E2B-5CBF-8BD0-C5DC-197FFE61B7B0}"/>
              </a:ext>
            </a:extLst>
          </p:cNvPr>
          <p:cNvPicPr>
            <a:picLocks noChangeAspect="1"/>
          </p:cNvPicPr>
          <p:nvPr/>
        </p:nvPicPr>
        <p:blipFill>
          <a:blip r:embed="rId5"/>
          <a:stretch>
            <a:fillRect/>
          </a:stretch>
        </p:blipFill>
        <p:spPr>
          <a:xfrm>
            <a:off x="7149705" y="479784"/>
            <a:ext cx="4793931" cy="1033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King County website title that says: wildfire smoke preparedness">
            <a:extLst>
              <a:ext uri="{FF2B5EF4-FFF2-40B4-BE49-F238E27FC236}">
                <a16:creationId xmlns:a16="http://schemas.microsoft.com/office/drawing/2014/main" id="{89ACAE99-1220-D550-8195-CA11BE53744D}"/>
              </a:ext>
            </a:extLst>
          </p:cNvPr>
          <p:cNvPicPr>
            <a:picLocks noChangeAspect="1"/>
          </p:cNvPicPr>
          <p:nvPr/>
        </p:nvPicPr>
        <p:blipFill>
          <a:blip r:embed="rId6"/>
          <a:stretch>
            <a:fillRect/>
          </a:stretch>
        </p:blipFill>
        <p:spPr>
          <a:xfrm>
            <a:off x="6561876" y="1809227"/>
            <a:ext cx="4730993" cy="920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36" descr="CDC website title that says: Safety Guidelines: Wildfires and Wildfire Smoke">
            <a:extLst>
              <a:ext uri="{FF2B5EF4-FFF2-40B4-BE49-F238E27FC236}">
                <a16:creationId xmlns:a16="http://schemas.microsoft.com/office/drawing/2014/main" id="{49EE1D7C-2EA8-B06A-1DE9-0BE15EB331D2}"/>
              </a:ext>
            </a:extLst>
          </p:cNvPr>
          <p:cNvPicPr>
            <a:picLocks noChangeAspect="1"/>
          </p:cNvPicPr>
          <p:nvPr/>
        </p:nvPicPr>
        <p:blipFill>
          <a:blip r:embed="rId7"/>
          <a:stretch>
            <a:fillRect/>
          </a:stretch>
        </p:blipFill>
        <p:spPr>
          <a:xfrm>
            <a:off x="6060367" y="2988513"/>
            <a:ext cx="4793931" cy="1243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descr="2-1-1 Washington">
            <a:extLst>
              <a:ext uri="{FF2B5EF4-FFF2-40B4-BE49-F238E27FC236}">
                <a16:creationId xmlns:a16="http://schemas.microsoft.com/office/drawing/2014/main" id="{881E06A3-E0D0-DEEC-415C-03D63667406E}"/>
              </a:ext>
            </a:extLst>
          </p:cNvPr>
          <p:cNvPicPr>
            <a:picLocks noChangeAspect="1"/>
          </p:cNvPicPr>
          <p:nvPr/>
        </p:nvPicPr>
        <p:blipFill>
          <a:blip r:embed="rId8"/>
          <a:stretch>
            <a:fillRect/>
          </a:stretch>
        </p:blipFill>
        <p:spPr>
          <a:xfrm>
            <a:off x="5699728" y="4490365"/>
            <a:ext cx="2075463" cy="1152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7547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8D657-A984-FB67-C7E0-A50593F4782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AF9FAE7-6BD7-0572-2F56-77BFBEE8AEFD}"/>
              </a:ext>
              <a:ext uri="{C183D7F6-B498-43B3-948B-1728B52AA6E4}">
                <adec:decorative xmlns:adec="http://schemas.microsoft.com/office/drawing/2017/decorative" val="1"/>
              </a:ext>
            </a:extLst>
          </p:cNvPr>
          <p:cNvSpPr/>
          <p:nvPr/>
        </p:nvSpPr>
        <p:spPr>
          <a:xfrm>
            <a:off x="-120770" y="-120770"/>
            <a:ext cx="12836106" cy="6176513"/>
          </a:xfrm>
          <a:prstGeom prst="rect">
            <a:avLst/>
          </a:prstGeom>
          <a:gradFill flip="none" rotWithShape="1">
            <a:gsLst>
              <a:gs pos="13000">
                <a:srgbClr val="1E4CA0">
                  <a:tint val="66000"/>
                  <a:satMod val="160000"/>
                  <a:lumMod val="76765"/>
                  <a:lumOff val="23235"/>
                </a:srgbClr>
              </a:gs>
              <a:gs pos="57000">
                <a:srgbClr val="1E4CA0">
                  <a:tint val="44500"/>
                  <a:satMod val="160000"/>
                </a:srgbClr>
              </a:gs>
              <a:gs pos="100000">
                <a:srgbClr val="1E4CA0">
                  <a:tint val="23500"/>
                  <a:satMod val="160000"/>
                </a:srgbClr>
              </a:gs>
            </a:gsLst>
            <a:path path="rect">
              <a:fillToRect l="100000" t="100000"/>
            </a:path>
            <a:tileRect r="-100000" b="-100000"/>
          </a:gra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25A07A50-D59A-3B97-3626-CB2D75EFC230}"/>
              </a:ext>
            </a:extLst>
          </p:cNvPr>
          <p:cNvSpPr txBox="1">
            <a:spLocks/>
          </p:cNvSpPr>
          <p:nvPr/>
        </p:nvSpPr>
        <p:spPr>
          <a:xfrm>
            <a:off x="838200" y="2411476"/>
            <a:ext cx="10515600" cy="1327150"/>
          </a:xfrm>
          <a:prstGeom prst="rect">
            <a:avLst/>
          </a:prstGeom>
        </p:spPr>
        <p:txBody>
          <a:bodyPr vert="horz" lIns="91440" tIns="45720" rIns="91440" bIns="45720" rtlCol="0" anchor="ctr">
            <a:noAutofit/>
          </a:bodyPr>
          <a:lst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ctr"/>
            <a:r>
              <a:rPr lang="en-US" sz="5400"/>
              <a:t>Thank you</a:t>
            </a:r>
            <a:endParaRPr lang="en-US" sz="5400" dirty="0"/>
          </a:p>
        </p:txBody>
      </p:sp>
      <p:pic>
        <p:nvPicPr>
          <p:cNvPr id="15" name="Picture 14">
            <a:extLst>
              <a:ext uri="{FF2B5EF4-FFF2-40B4-BE49-F238E27FC236}">
                <a16:creationId xmlns:a16="http://schemas.microsoft.com/office/drawing/2014/main" id="{D2949E43-7155-F159-0186-6E79B50F08A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386326"/>
            <a:ext cx="7010400" cy="1320800"/>
          </a:xfrm>
          <a:prstGeom prst="rect">
            <a:avLst/>
          </a:prstGeom>
        </p:spPr>
      </p:pic>
      <p:pic>
        <p:nvPicPr>
          <p:cNvPr id="16" name="Picture 15">
            <a:extLst>
              <a:ext uri="{FF2B5EF4-FFF2-40B4-BE49-F238E27FC236}">
                <a16:creationId xmlns:a16="http://schemas.microsoft.com/office/drawing/2014/main" id="{A83546AE-727E-2611-5241-9BD1A10248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00733" y="2700964"/>
            <a:ext cx="1320800" cy="3213100"/>
          </a:xfrm>
          <a:prstGeom prst="rect">
            <a:avLst/>
          </a:prstGeom>
        </p:spPr>
      </p:pic>
      <p:pic>
        <p:nvPicPr>
          <p:cNvPr id="17" name="Picture 16">
            <a:extLst>
              <a:ext uri="{FF2B5EF4-FFF2-40B4-BE49-F238E27FC236}">
                <a16:creationId xmlns:a16="http://schemas.microsoft.com/office/drawing/2014/main" id="{AF1AE3B6-D511-BD5E-E810-7FBC267DA11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10882" y="3954526"/>
            <a:ext cx="5600700" cy="1092200"/>
          </a:xfrm>
          <a:prstGeom prst="rect">
            <a:avLst/>
          </a:prstGeom>
        </p:spPr>
      </p:pic>
      <p:pic>
        <p:nvPicPr>
          <p:cNvPr id="18" name="Picture 17">
            <a:extLst>
              <a:ext uri="{FF2B5EF4-FFF2-40B4-BE49-F238E27FC236}">
                <a16:creationId xmlns:a16="http://schemas.microsoft.com/office/drawing/2014/main" id="{E472D302-3631-2DDC-5352-55050CF585A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97478" y="586370"/>
            <a:ext cx="3894462" cy="1467689"/>
          </a:xfrm>
          <a:prstGeom prst="rect">
            <a:avLst/>
          </a:prstGeom>
        </p:spPr>
      </p:pic>
      <p:pic>
        <p:nvPicPr>
          <p:cNvPr id="19" name="Picture 18">
            <a:extLst>
              <a:ext uri="{FF2B5EF4-FFF2-40B4-BE49-F238E27FC236}">
                <a16:creationId xmlns:a16="http://schemas.microsoft.com/office/drawing/2014/main" id="{485361A0-375C-39C7-843C-D9BDE137425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42124" y="1026222"/>
            <a:ext cx="1660416" cy="1467689"/>
          </a:xfrm>
          <a:prstGeom prst="rect">
            <a:avLst/>
          </a:prstGeom>
        </p:spPr>
      </p:pic>
      <p:pic>
        <p:nvPicPr>
          <p:cNvPr id="20" name="Picture 19">
            <a:extLst>
              <a:ext uri="{FF2B5EF4-FFF2-40B4-BE49-F238E27FC236}">
                <a16:creationId xmlns:a16="http://schemas.microsoft.com/office/drawing/2014/main" id="{9F675F31-3F44-ED9A-B114-24FD0DB988F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0883" y="1343760"/>
            <a:ext cx="1680633" cy="552936"/>
          </a:xfrm>
          <a:prstGeom prst="rect">
            <a:avLst/>
          </a:prstGeom>
        </p:spPr>
      </p:pic>
    </p:spTree>
    <p:extLst>
      <p:ext uri="{BB962C8B-B14F-4D97-AF65-F5344CB8AC3E}">
        <p14:creationId xmlns:p14="http://schemas.microsoft.com/office/powerpoint/2010/main" val="409240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E8A88-99AE-9624-A477-1EB915B4144B}"/>
            </a:ext>
          </a:extLst>
        </p:cNvPr>
        <p:cNvGrpSpPr/>
        <p:nvPr/>
      </p:nvGrpSpPr>
      <p:grpSpPr>
        <a:xfrm>
          <a:off x="0" y="0"/>
          <a:ext cx="0" cy="0"/>
          <a:chOff x="0" y="0"/>
          <a:chExt cx="0" cy="0"/>
        </a:xfrm>
      </p:grpSpPr>
      <p:sp>
        <p:nvSpPr>
          <p:cNvPr id="3" name="TextBox 10">
            <a:extLst>
              <a:ext uri="{FF2B5EF4-FFF2-40B4-BE49-F238E27FC236}">
                <a16:creationId xmlns:a16="http://schemas.microsoft.com/office/drawing/2014/main" id="{A2A13EF9-2677-78E8-B245-5E752FD1C365}"/>
              </a:ext>
            </a:extLst>
          </p:cNvPr>
          <p:cNvSpPr txBox="1">
            <a:spLocks noGrp="1"/>
          </p:cNvSpPr>
          <p:nvPr>
            <p:ph type="title"/>
          </p:nvPr>
        </p:nvSpPr>
        <p:spPr>
          <a:xfrm>
            <a:off x="838200" y="435007"/>
            <a:ext cx="1051560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gn="ctr"/>
            <a:r>
              <a:rPr lang="en-US" noProof="0" dirty="0">
                <a:sym typeface="Pluma Bold"/>
              </a:rPr>
              <a:t>Reflect &amp; Share</a:t>
            </a:r>
          </a:p>
        </p:txBody>
      </p:sp>
      <p:sp>
        <p:nvSpPr>
          <p:cNvPr id="6" name="TextBox 8">
            <a:extLst>
              <a:ext uri="{FF2B5EF4-FFF2-40B4-BE49-F238E27FC236}">
                <a16:creationId xmlns:a16="http://schemas.microsoft.com/office/drawing/2014/main" id="{BCFBDC9A-1355-C38D-8067-EE1E91D74F0D}"/>
              </a:ext>
            </a:extLst>
          </p:cNvPr>
          <p:cNvSpPr txBox="1"/>
          <p:nvPr/>
        </p:nvSpPr>
        <p:spPr>
          <a:xfrm>
            <a:off x="3605335" y="1050130"/>
            <a:ext cx="4981329" cy="369332"/>
          </a:xfrm>
          <a:prstGeom prst="rect">
            <a:avLst/>
          </a:prstGeom>
        </p:spPr>
        <p:txBody>
          <a:bodyPr wrap="square" lIns="0" tIns="0" rIns="0" bIns="0" rtlCol="0" anchor="t">
            <a:noAutofit/>
          </a:bodyPr>
          <a:lstStyle/>
          <a:p>
            <a:pPr algn="ctr"/>
            <a:r>
              <a:rPr lang="en-US" sz="2400" dirty="0">
                <a:latin typeface="Open Sans Light" panose="020B0606030504020204" pitchFamily="34" charset="0"/>
                <a:ea typeface="Open Sans Light" panose="020B0606030504020204" pitchFamily="34" charset="0"/>
                <a:cs typeface="Open Sans Light" panose="020B0606030504020204" pitchFamily="34" charset="0"/>
                <a:sym typeface="KG Primary Penmanship"/>
              </a:rPr>
              <a:t>Turn and talk to a table partner.</a:t>
            </a:r>
          </a:p>
        </p:txBody>
      </p:sp>
      <p:sp>
        <p:nvSpPr>
          <p:cNvPr id="4" name="TextBox 8">
            <a:extLst>
              <a:ext uri="{FF2B5EF4-FFF2-40B4-BE49-F238E27FC236}">
                <a16:creationId xmlns:a16="http://schemas.microsoft.com/office/drawing/2014/main" id="{722674A8-7236-01E2-A02A-0D3B65B98708}"/>
              </a:ext>
            </a:extLst>
          </p:cNvPr>
          <p:cNvSpPr txBox="1"/>
          <p:nvPr/>
        </p:nvSpPr>
        <p:spPr>
          <a:xfrm>
            <a:off x="695972" y="1828248"/>
            <a:ext cx="11535353" cy="855042"/>
          </a:xfrm>
          <a:prstGeom prst="rect">
            <a:avLst/>
          </a:prstGeom>
        </p:spPr>
        <p:txBody>
          <a:bodyPr wrap="square" lIns="0" tIns="0" rIns="0" bIns="0" rtlCol="0" anchor="t">
            <a:noAutofit/>
          </a:bodyPr>
          <a:lstStyle/>
          <a:p>
            <a:pPr>
              <a:lnSpc>
                <a:spcPct val="120000"/>
              </a:lnSpc>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Consider a time when it was hot outside.</a:t>
            </a:r>
          </a:p>
          <a:p>
            <a:pPr>
              <a:lnSpc>
                <a:spcPct val="120000"/>
              </a:lnSpc>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Chat with a neighbor and reflect on the following questions.</a:t>
            </a:r>
          </a:p>
        </p:txBody>
      </p:sp>
      <p:sp>
        <p:nvSpPr>
          <p:cNvPr id="2" name="TextBox 8">
            <a:extLst>
              <a:ext uri="{FF2B5EF4-FFF2-40B4-BE49-F238E27FC236}">
                <a16:creationId xmlns:a16="http://schemas.microsoft.com/office/drawing/2014/main" id="{C8BEDE46-CB1D-6A35-117A-284856D4DAC5}"/>
              </a:ext>
            </a:extLst>
          </p:cNvPr>
          <p:cNvSpPr txBox="1"/>
          <p:nvPr/>
        </p:nvSpPr>
        <p:spPr>
          <a:xfrm>
            <a:off x="5764751" y="2981337"/>
            <a:ext cx="5835522" cy="2710935"/>
          </a:xfrm>
          <a:prstGeom prst="rect">
            <a:avLst/>
          </a:prstGeom>
        </p:spPr>
        <p:txBody>
          <a:bodyPr wrap="square" lIns="0" tIns="0" rIns="0" bIns="0" rtlCol="0" anchor="t">
            <a:noAutofit/>
          </a:bodyPr>
          <a:lstStyle/>
          <a:p>
            <a:pPr marL="457200" indent="-457200">
              <a:lnSpc>
                <a:spcPct val="150000"/>
              </a:lnSpc>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What did your body feel like?</a:t>
            </a:r>
          </a:p>
          <a:p>
            <a:pPr marL="457200" indent="-457200">
              <a:lnSpc>
                <a:spcPct val="150000"/>
              </a:lnSpc>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What did you do to stay cool? </a:t>
            </a:r>
          </a:p>
          <a:p>
            <a:pPr marL="457200" indent="-457200">
              <a:lnSpc>
                <a:spcPct val="150000"/>
              </a:lnSpc>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KG Primary Penmanship"/>
              </a:rPr>
              <a:t>Were there people you knew who needed support? How did you or others support them?</a:t>
            </a:r>
          </a:p>
        </p:txBody>
      </p:sp>
      <p:pic>
        <p:nvPicPr>
          <p:cNvPr id="5" name="Picture 4">
            <a:extLst>
              <a:ext uri="{FF2B5EF4-FFF2-40B4-BE49-F238E27FC236}">
                <a16:creationId xmlns:a16="http://schemas.microsoft.com/office/drawing/2014/main" id="{B43476AB-CB62-3BA4-B581-57C265DB58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5972" y="3097859"/>
            <a:ext cx="4498034" cy="2530144"/>
          </a:xfrm>
          <a:prstGeom prst="rect">
            <a:avLst/>
          </a:prstGeom>
          <a:ln w="38100">
            <a:solidFill>
              <a:srgbClr val="000000"/>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D429DE5-927D-0091-4F10-1DC4BE418E3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114" y="517555"/>
            <a:ext cx="1155749" cy="896124"/>
          </a:xfrm>
          <a:prstGeom prst="rect">
            <a:avLst/>
          </a:prstGeom>
        </p:spPr>
      </p:pic>
    </p:spTree>
    <p:extLst>
      <p:ext uri="{BB962C8B-B14F-4D97-AF65-F5344CB8AC3E}">
        <p14:creationId xmlns:p14="http://schemas.microsoft.com/office/powerpoint/2010/main" val="3557161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BB299-FB22-C0CF-7EAD-B9EE4F27F6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8BACC-4B20-C001-EDB6-5C46B387692B}"/>
              </a:ext>
            </a:extLst>
          </p:cNvPr>
          <p:cNvSpPr>
            <a:spLocks noGrp="1"/>
          </p:cNvSpPr>
          <p:nvPr>
            <p:ph type="title"/>
          </p:nvPr>
        </p:nvSpPr>
        <p:spPr>
          <a:xfrm>
            <a:off x="685055" y="121806"/>
            <a:ext cx="10821889" cy="1143000"/>
          </a:xfrm>
        </p:spPr>
        <p:txBody>
          <a:bodyPr>
            <a:noAutofit/>
          </a:bodyPr>
          <a:lstStyle/>
          <a:p>
            <a:pPr algn="ctr"/>
            <a:r>
              <a:rPr lang="en-US" dirty="0">
                <a:latin typeface="Open Sans ExtraBold" pitchFamily="2" charset="0"/>
                <a:ea typeface="Open Sans ExtraBold" pitchFamily="2" charset="0"/>
                <a:cs typeface="Open Sans ExtraBold" pitchFamily="2" charset="0"/>
              </a:rPr>
              <a:t>What is Extreme Heat?</a:t>
            </a:r>
          </a:p>
        </p:txBody>
      </p:sp>
      <p:pic>
        <p:nvPicPr>
          <p:cNvPr id="7" name="Picture 6" descr="News headline stating: Rising danger: Urgency grows for Washington to protect the most vulnerable from extreme heat">
            <a:extLst>
              <a:ext uri="{FF2B5EF4-FFF2-40B4-BE49-F238E27FC236}">
                <a16:creationId xmlns:a16="http://schemas.microsoft.com/office/drawing/2014/main" id="{52A784BE-6ACB-6679-47EB-30ACE56DF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15" y="1201808"/>
            <a:ext cx="5745784" cy="1019413"/>
          </a:xfrm>
          <a:prstGeom prst="rect">
            <a:avLst/>
          </a:prstGeom>
          <a:ln>
            <a:solidFill>
              <a:schemeClr val="tx2"/>
            </a:solidFill>
          </a:ln>
        </p:spPr>
      </p:pic>
      <p:pic>
        <p:nvPicPr>
          <p:cNvPr id="9" name="Picture 8" descr="News headline stating: Update: Extreme heat warning active for Puget Sound region until early Wednesday morning">
            <a:extLst>
              <a:ext uri="{FF2B5EF4-FFF2-40B4-BE49-F238E27FC236}">
                <a16:creationId xmlns:a16="http://schemas.microsoft.com/office/drawing/2014/main" id="{87CD1521-EAC7-407B-7C82-9A456B138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860" y="1201808"/>
            <a:ext cx="4791924" cy="1145986"/>
          </a:xfrm>
          <a:prstGeom prst="rect">
            <a:avLst/>
          </a:prstGeom>
          <a:ln>
            <a:solidFill>
              <a:schemeClr val="tx2"/>
            </a:solidFill>
          </a:ln>
        </p:spPr>
      </p:pic>
      <p:pic>
        <p:nvPicPr>
          <p:cNvPr id="5" name="Picture 4">
            <a:extLst>
              <a:ext uri="{FF2B5EF4-FFF2-40B4-BE49-F238E27FC236}">
                <a16:creationId xmlns:a16="http://schemas.microsoft.com/office/drawing/2014/main" id="{B301D9DC-0BF2-5EF4-80AE-FC7F84147AC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215" y="2396249"/>
            <a:ext cx="3881059" cy="2382597"/>
          </a:xfrm>
          <a:prstGeom prst="rect">
            <a:avLst/>
          </a:prstGeom>
          <a:ln>
            <a:solidFill>
              <a:schemeClr val="tx2"/>
            </a:solidFill>
          </a:ln>
        </p:spPr>
      </p:pic>
      <p:pic>
        <p:nvPicPr>
          <p:cNvPr id="6" name="Picture 5" descr="News headline stating: Extreme Heat Ambushes the Pacific Northwest Again">
            <a:extLst>
              <a:ext uri="{FF2B5EF4-FFF2-40B4-BE49-F238E27FC236}">
                <a16:creationId xmlns:a16="http://schemas.microsoft.com/office/drawing/2014/main" id="{FF82C65A-9773-5FFA-0A49-BD9D579E5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7712" y="2521143"/>
            <a:ext cx="4439770" cy="1703706"/>
          </a:xfrm>
          <a:prstGeom prst="rect">
            <a:avLst/>
          </a:prstGeom>
          <a:ln>
            <a:solidFill>
              <a:schemeClr val="tx2"/>
            </a:solidFill>
          </a:ln>
        </p:spPr>
      </p:pic>
      <p:pic>
        <p:nvPicPr>
          <p:cNvPr id="8" name="Picture 7" descr="News headline stating: Washington scorched under 'extreme heat' warning. When will the heat end?">
            <a:extLst>
              <a:ext uri="{FF2B5EF4-FFF2-40B4-BE49-F238E27FC236}">
                <a16:creationId xmlns:a16="http://schemas.microsoft.com/office/drawing/2014/main" id="{B21E4359-2755-599C-5592-F4AF513E43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055" y="4401095"/>
            <a:ext cx="4031999" cy="1266921"/>
          </a:xfrm>
          <a:prstGeom prst="rect">
            <a:avLst/>
          </a:prstGeom>
          <a:ln>
            <a:solidFill>
              <a:schemeClr val="tx2"/>
            </a:solidFill>
          </a:ln>
        </p:spPr>
      </p:pic>
      <p:pic>
        <p:nvPicPr>
          <p:cNvPr id="4" name="Picture 3">
            <a:extLst>
              <a:ext uri="{FF2B5EF4-FFF2-40B4-BE49-F238E27FC236}">
                <a16:creationId xmlns:a16="http://schemas.microsoft.com/office/drawing/2014/main" id="{84138AE2-00CC-F2B2-E36D-757AA7271C9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1930" y="2647716"/>
            <a:ext cx="4209854" cy="2833855"/>
          </a:xfrm>
          <a:prstGeom prst="rect">
            <a:avLst/>
          </a:prstGeom>
          <a:ln>
            <a:solidFill>
              <a:schemeClr val="tx2"/>
            </a:solidFill>
          </a:ln>
        </p:spPr>
      </p:pic>
      <p:pic>
        <p:nvPicPr>
          <p:cNvPr id="10" name="Picture 9" descr="News headline stating: Why the Northwest's &quot;Heat Dome&quot; is so Dangerous">
            <a:extLst>
              <a:ext uri="{FF2B5EF4-FFF2-40B4-BE49-F238E27FC236}">
                <a16:creationId xmlns:a16="http://schemas.microsoft.com/office/drawing/2014/main" id="{DEB4DE9C-A2A8-EC6D-F4D5-120F9833AA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4191" y="4580230"/>
            <a:ext cx="4090076" cy="1087786"/>
          </a:xfrm>
          <a:prstGeom prst="rect">
            <a:avLst/>
          </a:prstGeom>
          <a:ln>
            <a:solidFill>
              <a:schemeClr val="tx2">
                <a:lumMod val="50000"/>
              </a:schemeClr>
            </a:solidFill>
          </a:ln>
        </p:spPr>
      </p:pic>
      <p:sp>
        <p:nvSpPr>
          <p:cNvPr id="3" name="Text Placeholder 2">
            <a:extLst>
              <a:ext uri="{FF2B5EF4-FFF2-40B4-BE49-F238E27FC236}">
                <a16:creationId xmlns:a16="http://schemas.microsoft.com/office/drawing/2014/main" id="{45895785-65CA-9211-4D0A-1E022CAC1021}"/>
              </a:ext>
            </a:extLst>
          </p:cNvPr>
          <p:cNvSpPr txBox="1">
            <a:spLocks/>
          </p:cNvSpPr>
          <p:nvPr/>
        </p:nvSpPr>
        <p:spPr>
          <a:xfrm>
            <a:off x="350216" y="6268863"/>
            <a:ext cx="10058400" cy="502921"/>
          </a:xfrm>
          <a:prstGeom prst="rect">
            <a:avLst/>
          </a:prstGeom>
        </p:spPr>
        <p:txBody>
          <a:bodyPr vert="horz" lIns="91440" tIns="45720" rIns="91440" bIns="45720" rtlCol="0">
            <a:noAutofit/>
          </a:bodyPr>
          <a:lst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leading cause of death among extreme weather events.</a:t>
            </a:r>
          </a:p>
        </p:txBody>
      </p:sp>
    </p:spTree>
    <p:extLst>
      <p:ext uri="{BB962C8B-B14F-4D97-AF65-F5344CB8AC3E}">
        <p14:creationId xmlns:p14="http://schemas.microsoft.com/office/powerpoint/2010/main" val="291401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ppt_x</p:attrName>
                                        </p:attrNameLst>
                                      </p:cBhvr>
                                      <p:tavLst>
                                        <p:tav tm="0">
                                          <p:val>
                                            <p:strVal val="#ppt_x"/>
                                          </p:val>
                                        </p:tav>
                                        <p:tav tm="100000">
                                          <p:val>
                                            <p:strVal val="#ppt_x"/>
                                          </p:val>
                                        </p:tav>
                                      </p:tavLst>
                                    </p:anim>
                                    <p:anim calcmode="lin" valueType="num">
                                      <p:cBhvr>
                                        <p:cTn id="14" dur="2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anim calcmode="lin" valueType="num">
                                      <p:cBhvr>
                                        <p:cTn id="23" dur="2000" fill="hold"/>
                                        <p:tgtEl>
                                          <p:spTgt spid="6"/>
                                        </p:tgtEl>
                                        <p:attrNameLst>
                                          <p:attrName>ppt_x</p:attrName>
                                        </p:attrNameLst>
                                      </p:cBhvr>
                                      <p:tavLst>
                                        <p:tav tm="0">
                                          <p:val>
                                            <p:strVal val="#ppt_x"/>
                                          </p:val>
                                        </p:tav>
                                        <p:tav tm="100000">
                                          <p:val>
                                            <p:strVal val="#ppt_x"/>
                                          </p:val>
                                        </p:tav>
                                      </p:tavLst>
                                    </p:anim>
                                    <p:anim calcmode="lin" valueType="num">
                                      <p:cBhvr>
                                        <p:cTn id="24" dur="2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anim calcmode="lin" valueType="num">
                                      <p:cBhvr>
                                        <p:cTn id="33" dur="500" fill="hold"/>
                                        <p:tgtEl>
                                          <p:spTgt spid="4"/>
                                        </p:tgtEl>
                                        <p:attrNameLst>
                                          <p:attrName>ppt_x</p:attrName>
                                        </p:attrNameLst>
                                      </p:cBhvr>
                                      <p:tavLst>
                                        <p:tav tm="0">
                                          <p:val>
                                            <p:strVal val="#ppt_x"/>
                                          </p:val>
                                        </p:tav>
                                        <p:tav tm="100000">
                                          <p:val>
                                            <p:strVal val="#ppt_x"/>
                                          </p:val>
                                        </p:tav>
                                      </p:tavLst>
                                    </p:anim>
                                    <p:anim calcmode="lin" valueType="num">
                                      <p:cBhvr>
                                        <p:cTn id="34" dur="5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 calcmode="lin" valueType="num">
                                      <p:cBhvr additive="base">
                                        <p:cTn id="4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58F4-1024-AED9-8249-61C3D2EFF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BAAE9-AD95-C360-487D-1A2B2DC724C7}"/>
              </a:ext>
            </a:extLst>
          </p:cNvPr>
          <p:cNvSpPr txBox="1">
            <a:spLocks noGrp="1"/>
          </p:cNvSpPr>
          <p:nvPr>
            <p:ph type="title" idx="4294967295"/>
          </p:nvPr>
        </p:nvSpPr>
        <p:spPr>
          <a:xfrm>
            <a:off x="523656" y="2211882"/>
            <a:ext cx="3780657" cy="1456603"/>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600"/>
              </a:spcAft>
              <a:buClr>
                <a:schemeClr val="accent1"/>
              </a:buClr>
              <a:buSzTx/>
              <a:buFont typeface="Calibri" panose="020F0502020204030204" pitchFamily="34" charset="0"/>
              <a:buNone/>
              <a:tabLst/>
              <a:defRPr/>
            </a:pPr>
            <a:r>
              <a:rPr kumimoji="0" lang="en-US" sz="4000"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The Heat Dome of 2021</a:t>
            </a:r>
          </a:p>
        </p:txBody>
      </p:sp>
      <p:pic>
        <p:nvPicPr>
          <p:cNvPr id="3" name="Picture 2" descr="News headline stating: PHOTOS: The Record-Breaking Heat Wave That's Scorching the Pacific Northwest">
            <a:extLst>
              <a:ext uri="{FF2B5EF4-FFF2-40B4-BE49-F238E27FC236}">
                <a16:creationId xmlns:a16="http://schemas.microsoft.com/office/drawing/2014/main" id="{60B27787-08A1-BA2C-7B35-D85297FF9C7C}"/>
              </a:ext>
            </a:extLst>
          </p:cNvPr>
          <p:cNvPicPr>
            <a:picLocks noChangeAspect="1"/>
          </p:cNvPicPr>
          <p:nvPr/>
        </p:nvPicPr>
        <p:blipFill>
          <a:blip r:embed="rId3"/>
          <a:srcRect r="-2" b="21791"/>
          <a:stretch>
            <a:fillRect/>
          </a:stretch>
        </p:blipFill>
        <p:spPr>
          <a:xfrm>
            <a:off x="5034470" y="283707"/>
            <a:ext cx="6539297" cy="5528902"/>
          </a:xfrm>
          <a:prstGeom prst="rect">
            <a:avLst/>
          </a:prstGeom>
          <a:ln w="25400">
            <a:solidFill>
              <a:schemeClr val="tx2">
                <a:lumMod val="50000"/>
              </a:schemeClr>
            </a:solidFill>
          </a:ln>
        </p:spPr>
      </p:pic>
      <p:cxnSp>
        <p:nvCxnSpPr>
          <p:cNvPr id="4" name="Straight Connector 3">
            <a:extLst>
              <a:ext uri="{FF2B5EF4-FFF2-40B4-BE49-F238E27FC236}">
                <a16:creationId xmlns:a16="http://schemas.microsoft.com/office/drawing/2014/main" id="{A3A888DA-2472-BBAD-E634-B90ADCB23B05}"/>
              </a:ext>
              <a:ext uri="{C183D7F6-B498-43B3-948B-1728B52AA6E4}">
                <adec:decorative xmlns:adec="http://schemas.microsoft.com/office/drawing/2017/decorative" val="1"/>
              </a:ext>
            </a:extLst>
          </p:cNvPr>
          <p:cNvCxnSpPr>
            <a:cxnSpLocks/>
          </p:cNvCxnSpPr>
          <p:nvPr/>
        </p:nvCxnSpPr>
        <p:spPr>
          <a:xfrm>
            <a:off x="657030" y="3824017"/>
            <a:ext cx="351390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383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11832-78F7-01D2-FC67-CCEBAF31B065}"/>
            </a:ext>
          </a:extLst>
        </p:cNvPr>
        <p:cNvGrpSpPr/>
        <p:nvPr/>
      </p:nvGrpSpPr>
      <p:grpSpPr>
        <a:xfrm>
          <a:off x="0" y="0"/>
          <a:ext cx="0" cy="0"/>
          <a:chOff x="0" y="0"/>
          <a:chExt cx="0" cy="0"/>
        </a:xfrm>
      </p:grpSpPr>
      <p:sp>
        <p:nvSpPr>
          <p:cNvPr id="11" name="TextBox 11"/>
          <p:cNvSpPr txBox="1">
            <a:spLocks noGrp="1"/>
          </p:cNvSpPr>
          <p:nvPr>
            <p:ph type="title" idx="4294967295"/>
          </p:nvPr>
        </p:nvSpPr>
        <p:spPr>
          <a:xfrm>
            <a:off x="6249190" y="302810"/>
            <a:ext cx="5175666" cy="6036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879"/>
              </a:lnSpc>
              <a:spcBef>
                <a:spcPts val="0"/>
              </a:spcBef>
              <a:spcAft>
                <a:spcPts val="0"/>
              </a:spcAft>
              <a:buClrTx/>
              <a:buSzTx/>
              <a:buFontTx/>
              <a:buNone/>
              <a:tabLst/>
              <a:defRPr/>
            </a:pPr>
            <a:r>
              <a:rPr kumimoji="0" lang="en-US" u="none" strike="noStrike" kern="1200" cap="none" spc="0" normalizeH="0" baseline="0" noProof="0" dirty="0">
                <a:ln>
                  <a:noFill/>
                </a:ln>
                <a:solidFill>
                  <a:schemeClr val="tx1"/>
                </a:solidFill>
                <a:effectLst/>
                <a:uLnTx/>
                <a:uFillTx/>
                <a:latin typeface="Open Sans ExtraBold" pitchFamily="2" charset="0"/>
                <a:ea typeface="Open Sans ExtraBold" pitchFamily="2" charset="0"/>
                <a:cs typeface="Open Sans ExtraBold" pitchFamily="2" charset="0"/>
                <a:sym typeface="Pluma Bold"/>
              </a:rPr>
              <a:t>Heat Dome Impacts</a:t>
            </a:r>
          </a:p>
        </p:txBody>
      </p:sp>
      <p:sp>
        <p:nvSpPr>
          <p:cNvPr id="2" name="TextBox 1">
            <a:extLst>
              <a:ext uri="{FF2B5EF4-FFF2-40B4-BE49-F238E27FC236}">
                <a16:creationId xmlns:a16="http://schemas.microsoft.com/office/drawing/2014/main" id="{58E6D78F-0762-2DC3-79A7-D851A8EC0F16}"/>
              </a:ext>
            </a:extLst>
          </p:cNvPr>
          <p:cNvSpPr txBox="1"/>
          <p:nvPr/>
        </p:nvSpPr>
        <p:spPr>
          <a:xfrm>
            <a:off x="5826035" y="1074125"/>
            <a:ext cx="6021977" cy="2985433"/>
          </a:xfrm>
          <a:prstGeom prst="rect">
            <a:avLst/>
          </a:prstGeom>
          <a:noFill/>
        </p:spPr>
        <p:txBody>
          <a:bodyPr wrap="square" rtlCol="0">
            <a:noAutofit/>
          </a:bodyPr>
          <a:lstStyle/>
          <a:p>
            <a:pPr marL="285750" indent="-285750">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Lasted from late-June through mid-July</a:t>
            </a:r>
          </a:p>
          <a:p>
            <a:pPr marL="285750" indent="-285750">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Took the lives of more than 600 people</a:t>
            </a:r>
          </a:p>
          <a:p>
            <a:pPr marL="285750" indent="-285750">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Cost at least $8.9 billion in damages</a:t>
            </a:r>
          </a:p>
          <a:p>
            <a:pPr marL="285750" indent="-285750">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Loss of many crops and death of more than 650,000 farm animals</a:t>
            </a:r>
          </a:p>
          <a:p>
            <a:pPr marL="285750" indent="-285750">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Number of fires sparked across the Pacific Northwest, impacting air quality</a:t>
            </a:r>
          </a:p>
        </p:txBody>
      </p:sp>
      <p:sp>
        <p:nvSpPr>
          <p:cNvPr id="3" name="TextBox 2">
            <a:extLst>
              <a:ext uri="{FF2B5EF4-FFF2-40B4-BE49-F238E27FC236}">
                <a16:creationId xmlns:a16="http://schemas.microsoft.com/office/drawing/2014/main" id="{98E976DE-0AEF-9983-0C52-8A2C903F0CEE}"/>
              </a:ext>
            </a:extLst>
          </p:cNvPr>
          <p:cNvSpPr txBox="1"/>
          <p:nvPr/>
        </p:nvSpPr>
        <p:spPr>
          <a:xfrm>
            <a:off x="169278" y="919564"/>
            <a:ext cx="4705350" cy="461665"/>
          </a:xfrm>
          <a:prstGeom prst="rect">
            <a:avLst/>
          </a:prstGeom>
          <a:noFill/>
        </p:spPr>
        <p:txBody>
          <a:bodyPr wrap="square" rtlCol="0">
            <a:noAutofit/>
          </a:bodyPr>
          <a:lstStyle/>
          <a:p>
            <a:r>
              <a:rPr lang="en-US" sz="2400" b="1" dirty="0">
                <a:latin typeface="Open Sans ExtraBold" panose="020B0606030504020204" pitchFamily="34" charset="0"/>
                <a:ea typeface="Open Sans ExtraBold" panose="020B0606030504020204" pitchFamily="34" charset="0"/>
                <a:cs typeface="Open Sans ExtraBold" panose="020B0606030504020204" pitchFamily="34" charset="0"/>
              </a:rPr>
              <a:t>How a Heat Dome Forms</a:t>
            </a:r>
          </a:p>
        </p:txBody>
      </p:sp>
      <p:pic>
        <p:nvPicPr>
          <p:cNvPr id="4" name="Picture 3" descr="Image of a red dome over a city and a mountain with arrows pointing up to represent warm air building up in hot and dry conditions. Three black arrows point down above the dome to represent high pressure. Three wavy red lines inside the red dome represent compressed warm air heating up cities and dry regions.&#10;&#10;Image of Earth’s northern hemisphere with a blue arrow moving through the Pacific Ocean, Western Canada, and the United States represents a jet stream. A round, dark purple shape above Washington and British Columbia, Canada represents a heat dome.">
            <a:extLst>
              <a:ext uri="{FF2B5EF4-FFF2-40B4-BE49-F238E27FC236}">
                <a16:creationId xmlns:a16="http://schemas.microsoft.com/office/drawing/2014/main" id="{73E21ABE-AC2F-B117-73AB-5C3F623E0CFF}"/>
              </a:ext>
            </a:extLst>
          </p:cNvPr>
          <p:cNvPicPr>
            <a:picLocks noChangeAspect="1"/>
          </p:cNvPicPr>
          <p:nvPr/>
        </p:nvPicPr>
        <p:blipFill>
          <a:blip r:embed="rId3"/>
          <a:srcRect l="3254" t="7819" b="1633"/>
          <a:stretch>
            <a:fillRect/>
          </a:stretch>
        </p:blipFill>
        <p:spPr>
          <a:xfrm>
            <a:off x="169278" y="1381229"/>
            <a:ext cx="6775032" cy="4655845"/>
          </a:xfrm>
          <a:prstGeom prst="rect">
            <a:avLst/>
          </a:prstGeom>
          <a:ln>
            <a:noFill/>
          </a:ln>
        </p:spPr>
      </p:pic>
    </p:spTree>
    <p:extLst>
      <p:ext uri="{BB962C8B-B14F-4D97-AF65-F5344CB8AC3E}">
        <p14:creationId xmlns:p14="http://schemas.microsoft.com/office/powerpoint/2010/main" val="964486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D160C-5C03-1A14-7E01-530046E65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566CA-63DC-5E5C-53FC-BB13A5467391}"/>
              </a:ext>
            </a:extLst>
          </p:cNvPr>
          <p:cNvSpPr>
            <a:spLocks noGrp="1"/>
          </p:cNvSpPr>
          <p:nvPr>
            <p:ph type="title"/>
          </p:nvPr>
        </p:nvSpPr>
        <p:spPr>
          <a:xfrm>
            <a:off x="838200" y="0"/>
            <a:ext cx="10515600" cy="1326091"/>
          </a:xfrm>
        </p:spPr>
        <p:txBody>
          <a:bodyPr>
            <a:noAutofit/>
          </a:bodyPr>
          <a:lstStyle/>
          <a:p>
            <a:pPr algn="ctr"/>
            <a:r>
              <a:rPr lang="en-US" dirty="0">
                <a:latin typeface="Open Sans ExtraBold" pitchFamily="2" charset="0"/>
                <a:ea typeface="Open Sans ExtraBold" pitchFamily="2" charset="0"/>
                <a:cs typeface="Open Sans ExtraBold" pitchFamily="2" charset="0"/>
              </a:rPr>
              <a:t>Climate Change &amp; Severe Weather</a:t>
            </a:r>
          </a:p>
        </p:txBody>
      </p:sp>
      <p:pic>
        <p:nvPicPr>
          <p:cNvPr id="5" name="Picture 4" descr="Image of the sun with three arrows, representing the sun’s energy, pointing towards Earth. One arrow bounces off Earth’s atmosphere. The second arrow is absorbed into Earth. The third arrow bounces off Earth’s surface and is either trapped in the atmosphere or escapes into space.">
            <a:extLst>
              <a:ext uri="{FF2B5EF4-FFF2-40B4-BE49-F238E27FC236}">
                <a16:creationId xmlns:a16="http://schemas.microsoft.com/office/drawing/2014/main" id="{8B81D0F1-2D63-1E34-F49B-47CF44D5F15D}"/>
              </a:ext>
            </a:extLst>
          </p:cNvPr>
          <p:cNvPicPr>
            <a:picLocks noChangeAspect="1"/>
          </p:cNvPicPr>
          <p:nvPr/>
        </p:nvPicPr>
        <p:blipFill>
          <a:blip r:embed="rId3"/>
          <a:stretch>
            <a:fillRect/>
          </a:stretch>
        </p:blipFill>
        <p:spPr>
          <a:xfrm>
            <a:off x="3999904" y="1168175"/>
            <a:ext cx="4192191" cy="4744799"/>
          </a:xfrm>
          <a:prstGeom prst="rect">
            <a:avLst/>
          </a:prstGeom>
          <a:ln w="381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5352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5B2F0-D89B-6E07-396D-5E7882AF63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58D7AB-E408-A4B9-CE1C-1E03658A3C60}"/>
              </a:ext>
            </a:extLst>
          </p:cNvPr>
          <p:cNvSpPr txBox="1">
            <a:spLocks noGrp="1"/>
          </p:cNvSpPr>
          <p:nvPr>
            <p:ph type="title" idx="4294967295"/>
          </p:nvPr>
        </p:nvSpPr>
        <p:spPr>
          <a:xfrm>
            <a:off x="100122" y="367839"/>
            <a:ext cx="1199175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Seattle Temperatures Increase &gt;50% Over 20 Years</a:t>
            </a:r>
          </a:p>
        </p:txBody>
      </p:sp>
      <p:pic>
        <p:nvPicPr>
          <p:cNvPr id="6" name="Picture 5" descr="Graph showing an increase in the number of days above 82 degrees Fahrenheit between the years 1980 and 2025.">
            <a:extLst>
              <a:ext uri="{FF2B5EF4-FFF2-40B4-BE49-F238E27FC236}">
                <a16:creationId xmlns:a16="http://schemas.microsoft.com/office/drawing/2014/main" id="{E5D8FA3A-82DD-8679-A5A6-9557AF27989E}"/>
              </a:ext>
            </a:extLst>
          </p:cNvPr>
          <p:cNvPicPr>
            <a:picLocks noChangeAspect="1"/>
          </p:cNvPicPr>
          <p:nvPr/>
        </p:nvPicPr>
        <p:blipFill>
          <a:blip r:embed="rId3"/>
          <a:stretch>
            <a:fillRect/>
          </a:stretch>
        </p:blipFill>
        <p:spPr>
          <a:xfrm>
            <a:off x="454044" y="1185010"/>
            <a:ext cx="11283907" cy="4735114"/>
          </a:xfrm>
          <a:prstGeom prst="rect">
            <a:avLst/>
          </a:prstGeom>
        </p:spPr>
      </p:pic>
    </p:spTree>
    <p:extLst>
      <p:ext uri="{BB962C8B-B14F-4D97-AF65-F5344CB8AC3E}">
        <p14:creationId xmlns:p14="http://schemas.microsoft.com/office/powerpoint/2010/main" val="1289180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615F1-AC73-43F7-F04E-B158F2E52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467C2-E79D-B54C-8800-A069565FBC9A}"/>
              </a:ext>
            </a:extLst>
          </p:cNvPr>
          <p:cNvSpPr txBox="1">
            <a:spLocks noGrp="1"/>
          </p:cNvSpPr>
          <p:nvPr>
            <p:ph type="title" idx="4294967295"/>
          </p:nvPr>
        </p:nvSpPr>
        <p:spPr>
          <a:xfrm>
            <a:off x="771871" y="521802"/>
            <a:ext cx="377070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schemeClr val="tx1"/>
                </a:solidFill>
                <a:effectLst/>
                <a:uLnTx/>
                <a:uFillTx/>
              </a:rPr>
              <a:t>Resiliency</a:t>
            </a:r>
          </a:p>
        </p:txBody>
      </p:sp>
      <p:sp>
        <p:nvSpPr>
          <p:cNvPr id="3" name="TextBox 2">
            <a:extLst>
              <a:ext uri="{FF2B5EF4-FFF2-40B4-BE49-F238E27FC236}">
                <a16:creationId xmlns:a16="http://schemas.microsoft.com/office/drawing/2014/main" id="{2EAC640E-3023-320E-5B37-C5D3F0856409}"/>
              </a:ext>
            </a:extLst>
          </p:cNvPr>
          <p:cNvSpPr txBox="1"/>
          <p:nvPr/>
        </p:nvSpPr>
        <p:spPr>
          <a:xfrm>
            <a:off x="650375" y="1593642"/>
            <a:ext cx="4110859" cy="3416320"/>
          </a:xfrm>
          <a:prstGeom prst="rect">
            <a:avLst/>
          </a:prstGeom>
          <a:noFill/>
        </p:spPr>
        <p:txBody>
          <a:bodyPr wrap="square" rtlCol="0">
            <a:noAutofit/>
          </a:bodyPr>
          <a:lstStyle/>
          <a:p>
            <a:r>
              <a:rPr lang="en-US" sz="2400" b="1" dirty="0">
                <a:latin typeface="Open Sans ExtraBold" panose="020B0606030504020204" pitchFamily="34" charset="0"/>
                <a:ea typeface="Open Sans ExtraBold" panose="020B0606030504020204" pitchFamily="34" charset="0"/>
                <a:cs typeface="Open Sans ExtraBold" panose="020B0606030504020204" pitchFamily="34" charset="0"/>
              </a:rPr>
              <a:t>The Duwamish Valley Action Plan defines it as </a:t>
            </a:r>
            <a:r>
              <a:rPr lang="en-US" sz="2400" dirty="0">
                <a:latin typeface="Open Sans" panose="020B0606030504020204" pitchFamily="34" charset="0"/>
                <a:ea typeface="Open Sans" panose="020B0606030504020204" pitchFamily="34" charset="0"/>
                <a:cs typeface="Open Sans" panose="020B0606030504020204" pitchFamily="34" charset="0"/>
              </a:rPr>
              <a:t>the ability to use (community) assets to improve the health of individuals, organizations, and businesses, and to withstand, adapt to, and recover from adversity. </a:t>
            </a:r>
          </a:p>
        </p:txBody>
      </p:sp>
      <p:sp>
        <p:nvSpPr>
          <p:cNvPr id="5" name="TextBox 4">
            <a:extLst>
              <a:ext uri="{FF2B5EF4-FFF2-40B4-BE49-F238E27FC236}">
                <a16:creationId xmlns:a16="http://schemas.microsoft.com/office/drawing/2014/main" id="{1EC40374-D8EF-C11E-705C-CCC31DC99FF6}"/>
              </a:ext>
              <a:ext uri="{C183D7F6-B498-43B3-948B-1728B52AA6E4}">
                <adec:decorative xmlns:adec="http://schemas.microsoft.com/office/drawing/2017/decorative" val="0"/>
              </a:ext>
            </a:extLst>
          </p:cNvPr>
          <p:cNvSpPr txBox="1"/>
          <p:nvPr/>
        </p:nvSpPr>
        <p:spPr>
          <a:xfrm rot="10800000" flipV="1">
            <a:off x="5316690" y="5362956"/>
            <a:ext cx="6779517" cy="523220"/>
          </a:xfrm>
          <a:prstGeom prst="rect">
            <a:avLst/>
          </a:prstGeom>
          <a:no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Duwamish River Community Coalition expands green spaces and tree canopy to reduce the impacts of extreme heat on communities in the Duwamish Valley.</a:t>
            </a:r>
          </a:p>
        </p:txBody>
      </p:sp>
      <p:pic>
        <p:nvPicPr>
          <p:cNvPr id="4" name="Picture 2" descr="A group of people use wheelbarrows to move bark chips.">
            <a:extLst>
              <a:ext uri="{FF2B5EF4-FFF2-40B4-BE49-F238E27FC236}">
                <a16:creationId xmlns:a16="http://schemas.microsoft.com/office/drawing/2014/main" id="{E8CBF630-AA41-4665-5B80-481FDCF5E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352" y="521802"/>
            <a:ext cx="6220222" cy="4719856"/>
          </a:xfrm>
          <a:prstGeom prst="rect">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3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PFULLVERSION" val="2.2.4.16"/>
  <p:tag name="TPLASTSAVEPRODUCT" val="TurningPoint web for PowerPoint"/>
  <p:tag name="TPLASTSAVEVERSION" val="6.2 PC"/>
  <p:tag name="TPOS" val="2"/>
  <p:tag name="TPVERSION" val="8"/>
</p:tagLst>
</file>

<file path=ppt/theme/theme1.xml><?xml version="1.0" encoding="utf-8"?>
<a:theme xmlns:a="http://schemas.openxmlformats.org/drawingml/2006/main" name="OSE">
  <a:themeElements>
    <a:clrScheme name="City of Seattle Primary Colors">
      <a:dk1>
        <a:srgbClr val="000000"/>
      </a:dk1>
      <a:lt1>
        <a:sysClr val="window" lastClr="FFFFFF"/>
      </a:lt1>
      <a:dk2>
        <a:srgbClr val="1F497D"/>
      </a:dk2>
      <a:lt2>
        <a:srgbClr val="EEECE1"/>
      </a:lt2>
      <a:accent1>
        <a:srgbClr val="0046AD"/>
      </a:accent1>
      <a:accent2>
        <a:srgbClr val="007749"/>
      </a:accent2>
      <a:accent3>
        <a:srgbClr val="CD7F32"/>
      </a:accent3>
      <a:accent4>
        <a:srgbClr val="515151"/>
      </a:accent4>
      <a:accent5>
        <a:srgbClr val="F1F1F1"/>
      </a:accent5>
      <a:accent6>
        <a:srgbClr val="E1F5FE"/>
      </a:accent6>
      <a:hlink>
        <a:srgbClr val="0000FF"/>
      </a:hlink>
      <a:folHlink>
        <a:srgbClr val="800080"/>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E" id="{503DA2F1-69AC-43A1-BEBF-F5FD7CDEEC5D}" vid="{7E80A920-171E-44CD-9855-37966AFC351D}"/>
    </a:ext>
  </a:extLst>
</a:theme>
</file>

<file path=ppt/theme/theme2.xml><?xml version="1.0" encoding="utf-8"?>
<a:theme xmlns:a="http://schemas.openxmlformats.org/drawingml/2006/main" name="Plan Color Section Heads">
  <a:themeElements>
    <a:clrScheme name="City of Seattle Primary Colors">
      <a:dk1>
        <a:srgbClr val="000000"/>
      </a:dk1>
      <a:lt1>
        <a:sysClr val="window" lastClr="FFFFFF"/>
      </a:lt1>
      <a:dk2>
        <a:srgbClr val="1F497D"/>
      </a:dk2>
      <a:lt2>
        <a:srgbClr val="EEECE1"/>
      </a:lt2>
      <a:accent1>
        <a:srgbClr val="0046AD"/>
      </a:accent1>
      <a:accent2>
        <a:srgbClr val="007749"/>
      </a:accent2>
      <a:accent3>
        <a:srgbClr val="CD7F32"/>
      </a:accent3>
      <a:accent4>
        <a:srgbClr val="515151"/>
      </a:accent4>
      <a:accent5>
        <a:srgbClr val="F1F1F1"/>
      </a:accent5>
      <a:accent6>
        <a:srgbClr val="E1F5FE"/>
      </a:accent6>
      <a:hlink>
        <a:srgbClr val="0000FF"/>
      </a:hlink>
      <a:folHlink>
        <a:srgbClr val="800080"/>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Main Feature Interior Slides">
  <a:themeElements>
    <a:clrScheme name="City of Seattle Primary Colors">
      <a:dk1>
        <a:srgbClr val="000000"/>
      </a:dk1>
      <a:lt1>
        <a:sysClr val="window" lastClr="FFFFFF"/>
      </a:lt1>
      <a:dk2>
        <a:srgbClr val="1F497D"/>
      </a:dk2>
      <a:lt2>
        <a:srgbClr val="EEECE1"/>
      </a:lt2>
      <a:accent1>
        <a:srgbClr val="0046AD"/>
      </a:accent1>
      <a:accent2>
        <a:srgbClr val="007749"/>
      </a:accent2>
      <a:accent3>
        <a:srgbClr val="CD7F32"/>
      </a:accent3>
      <a:accent4>
        <a:srgbClr val="515151"/>
      </a:accent4>
      <a:accent5>
        <a:srgbClr val="F1F1F1"/>
      </a:accent5>
      <a:accent6>
        <a:srgbClr val="E1F5FE"/>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01fbc34-c848-452e-bd34-0008789ce65a">
      <Terms xmlns="http://schemas.microsoft.com/office/infopath/2007/PartnerControls"/>
    </lcf76f155ced4ddcb4097134ff3c332f>
    <TaxCatchAll xmlns="97c2a25c-25db-4634-b347-87ab0af10b27" xsi:nil="true"/>
    <Notes xmlns="601fbc34-c848-452e-bd34-0008789ce65a" xsi:nil="true"/>
    <Favorite xmlns="601fbc34-c848-452e-bd34-0008789ce65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FEBD8B016FC744930892A797E3A8A8" ma:contentTypeVersion="18" ma:contentTypeDescription="Create a new document." ma:contentTypeScope="" ma:versionID="d228e76e9036ba1198d66b621bef11c5">
  <xsd:schema xmlns:xsd="http://www.w3.org/2001/XMLSchema" xmlns:xs="http://www.w3.org/2001/XMLSchema" xmlns:p="http://schemas.microsoft.com/office/2006/metadata/properties" xmlns:ns2="5cd6f42e-c0b9-46d7-8798-c6dac0cea8c1" xmlns:ns3="601fbc34-c848-452e-bd34-0008789ce65a" xmlns:ns4="97c2a25c-25db-4634-b347-87ab0af10b27" targetNamespace="http://schemas.microsoft.com/office/2006/metadata/properties" ma:root="true" ma:fieldsID="3d96d59c94edb63b8e2053ed1986aa58" ns2:_="" ns3:_="" ns4:_="">
    <xsd:import namespace="5cd6f42e-c0b9-46d7-8798-c6dac0cea8c1"/>
    <xsd:import namespace="601fbc34-c848-452e-bd34-0008789ce65a"/>
    <xsd:import namespace="97c2a25c-25db-4634-b347-87ab0af10b2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Favorite" minOccurs="0"/>
                <xsd:element ref="ns3:Notes"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d6f42e-c0b9-46d7-8798-c6dac0cea8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1fbc34-c848-452e-bd34-0008789ce65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ec48df8-e8cc-4a73-a73e-519b29584afd" ma:termSetId="09814cd3-568e-fe90-9814-8d621ff8fb84" ma:anchorId="fba54fb3-c3e1-fe81-a776-ca4b69148c4d" ma:open="true" ma:isKeyword="false">
      <xsd:complexType>
        <xsd:sequence>
          <xsd:element ref="pc:Terms" minOccurs="0" maxOccurs="1"/>
        </xsd:sequence>
      </xsd:complexType>
    </xsd:element>
    <xsd:element name="Favorite" ma:index="21" nillable="true" ma:displayName="Favorite" ma:format="Dropdown" ma:internalName="Favorite">
      <xsd:simpleType>
        <xsd:restriction base="dms:Choice">
          <xsd:enumeration value="YES"/>
        </xsd:restriction>
      </xsd:simpleType>
    </xsd:element>
    <xsd:element name="Notes" ma:index="22" nillable="true" ma:displayName="Notes" ma:format="Dropdown" ma:internalName="Notes">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a25c-25db-4634-b347-87ab0af10b2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f85910d-30d5-4696-a983-c21f70f543c5}" ma:internalName="TaxCatchAll" ma:showField="CatchAllData" ma:web="5cd6f42e-c0b9-46d7-8798-c6dac0cea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5B33A3-5CF6-4891-8277-B02FB382D799}">
  <ds:schemaRefs>
    <ds:schemaRef ds:uri="c59780e3-441b-4ca2-a861-3532db20c83e"/>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http://purl.org/dc/elements/1.1/"/>
    <ds:schemaRef ds:uri="913349ab-8b0c-4920-9a57-e04eb9936f4d"/>
    <ds:schemaRef ds:uri="http://purl.org/dc/dcmitype/"/>
    <ds:schemaRef ds:uri="http://purl.org/dc/terms/"/>
  </ds:schemaRefs>
</ds:datastoreItem>
</file>

<file path=customXml/itemProps2.xml><?xml version="1.0" encoding="utf-8"?>
<ds:datastoreItem xmlns:ds="http://schemas.openxmlformats.org/officeDocument/2006/customXml" ds:itemID="{279C01C2-11B8-4E35-80C8-B97636111FC3}">
  <ds:schemaRefs>
    <ds:schemaRef ds:uri="http://schemas.microsoft.com/sharepoint/v3/contenttype/forms"/>
  </ds:schemaRefs>
</ds:datastoreItem>
</file>

<file path=customXml/itemProps3.xml><?xml version="1.0" encoding="utf-8"?>
<ds:datastoreItem xmlns:ds="http://schemas.openxmlformats.org/officeDocument/2006/customXml" ds:itemID="{C49F742C-346C-4B01-BF50-FB621CC5ECF5}"/>
</file>

<file path=docProps/app.xml><?xml version="1.0" encoding="utf-8"?>
<Properties xmlns="http://schemas.openxmlformats.org/officeDocument/2006/extended-properties" xmlns:vt="http://schemas.openxmlformats.org/officeDocument/2006/docPropsVTypes">
  <Template>OSE</Template>
  <TotalTime>9891</TotalTime>
  <Words>1850</Words>
  <Application>Microsoft Office PowerPoint</Application>
  <PresentationFormat>Widescreen</PresentationFormat>
  <Paragraphs>170</Paragraphs>
  <Slides>25</Slides>
  <Notes>24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Open Sans</vt:lpstr>
      <vt:lpstr>Open Sans ExtraBold</vt:lpstr>
      <vt:lpstr>Open Sans Light</vt:lpstr>
      <vt:lpstr>Open Sans SemiBold</vt:lpstr>
      <vt:lpstr>Pluma Bold</vt:lpstr>
      <vt:lpstr>OSE</vt:lpstr>
      <vt:lpstr>Plan Color Section Heads</vt:lpstr>
      <vt:lpstr>1_Main Feature Interior Slides</vt:lpstr>
      <vt:lpstr>Extreme Heat and  Wildfire Smoke</vt:lpstr>
      <vt:lpstr>Module Overview</vt:lpstr>
      <vt:lpstr>Reflect &amp; Share</vt:lpstr>
      <vt:lpstr>What is Extreme Heat?</vt:lpstr>
      <vt:lpstr>The Heat Dome of 2021</vt:lpstr>
      <vt:lpstr>Heat Dome Impacts</vt:lpstr>
      <vt:lpstr>Climate Change &amp; Severe Weather</vt:lpstr>
      <vt:lpstr>Seattle Temperatures Increase &gt;50% Over 20 Years</vt:lpstr>
      <vt:lpstr>Resiliency</vt:lpstr>
      <vt:lpstr>Reflect &amp; Share</vt:lpstr>
      <vt:lpstr>The Importance  of Community  Preparedness</vt:lpstr>
      <vt:lpstr>Extreme heat impacts people disproportionately. This is an environmental justice issue.</vt:lpstr>
      <vt:lpstr>Activity: Impacts of Extreme Heat </vt:lpstr>
      <vt:lpstr>Neighborhoods Experience Extreme Heat Differently</vt:lpstr>
      <vt:lpstr>Late Afternoon Temperatures Are Higher in Downtown, Commercial, and Urban Residential Areas</vt:lpstr>
      <vt:lpstr>Activity: Identify Your Personal Risk</vt:lpstr>
      <vt:lpstr>Cooling Centers</vt:lpstr>
      <vt:lpstr>Activity: Cooling Centers</vt:lpstr>
      <vt:lpstr>Wildfire Smoke and Air Quality</vt:lpstr>
      <vt:lpstr>Reflect &amp; Share</vt:lpstr>
      <vt:lpstr>Air Quality Index</vt:lpstr>
      <vt:lpstr>Activity: Preparing Your Community</vt:lpstr>
      <vt:lpstr>Reflect &amp; Share</vt:lpstr>
      <vt:lpstr>Extreme Heat and Wildfire Smoke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Jemimah McAleer</dc:creator>
  <cp:lastModifiedBy>Jeff Welke</cp:lastModifiedBy>
  <cp:revision>11</cp:revision>
  <cp:lastPrinted>2025-10-15T22:02:00Z</cp:lastPrinted>
  <dcterms:created xsi:type="dcterms:W3CDTF">2025-09-04T21:45:51Z</dcterms:created>
  <dcterms:modified xsi:type="dcterms:W3CDTF">2026-06-17T23:34:49Z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0x01010002FEBD8B016FC744930892A797E3A8A8</vt:lpwstr>
  </property>
  <property fmtid="{D5CDD505-2E9C-101B-9397-08002B2CF9AE}" pid="3" name="MediaServiceImageTags">
    <vt:lpwstr/>
  </property>
</Properties>
</file>