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60" r:id="rId8"/>
    <p:sldId id="259" r:id="rId9"/>
    <p:sldId id="261" r:id="rId10"/>
    <p:sldId id="262" r:id="rId11"/>
    <p:sldId id="273" r:id="rId12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Seattle Text" pitchFamily="2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D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2" autoAdjust="0"/>
    <p:restoredTop sz="95324" autoAdjust="0"/>
  </p:normalViewPr>
  <p:slideViewPr>
    <p:cSldViewPr snapToGrid="0">
      <p:cViewPr varScale="1">
        <p:scale>
          <a:sx n="60" d="100"/>
          <a:sy n="60" d="100"/>
        </p:scale>
        <p:origin x="72" y="151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5.fntdata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88">
            <a:extLst>
              <a:ext uri="{FF2B5EF4-FFF2-40B4-BE49-F238E27FC236}">
                <a16:creationId xmlns:a16="http://schemas.microsoft.com/office/drawing/2014/main" id="{0AC49FDB-9065-40C0-A909-67E66AFA4F4B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b="23492"/>
          <a:stretch/>
        </p:blipFill>
        <p:spPr>
          <a:xfrm>
            <a:off x="0" y="-39328"/>
            <a:ext cx="12192000" cy="6936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12F8D7-7114-4278-A8C6-262B2635CDB4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-39328"/>
            <a:ext cx="12191999" cy="69366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8CB5BF-7B1D-4C2F-8DCE-3B48B409DB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9B9B91-2B82-4546-B83D-1C806B64C22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4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A7E2E5-B5A7-494A-ADB5-BD542C1378D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9720" y="6000978"/>
            <a:ext cx="3002280" cy="935678"/>
          </a:xfrm>
          <a:prstGeom prst="rect">
            <a:avLst/>
          </a:prstGeom>
        </p:spPr>
      </p:pic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138633C0-2225-4203-8672-BE1FF8F3CB26}"/>
              </a:ext>
            </a:extLst>
          </p:cNvPr>
          <p:cNvSpPr txBox="1">
            <a:spLocks/>
          </p:cNvSpPr>
          <p:nvPr userDrawn="1"/>
        </p:nvSpPr>
        <p:spPr>
          <a:xfrm>
            <a:off x="152399" y="6248282"/>
            <a:ext cx="1498947" cy="3651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2018 - 2019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DA9AFD60-3737-4450-BE19-5CF0B1965CC6}"/>
              </a:ext>
            </a:extLst>
          </p:cNvPr>
          <p:cNvSpPr txBox="1">
            <a:spLocks/>
          </p:cNvSpPr>
          <p:nvPr userDrawn="1"/>
        </p:nvSpPr>
        <p:spPr>
          <a:xfrm>
            <a:off x="1709535" y="6248284"/>
            <a:ext cx="33788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Seattle Office of Emergency Management</a:t>
            </a:r>
          </a:p>
        </p:txBody>
      </p:sp>
    </p:spTree>
    <p:extLst>
      <p:ext uri="{BB962C8B-B14F-4D97-AF65-F5344CB8AC3E}">
        <p14:creationId xmlns:p14="http://schemas.microsoft.com/office/powerpoint/2010/main" val="13298748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A6640-AAF9-498F-A6FD-C91E4B710D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26F17-7903-4D43-813F-6A908669D6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08732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Subtitle 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0732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A49D0-05FB-4A13-9342-93E5AA7FB6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880D4A-F83B-4EB0-9CF2-C37A931B4EB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4"/>
            <a:ext cx="10515600" cy="133286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505997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E3097-AC2D-4E71-B5A6-B37F847BCD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7275A-6671-4B2A-BF8E-E0A27F32395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09669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Subtitle 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C32B95-ABB2-41D5-B74B-4C216A81799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09669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Subtitle 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5851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860C1-C8F4-42C5-9A6B-D6B62C06FB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BD1FAB-9430-4266-9D4D-60E3919DFF4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3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161C4E-4B6A-401B-9388-434C46C23CE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41724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Subtitle 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46F982-9B7A-4DB7-BD8A-33EE8EBA929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B2C2E3-4EBB-4A84-826A-812CC9487D3F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41724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Subtitle 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0231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2F0A6-C5A2-443E-8D49-43D6387DC9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180470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0458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0E995-D949-4665-B2BE-6C1BCBCBF2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3D865-FD4B-4775-8105-EA2753B9349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93489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Subtitle 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2C222-FAB2-4815-AD59-66AACA2A6ED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399"/>
            <a:ext cx="3932237" cy="3864923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copy</a:t>
            </a:r>
          </a:p>
        </p:txBody>
      </p:sp>
    </p:spTree>
    <p:extLst>
      <p:ext uri="{BB962C8B-B14F-4D97-AF65-F5344CB8AC3E}">
        <p14:creationId xmlns:p14="http://schemas.microsoft.com/office/powerpoint/2010/main" val="1008839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57CA1-AD78-47F2-9FA9-24CE3C9F4D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9A6B14-1176-46C3-92A7-C9D09DD5CF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934898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76BB76-673A-42AA-810D-796158A9DAB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399"/>
            <a:ext cx="3932237" cy="3864923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copy</a:t>
            </a:r>
          </a:p>
        </p:txBody>
      </p:sp>
    </p:spTree>
    <p:extLst>
      <p:ext uri="{BB962C8B-B14F-4D97-AF65-F5344CB8AC3E}">
        <p14:creationId xmlns:p14="http://schemas.microsoft.com/office/powerpoint/2010/main" val="410741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76596CD-1A53-40BF-86B6-CCF9641C4F72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3037" y="5922323"/>
            <a:ext cx="2998963" cy="935677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D674A9-8420-4BC9-958B-60904E1FD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CE9525-7613-44D5-9D3B-D9B1A513A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96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Subtitle 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DD451B4-C473-4A29-A539-AB086CAEEC4C}"/>
              </a:ext>
            </a:extLst>
          </p:cNvPr>
          <p:cNvSpPr txBox="1">
            <a:spLocks/>
          </p:cNvSpPr>
          <p:nvPr userDrawn="1"/>
        </p:nvSpPr>
        <p:spPr>
          <a:xfrm>
            <a:off x="152400" y="6248284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3DA5"/>
                </a:solidFill>
              </a:rPr>
              <a:t>Date (xx/xx/</a:t>
            </a:r>
            <a:r>
              <a:rPr lang="en-US" dirty="0" err="1">
                <a:solidFill>
                  <a:srgbClr val="003DA5"/>
                </a:solidFill>
              </a:rPr>
              <a:t>xxxx</a:t>
            </a:r>
            <a:r>
              <a:rPr lang="en-US" dirty="0">
                <a:solidFill>
                  <a:srgbClr val="003DA5"/>
                </a:solidFill>
              </a:rPr>
              <a:t>)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B5122A13-69DF-40C1-9F36-4B12A61C3C27}"/>
              </a:ext>
            </a:extLst>
          </p:cNvPr>
          <p:cNvSpPr txBox="1">
            <a:spLocks/>
          </p:cNvSpPr>
          <p:nvPr userDrawn="1"/>
        </p:nvSpPr>
        <p:spPr>
          <a:xfrm>
            <a:off x="1524000" y="624828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3DA5"/>
                </a:solidFill>
              </a:rPr>
              <a:t>Department Name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2BB9B98A-278E-4B52-9EE2-9C31F9863037}"/>
              </a:ext>
            </a:extLst>
          </p:cNvPr>
          <p:cNvSpPr txBox="1">
            <a:spLocks/>
          </p:cNvSpPr>
          <p:nvPr userDrawn="1"/>
        </p:nvSpPr>
        <p:spPr>
          <a:xfrm>
            <a:off x="3581400" y="6248283"/>
            <a:ext cx="1165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3DA5"/>
                </a:solidFill>
              </a:rPr>
              <a:t>Page Number</a:t>
            </a:r>
          </a:p>
        </p:txBody>
      </p:sp>
      <p:sp>
        <p:nvSpPr>
          <p:cNvPr id="8" name="Shape 98">
            <a:extLst>
              <a:ext uri="{FF2B5EF4-FFF2-40B4-BE49-F238E27FC236}">
                <a16:creationId xmlns:a16="http://schemas.microsoft.com/office/drawing/2014/main" id="{6301E5A9-264C-4A8D-9812-87FFC06AE62B}"/>
              </a:ext>
            </a:extLst>
          </p:cNvPr>
          <p:cNvSpPr/>
          <p:nvPr userDrawn="1"/>
        </p:nvSpPr>
        <p:spPr>
          <a:xfrm>
            <a:off x="0" y="5984478"/>
            <a:ext cx="12192000" cy="898460"/>
          </a:xfrm>
          <a:prstGeom prst="rect">
            <a:avLst/>
          </a:prstGeom>
          <a:solidFill>
            <a:srgbClr val="003DA5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D953AB7E-1A09-40B8-82F4-7132969F5B99}"/>
              </a:ext>
            </a:extLst>
          </p:cNvPr>
          <p:cNvSpPr txBox="1">
            <a:spLocks/>
          </p:cNvSpPr>
          <p:nvPr userDrawn="1"/>
        </p:nvSpPr>
        <p:spPr>
          <a:xfrm>
            <a:off x="152399" y="6248284"/>
            <a:ext cx="1524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bg1"/>
                </a:solidFill>
              </a:rPr>
              <a:t>2018 - 2019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6CE33BE-5965-4385-A50F-EE3044A3C612}"/>
              </a:ext>
            </a:extLst>
          </p:cNvPr>
          <p:cNvSpPr txBox="1">
            <a:spLocks/>
          </p:cNvSpPr>
          <p:nvPr userDrawn="1"/>
        </p:nvSpPr>
        <p:spPr>
          <a:xfrm>
            <a:off x="1702030" y="6248282"/>
            <a:ext cx="34033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bg1"/>
                </a:solidFill>
              </a:rPr>
              <a:t>Seattle Office of Emergency Management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F7CC0D1-EF47-4831-B7C8-1B451F51BCE3}"/>
              </a:ext>
            </a:extLst>
          </p:cNvPr>
          <p:cNvSpPr txBox="1">
            <a:spLocks/>
          </p:cNvSpPr>
          <p:nvPr userDrawn="1"/>
        </p:nvSpPr>
        <p:spPr>
          <a:xfrm>
            <a:off x="3581401" y="6248283"/>
            <a:ext cx="7910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C2D44D1-75DE-4BDD-8018-D6C834D9310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9720" y="5991605"/>
            <a:ext cx="3002280" cy="93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309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6240E-CBCD-4F39-ABEB-14C0F141E8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600" dirty="0" smtClean="0"/>
              <a:t>HOW TO USE A FIRE EXTINGUISHER</a:t>
            </a:r>
            <a:endParaRPr lang="en-US" sz="4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A659F2-145A-4D6F-8079-8290319E26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Presented by the Seattle Office of Emergency Management</a:t>
            </a:r>
          </a:p>
        </p:txBody>
      </p:sp>
    </p:spTree>
    <p:extLst>
      <p:ext uri="{BB962C8B-B14F-4D97-AF65-F5344CB8AC3E}">
        <p14:creationId xmlns:p14="http://schemas.microsoft.com/office/powerpoint/2010/main" val="2705406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45379-6C70-4FBE-96B0-718202168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00" y="387985"/>
            <a:ext cx="5855367" cy="5371130"/>
          </a:xfrm>
        </p:spPr>
        <p:txBody>
          <a:bodyPr>
            <a:noAutofit/>
          </a:bodyPr>
          <a:lstStyle/>
          <a:p>
            <a:pPr algn="ctr"/>
            <a:r>
              <a:rPr lang="en-US" sz="4800" b="0" dirty="0" smtClean="0"/>
              <a:t>The objective of this training is to become familiar with a fire extinguisher and how and when to use it. </a:t>
            </a:r>
            <a:r>
              <a:rPr lang="en-US" b="0" dirty="0"/>
              <a:t>	</a:t>
            </a:r>
            <a:br>
              <a:rPr lang="en-US" b="0" dirty="0"/>
            </a:b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8450" y="387985"/>
            <a:ext cx="4658770" cy="555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322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7F91D-A498-44ED-A56B-C78D13605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79926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SAFETY RULES FIRST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28CD8-3E7A-48A2-A25F-4E77705436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2990"/>
            <a:ext cx="10843260" cy="4849959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Use fire extinguisher </a:t>
            </a:r>
            <a:r>
              <a:rPr lang="en-US" b="1" dirty="0"/>
              <a:t>ONLY</a:t>
            </a:r>
            <a:r>
              <a:rPr lang="en-US" dirty="0"/>
              <a:t> if you have been trained to use it. </a:t>
            </a:r>
          </a:p>
          <a:p>
            <a:r>
              <a:rPr lang="en-US" dirty="0" smtClean="0"/>
              <a:t>Fire </a:t>
            </a:r>
            <a:r>
              <a:rPr lang="en-US" dirty="0"/>
              <a:t>Extinguishers are for small fires in the early stages, or as big as a trash </a:t>
            </a:r>
            <a:r>
              <a:rPr lang="en-US" dirty="0" smtClean="0"/>
              <a:t>can. </a:t>
            </a:r>
            <a:endParaRPr lang="en-US" dirty="0"/>
          </a:p>
          <a:p>
            <a:r>
              <a:rPr lang="en-US" dirty="0" smtClean="0"/>
              <a:t>Always </a:t>
            </a:r>
            <a:r>
              <a:rPr lang="en-US" dirty="0"/>
              <a:t>have an exit </a:t>
            </a:r>
            <a:r>
              <a:rPr lang="en-US" dirty="0" smtClean="0"/>
              <a:t>plan </a:t>
            </a:r>
            <a:r>
              <a:rPr lang="en-US" dirty="0"/>
              <a:t>when putting out a fire. Make sure that your back is facing an </a:t>
            </a:r>
            <a:r>
              <a:rPr lang="en-US" dirty="0" smtClean="0"/>
              <a:t>exit. </a:t>
            </a:r>
            <a:endParaRPr lang="en-US" dirty="0"/>
          </a:p>
          <a:p>
            <a:r>
              <a:rPr lang="en-US" dirty="0" smtClean="0"/>
              <a:t>All </a:t>
            </a:r>
            <a:r>
              <a:rPr lang="en-US" dirty="0"/>
              <a:t>fire extinguishers should have an inspection tag and trigger seal and a pin. </a:t>
            </a:r>
          </a:p>
          <a:p>
            <a:r>
              <a:rPr lang="en-US" dirty="0" smtClean="0"/>
              <a:t>Use </a:t>
            </a:r>
            <a:r>
              <a:rPr lang="en-US" dirty="0"/>
              <a:t>ALL contents in the Fire Extinguisher and do not try to use again until </a:t>
            </a:r>
            <a:r>
              <a:rPr lang="en-US" dirty="0" smtClean="0"/>
              <a:t>refilled. </a:t>
            </a:r>
            <a:endParaRPr lang="en-US" dirty="0"/>
          </a:p>
          <a:p>
            <a:endParaRPr lang="en-US" dirty="0"/>
          </a:p>
          <a:p>
            <a:pPr marL="0" indent="0">
              <a:spcAft>
                <a:spcPts val="1200"/>
              </a:spcAft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5546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59B06-6D30-4195-9C40-225B8E947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0724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Anatomy of a Fire Extinguisher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1387" y="1211263"/>
            <a:ext cx="7489225" cy="470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897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7764380" y="786063"/>
            <a:ext cx="401052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2">
                    <a:lumMod val="10000"/>
                  </a:schemeClr>
                </a:solidFill>
              </a:rPr>
              <a:t>ABC Fire Extinguishers will put out all types of fires, and most fire extinguishers are ABC. </a:t>
            </a:r>
            <a:endParaRPr lang="en-US" sz="44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050" name="Picture 2" descr="Fire Classifications ABCD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6063"/>
            <a:ext cx="6735605" cy="519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+mj-lt"/>
              </a:rPr>
              <a:t>Different Types of Fires</a:t>
            </a:r>
            <a:endParaRPr lang="en-US" sz="4000" b="1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45984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96DF6-15B3-4254-A942-CBDD9D93B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7864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How to use a Fire Extinguisher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6042" y="1062990"/>
            <a:ext cx="606391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</a:rPr>
              <a:t>When using a Fire Extinguisher position yourself 6-8 feet away from the fire, and stand in an upright position holding the extinguisher firmly with both hands. </a:t>
            </a:r>
            <a:endParaRPr lang="en-US" sz="40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7874" y="1062990"/>
            <a:ext cx="6144126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102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F6FB9-F606-4E90-A551-21A63721E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3595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How to use a Fire Extinguisher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379" y="1058779"/>
            <a:ext cx="356134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Once you have positioned yourself appropriately then utilize the PASS method.</a:t>
            </a:r>
          </a:p>
          <a:p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</a:rPr>
              <a:t>P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-pull the pin breaking the wire or plastic</a:t>
            </a:r>
          </a:p>
          <a:p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</a:rPr>
              <a:t>A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- aim the nozzle at the base of the fire</a:t>
            </a:r>
          </a:p>
          <a:p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</a:rPr>
              <a:t>S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- Squeeze the handle to release the agent</a:t>
            </a:r>
          </a:p>
          <a:p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</a:rPr>
              <a:t>S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- Sweep the nozzle back and forth to cover the burning material</a:t>
            </a:r>
            <a:endParaRPr lang="en-US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026" name="Picture 2" descr="Image result for how to use a fire extinguisher pa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884" y="1058779"/>
            <a:ext cx="6444916" cy="490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025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75C81-059D-44B0-A174-33CB8F40C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859F70-9108-46BF-8555-FB11DC8FA6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Thank you for attending- you’ll be happy you prepared ahead of time when the next disaster strikes!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68DF8C-73E6-4DDC-8C28-28B31FFEDD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642" y="3361588"/>
            <a:ext cx="6368716" cy="176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934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3DA5"/>
      </a:dk1>
      <a:lt1>
        <a:sysClr val="window" lastClr="FFFFFF"/>
      </a:lt1>
      <a:dk2>
        <a:srgbClr val="003DA5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Seattle Tex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B2E7A41-F5ED-4A13-923E-86805923B6BC}" vid="{4C0367FA-5F5D-4F13-8F2D-24223E2CD01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A24658F95167469356CA6D34BE3609" ma:contentTypeVersion="2" ma:contentTypeDescription="Create a new document." ma:contentTypeScope="" ma:versionID="925557fee8594cf93e18f96d3befe6f8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1da4ddbc2bba76ee9313534f45b409d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2EA2448-ACE0-4EA7-AAC6-B418838387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F0CD351-0561-4B41-9079-EB7703943CE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2A82C13-6FD8-4D5E-B1CD-6BADBA76DEB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OEM City Template</Template>
  <TotalTime>375</TotalTime>
  <Words>260</Words>
  <Application>Microsoft Office PowerPoint</Application>
  <PresentationFormat>Widescreen</PresentationFormat>
  <Paragraphs>23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Seattle Text</vt:lpstr>
      <vt:lpstr>Office Theme</vt:lpstr>
      <vt:lpstr>HOW TO USE A FIRE EXTINGUISHER</vt:lpstr>
      <vt:lpstr>The objective of this training is to become familiar with a fire extinguisher and how and when to use it.   </vt:lpstr>
      <vt:lpstr>SAFETY RULES FIRST</vt:lpstr>
      <vt:lpstr>Anatomy of a Fire Extinguisher</vt:lpstr>
      <vt:lpstr>PowerPoint Presentation</vt:lpstr>
      <vt:lpstr>How to use a Fire Extinguisher</vt:lpstr>
      <vt:lpstr>How to use a Fire Extinguisher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Emergency Preparedness</dc:title>
  <dc:creator>Cole, Melanie</dc:creator>
  <cp:lastModifiedBy>Crim, Kyle</cp:lastModifiedBy>
  <cp:revision>24</cp:revision>
  <dcterms:created xsi:type="dcterms:W3CDTF">2018-10-11T20:02:01Z</dcterms:created>
  <dcterms:modified xsi:type="dcterms:W3CDTF">2019-09-30T22:06:21Z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0x010100B7A24658F95167469356CA6D34BE3609</vt:lpwstr>
  </property>
</Properties>
</file>