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5" r:id="rId2"/>
    <p:sldId id="371" r:id="rId3"/>
    <p:sldId id="271" r:id="rId4"/>
    <p:sldId id="370" r:id="rId5"/>
    <p:sldId id="354" r:id="rId6"/>
    <p:sldId id="353" r:id="rId7"/>
    <p:sldId id="372" r:id="rId8"/>
    <p:sldId id="378" r:id="rId9"/>
    <p:sldId id="374" r:id="rId10"/>
    <p:sldId id="388" r:id="rId11"/>
    <p:sldId id="380" r:id="rId12"/>
    <p:sldId id="335" r:id="rId13"/>
    <p:sldId id="314" r:id="rId14"/>
    <p:sldId id="315" r:id="rId15"/>
    <p:sldId id="379" r:id="rId16"/>
    <p:sldId id="382" r:id="rId17"/>
    <p:sldId id="385" r:id="rId18"/>
    <p:sldId id="352" r:id="rId19"/>
    <p:sldId id="386" r:id="rId20"/>
    <p:sldId id="376" r:id="rId21"/>
    <p:sldId id="264" r:id="rId22"/>
    <p:sldId id="345" r:id="rId23"/>
    <p:sldId id="346" r:id="rId24"/>
    <p:sldId id="343" r:id="rId25"/>
    <p:sldId id="265" r:id="rId26"/>
    <p:sldId id="340" r:id="rId27"/>
    <p:sldId id="344" r:id="rId28"/>
    <p:sldId id="339" r:id="rId29"/>
    <p:sldId id="325" r:id="rId30"/>
    <p:sldId id="349" r:id="rId31"/>
    <p:sldId id="384" r:id="rId32"/>
    <p:sldId id="377" r:id="rId33"/>
    <p:sldId id="368" r:id="rId34"/>
    <p:sldId id="336" r:id="rId35"/>
    <p:sldId id="355" r:id="rId36"/>
    <p:sldId id="359" r:id="rId37"/>
    <p:sldId id="356" r:id="rId38"/>
    <p:sldId id="357" r:id="rId39"/>
    <p:sldId id="358" r:id="rId40"/>
    <p:sldId id="360" r:id="rId41"/>
    <p:sldId id="361" r:id="rId42"/>
    <p:sldId id="363" r:id="rId43"/>
    <p:sldId id="365" r:id="rId44"/>
    <p:sldId id="313" r:id="rId45"/>
  </p:sldIdLst>
  <p:sldSz cx="9144000" cy="6858000" type="screen4x3"/>
  <p:notesSz cx="9369425" cy="14490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0084" cy="724535"/>
          </a:xfrm>
          <a:prstGeom prst="rect">
            <a:avLst/>
          </a:prstGeom>
        </p:spPr>
        <p:txBody>
          <a:bodyPr vert="horz" lIns="136337" tIns="68169" rIns="136337" bIns="68169" rtlCol="0"/>
          <a:lstStyle>
            <a:lvl1pPr algn="l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7173" y="0"/>
            <a:ext cx="4060084" cy="724535"/>
          </a:xfrm>
          <a:prstGeom prst="rect">
            <a:avLst/>
          </a:prstGeom>
        </p:spPr>
        <p:txBody>
          <a:bodyPr vert="horz" lIns="136337" tIns="68169" rIns="136337" bIns="68169" rtlCol="0"/>
          <a:lstStyle>
            <a:lvl1pPr algn="r">
              <a:defRPr sz="1800"/>
            </a:lvl1pPr>
          </a:lstStyle>
          <a:p>
            <a:pPr>
              <a:defRPr/>
            </a:pPr>
            <a:fld id="{363F8186-4200-4967-9226-5521265A0C66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1085850"/>
            <a:ext cx="7245350" cy="54340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6337" tIns="68169" rIns="136337" bIns="6816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943" y="6883083"/>
            <a:ext cx="7495540" cy="6520815"/>
          </a:xfrm>
          <a:prstGeom prst="rect">
            <a:avLst/>
          </a:prstGeom>
        </p:spPr>
        <p:txBody>
          <a:bodyPr vert="horz" lIns="136337" tIns="68169" rIns="136337" bIns="6816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763651"/>
            <a:ext cx="4060084" cy="724535"/>
          </a:xfrm>
          <a:prstGeom prst="rect">
            <a:avLst/>
          </a:prstGeom>
        </p:spPr>
        <p:txBody>
          <a:bodyPr vert="horz" lIns="136337" tIns="68169" rIns="136337" bIns="68169" rtlCol="0" anchor="b"/>
          <a:lstStyle>
            <a:lvl1pPr algn="l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7173" y="13763651"/>
            <a:ext cx="4060084" cy="724535"/>
          </a:xfrm>
          <a:prstGeom prst="rect">
            <a:avLst/>
          </a:prstGeom>
        </p:spPr>
        <p:txBody>
          <a:bodyPr vert="horz" lIns="136337" tIns="68169" rIns="136337" bIns="68169" rtlCol="0" anchor="b"/>
          <a:lstStyle>
            <a:lvl1pPr algn="r">
              <a:defRPr sz="1800"/>
            </a:lvl1pPr>
          </a:lstStyle>
          <a:p>
            <a:pPr>
              <a:defRPr/>
            </a:pPr>
            <a:fld id="{A85D143A-D82C-48DD-B912-3F221557D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43A-D82C-48DD-B912-3F221557D2C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DD364-D9C1-480E-A1BE-D3E67F806CAA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A759E-C59C-4F1E-BDBE-D9234C7A9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E39D-C6FE-4D42-A857-7C5D420C79E5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8ACCC-2231-47E4-AB83-B155CE6D2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8FECC-6F00-49D4-8DD7-A417052AAE57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97E61-7FDD-45C0-94BC-FBDB2C7BE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D52DD-CC24-4CAE-9BFD-31D8F5126AFA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59307-2800-4002-8A57-059501E32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45D05-CF88-48A7-836D-70AFD6B0C3B9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C422-135E-442F-BC05-11F4C1778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46380-7B8F-462E-997B-CBFBC049EBD1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926AF-7364-4611-A257-D019D9C55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3018D-456D-449F-AFA9-2155F265321C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2E505-69EE-4410-B131-292B0221F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BD3B-3A53-4C48-A462-60A7A487CAE9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6CE8-A9FC-4854-8E6D-72F7EB5A0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94009-E8DF-429A-9AF7-28E900483121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9C68D-3262-4E6F-BABB-577533A09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ECFC0-B429-4653-88EF-4620BC34F8CA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A08F-E959-4B33-88FB-23C8762A2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43AF3-B01E-4941-B974-8D4C325CCECE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67203-5683-403A-9CE7-A85A2157B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D663FB-4BAE-45B1-BBC2-548989A1D6AC}" type="datetimeFigureOut">
              <a:rPr lang="en-US"/>
              <a:pPr>
                <a:defRPr/>
              </a:pPr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848F5E-D87D-4C8A-81C8-A168AF57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-- 018.jpg"/>
          <p:cNvPicPr>
            <a:picLocks noChangeAspect="1"/>
          </p:cNvPicPr>
          <p:nvPr/>
        </p:nvPicPr>
        <p:blipFill>
          <a:blip r:embed="rId3" cstate="print"/>
          <a:srcRect t="17467" b="25764"/>
          <a:stretch>
            <a:fillRect/>
          </a:stretch>
        </p:blipFill>
        <p:spPr>
          <a:xfrm>
            <a:off x="2164080" y="3352800"/>
            <a:ext cx="6979920" cy="2971800"/>
          </a:xfrm>
          <a:prstGeom prst="rect">
            <a:avLst/>
          </a:prstGeom>
        </p:spPr>
      </p:pic>
      <p:pic>
        <p:nvPicPr>
          <p:cNvPr id="5" name="Picture 4" descr="-- 017.jpg"/>
          <p:cNvPicPr>
            <a:picLocks noChangeAspect="1"/>
          </p:cNvPicPr>
          <p:nvPr/>
        </p:nvPicPr>
        <p:blipFill>
          <a:blip r:embed="rId4" cstate="print"/>
          <a:srcRect t="11645" b="38865"/>
          <a:stretch>
            <a:fillRect/>
          </a:stretch>
        </p:blipFill>
        <p:spPr>
          <a:xfrm>
            <a:off x="0" y="609600"/>
            <a:ext cx="6979920" cy="2590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-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040" y="811530"/>
            <a:ext cx="6979920" cy="5234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6336268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 TO SOUTHEAST FROM NAAM ROOF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-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954" y="1905000"/>
            <a:ext cx="4573246" cy="3048000"/>
          </a:xfrm>
          <a:prstGeom prst="rect">
            <a:avLst/>
          </a:prstGeom>
        </p:spPr>
      </p:pic>
      <p:pic>
        <p:nvPicPr>
          <p:cNvPr id="4" name="Picture 3" descr="- 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05000"/>
            <a:ext cx="4573248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336268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POOR DRAINAGE AT CENTER AND SOUTHEAST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USER00000000\Documents\Jimi Hendrix\2011-05-08\site photos\site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28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:\Users\USER00000000\Documents\Jimi Hendrix\2011-05-08\site photos\site 4.jpg"/>
          <p:cNvPicPr>
            <a:picLocks noChangeAspect="1" noChangeArrowheads="1"/>
          </p:cNvPicPr>
          <p:nvPr/>
        </p:nvPicPr>
        <p:blipFill>
          <a:blip r:embed="rId4" cstate="print"/>
          <a:srcRect l="2985" r="1492"/>
          <a:stretch>
            <a:fillRect/>
          </a:stretch>
        </p:blipFill>
        <p:spPr bwMode="auto">
          <a:xfrm>
            <a:off x="9906000" y="1600200"/>
            <a:ext cx="48768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- 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10" y="1828800"/>
            <a:ext cx="480191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336268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RETAINING WALL INHIBITS ACCESS FROM SOUTHEAST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00000000\Documents\Jimi Hendrix\2011-05-08\site photos\site 2.jpg"/>
          <p:cNvPicPr>
            <a:picLocks noChangeAspect="1" noChangeArrowheads="1"/>
          </p:cNvPicPr>
          <p:nvPr/>
        </p:nvPicPr>
        <p:blipFill>
          <a:blip r:embed="rId3" cstate="print"/>
          <a:srcRect t="1221"/>
          <a:stretch>
            <a:fillRect/>
          </a:stretch>
        </p:blipFill>
        <p:spPr bwMode="auto">
          <a:xfrm>
            <a:off x="4445000" y="1752600"/>
            <a:ext cx="46990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5" descr="C:\Users\USER00000000\Documents\Jimi Hendrix\2011-05-08\site photos\site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4188"/>
            <a:ext cx="4313238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3124200" y="5410200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PATH LOOKING NORTHEAST TO I-90 TRAIL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410200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PATH LOOKING SOUTHWEST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609.jpg"/>
          <p:cNvPicPr>
            <a:picLocks noChangeAspect="1"/>
          </p:cNvPicPr>
          <p:nvPr/>
        </p:nvPicPr>
        <p:blipFill>
          <a:blip r:embed="rId3" cstate="print"/>
          <a:srcRect b="28889"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336268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 TO MOUNT RAINIER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28800" y="2514600"/>
            <a:ext cx="533400" cy="457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00000000\Documents\Jimi Hendrix\2011-05-08\Jimi Hendrix\3scan 5.13.1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1843162" y="-519042"/>
            <a:ext cx="5438856" cy="748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8077"/>
            <a:ext cx="9174163" cy="592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JIMI HENDRIX PARK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JHP_Illustrated-PLAN.jpg"/>
          <p:cNvPicPr>
            <a:picLocks noChangeAspect="1"/>
          </p:cNvPicPr>
          <p:nvPr/>
        </p:nvPicPr>
        <p:blipFill>
          <a:blip r:embed="rId3" cstate="print"/>
          <a:srcRect l="15278" t="35556" r="9722" b="21111"/>
          <a:stretch>
            <a:fillRect/>
          </a:stretch>
        </p:blipFill>
        <p:spPr>
          <a:xfrm>
            <a:off x="152400" y="0"/>
            <a:ext cx="8686800" cy="62738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rds eye-2011-08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42346"/>
            <a:ext cx="9144000" cy="31733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425" y="1914525"/>
            <a:ext cx="61531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nder Body.jpg"/>
          <p:cNvPicPr>
            <a:picLocks noChangeAspect="1"/>
          </p:cNvPicPr>
          <p:nvPr/>
        </p:nvPicPr>
        <p:blipFill>
          <a:blip r:embed="rId3" cstate="print"/>
          <a:srcRect l="1124" t="3704" b="1852"/>
          <a:stretch>
            <a:fillRect/>
          </a:stretch>
        </p:blipFill>
        <p:spPr>
          <a:xfrm>
            <a:off x="5334000" y="0"/>
            <a:ext cx="3810000" cy="3886200"/>
          </a:xfrm>
          <a:prstGeom prst="rect">
            <a:avLst/>
          </a:prstGeom>
        </p:spPr>
      </p:pic>
      <p:pic>
        <p:nvPicPr>
          <p:cNvPr id="5" name="Picture 4" descr="Fend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2590800"/>
            <a:ext cx="2264215" cy="3505200"/>
          </a:xfrm>
          <a:prstGeom prst="rect">
            <a:avLst/>
          </a:prstGeom>
        </p:spPr>
      </p:pic>
      <p:pic>
        <p:nvPicPr>
          <p:cNvPr id="6" name="Picture 5" descr="jimi-frin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064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6336268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GUITAR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7" descr="JHP_Illustrated-PLAN.jpg"/>
          <p:cNvPicPr>
            <a:picLocks noChangeAspect="1"/>
          </p:cNvPicPr>
          <p:nvPr/>
        </p:nvPicPr>
        <p:blipFill>
          <a:blip r:embed="rId6" cstate="print"/>
          <a:srcRect l="67252" t="65555" r="20906" b="23918"/>
          <a:stretch>
            <a:fillRect/>
          </a:stretch>
        </p:blipFill>
        <p:spPr>
          <a:xfrm>
            <a:off x="6858000" y="4572000"/>
            <a:ext cx="1371600" cy="1524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00000000\Documents\Jimi Hendrix\2011-05-08\TEXT WORD\linda-covit-cardinal-hardy-give-peace-a-chance-montreal-08.jpg"/>
          <p:cNvPicPr>
            <a:picLocks noChangeAspect="1" noChangeArrowheads="1"/>
          </p:cNvPicPr>
          <p:nvPr/>
        </p:nvPicPr>
        <p:blipFill>
          <a:blip r:embed="rId3" cstate="print"/>
          <a:srcRect t="54857" r="26626" b="12727"/>
          <a:stretch>
            <a:fillRect/>
          </a:stretch>
        </p:blipFill>
        <p:spPr bwMode="auto">
          <a:xfrm>
            <a:off x="2514600" y="4876800"/>
            <a:ext cx="3429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50000" t="38535" r="23148" b="13798"/>
          <a:stretch>
            <a:fillRect/>
          </a:stretch>
        </p:blipFill>
        <p:spPr bwMode="auto">
          <a:xfrm>
            <a:off x="533400" y="4038600"/>
            <a:ext cx="174457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-- 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832" y="762000"/>
            <a:ext cx="3047168" cy="4572000"/>
          </a:xfrm>
          <a:prstGeom prst="rect">
            <a:avLst/>
          </a:prstGeom>
        </p:spPr>
      </p:pic>
      <p:pic>
        <p:nvPicPr>
          <p:cNvPr id="6" name="Picture 5" descr="metal_letter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2286000"/>
            <a:ext cx="3429000" cy="2571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6336268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TEXT IMBEDDED IN STEM OF GUITAR TIMELINE PATH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1138" name="Picture 2" descr="Glass Lithocrete Sample"/>
          <p:cNvPicPr>
            <a:picLocks noChangeAspect="1" noChangeArrowheads="1"/>
          </p:cNvPicPr>
          <p:nvPr/>
        </p:nvPicPr>
        <p:blipFill>
          <a:blip r:embed="rId7" cstate="print"/>
          <a:srcRect b="16109"/>
          <a:stretch>
            <a:fillRect/>
          </a:stretch>
        </p:blipFill>
        <p:spPr bwMode="auto">
          <a:xfrm>
            <a:off x="2057400" y="838200"/>
            <a:ext cx="2385695" cy="1295400"/>
          </a:xfrm>
          <a:prstGeom prst="rect">
            <a:avLst/>
          </a:prstGeom>
          <a:noFill/>
        </p:spPr>
      </p:pic>
      <p:pic>
        <p:nvPicPr>
          <p:cNvPr id="91140" name="Picture 4" descr="Glass Lithocrete Samp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29800" y="3276600"/>
            <a:ext cx="2943225" cy="1905000"/>
          </a:xfrm>
          <a:prstGeom prst="rect">
            <a:avLst/>
          </a:prstGeom>
          <a:noFill/>
        </p:spPr>
      </p:pic>
      <p:pic>
        <p:nvPicPr>
          <p:cNvPr id="91142" name="Picture 6" descr="Glass Lithocrete Samp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01200" y="4800600"/>
            <a:ext cx="2943225" cy="1905000"/>
          </a:xfrm>
          <a:prstGeom prst="rect">
            <a:avLst/>
          </a:prstGeom>
          <a:noFill/>
        </p:spPr>
      </p:pic>
      <p:pic>
        <p:nvPicPr>
          <p:cNvPr id="91144" name="Picture 8" descr="Glass Lithocrete Sample"/>
          <p:cNvPicPr>
            <a:picLocks noChangeAspect="1" noChangeArrowheads="1"/>
          </p:cNvPicPr>
          <p:nvPr/>
        </p:nvPicPr>
        <p:blipFill>
          <a:blip r:embed="rId10" cstate="print"/>
          <a:srcRect b="12000"/>
          <a:stretch>
            <a:fillRect/>
          </a:stretch>
        </p:blipFill>
        <p:spPr bwMode="auto">
          <a:xfrm>
            <a:off x="3593091" y="838200"/>
            <a:ext cx="2274309" cy="1295400"/>
          </a:xfrm>
          <a:prstGeom prst="rect">
            <a:avLst/>
          </a:prstGeom>
          <a:noFill/>
        </p:spPr>
      </p:pic>
      <p:pic>
        <p:nvPicPr>
          <p:cNvPr id="91146" name="Picture 10" descr="Glass Lithocrete Sample"/>
          <p:cNvPicPr>
            <a:picLocks noChangeAspect="1" noChangeArrowheads="1"/>
          </p:cNvPicPr>
          <p:nvPr/>
        </p:nvPicPr>
        <p:blipFill>
          <a:blip r:embed="rId11" cstate="print"/>
          <a:srcRect r="28638"/>
          <a:stretch>
            <a:fillRect/>
          </a:stretch>
        </p:blipFill>
        <p:spPr bwMode="auto">
          <a:xfrm>
            <a:off x="609600" y="838200"/>
            <a:ext cx="1447800" cy="13131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00000000\Documents\Jimi Hendrix\2011-05-08\TEXT WORD\high res\LYRICS_AstroM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02526"/>
            <a:ext cx="2743200" cy="38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00000000\Documents\Jimi Hendrix\2011-05-08\TEXT WORD\high res\LYRICS_MidnightLightnin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838200"/>
            <a:ext cx="335108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00000000\Documents\Jimi Hendrix\2011-05-08\TEXT WORD\text table.jpg"/>
          <p:cNvPicPr>
            <a:picLocks noChangeAspect="1" noChangeArrowheads="1"/>
          </p:cNvPicPr>
          <p:nvPr/>
        </p:nvPicPr>
        <p:blipFill>
          <a:blip r:embed="rId3" cstate="print"/>
          <a:srcRect t="13333" r="19161"/>
          <a:stretch>
            <a:fillRect/>
          </a:stretch>
        </p:blipFill>
        <p:spPr bwMode="auto">
          <a:xfrm>
            <a:off x="762000" y="914400"/>
            <a:ext cx="239883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4945086239_fb863e8e30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2514600"/>
            <a:ext cx="5562600" cy="3810000"/>
          </a:xfrm>
          <a:prstGeom prst="rect">
            <a:avLst/>
          </a:prstGeom>
        </p:spPr>
      </p:pic>
      <p:pic>
        <p:nvPicPr>
          <p:cNvPr id="8" name="Picture 7" descr="paulownia.jpg"/>
          <p:cNvPicPr>
            <a:picLocks noChangeAspect="1"/>
          </p:cNvPicPr>
          <p:nvPr/>
        </p:nvPicPr>
        <p:blipFill>
          <a:blip r:embed="rId5" cstate="print"/>
          <a:srcRect l="2174" r="2174"/>
          <a:stretch>
            <a:fillRect/>
          </a:stretch>
        </p:blipFill>
        <p:spPr>
          <a:xfrm>
            <a:off x="3581400" y="228600"/>
            <a:ext cx="2534149" cy="2667000"/>
          </a:xfrm>
          <a:prstGeom prst="rect">
            <a:avLst/>
          </a:prstGeom>
        </p:spPr>
      </p:pic>
      <p:pic>
        <p:nvPicPr>
          <p:cNvPr id="5" name="Picture 4" descr="x-GGN-jard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0" y="838200"/>
            <a:ext cx="2209800" cy="1447800"/>
          </a:xfrm>
          <a:prstGeom prst="rect">
            <a:avLst/>
          </a:prstGeom>
        </p:spPr>
      </p:pic>
      <p:pic>
        <p:nvPicPr>
          <p:cNvPr id="9" name="Picture 8" descr="JHP_Illustrated-PLAN.jpg"/>
          <p:cNvPicPr>
            <a:picLocks noChangeAspect="1"/>
          </p:cNvPicPr>
          <p:nvPr/>
        </p:nvPicPr>
        <p:blipFill>
          <a:blip r:embed="rId7" cstate="print"/>
          <a:srcRect l="48173" t="43451" r="33407" b="40233"/>
          <a:stretch>
            <a:fillRect/>
          </a:stretch>
        </p:blipFill>
        <p:spPr>
          <a:xfrm>
            <a:off x="1066800" y="4419600"/>
            <a:ext cx="2133600" cy="2362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scan 5.13.11.jpg"/>
          <p:cNvPicPr>
            <a:picLocks noChangeAspect="1"/>
          </p:cNvPicPr>
          <p:nvPr/>
        </p:nvPicPr>
        <p:blipFill>
          <a:blip r:embed="rId3" cstate="print"/>
          <a:srcRect l="1059" t="2222" r="1059" b="6667"/>
          <a:stretch>
            <a:fillRect/>
          </a:stretch>
        </p:blipFill>
        <p:spPr>
          <a:xfrm>
            <a:off x="2133600" y="152400"/>
            <a:ext cx="4876800" cy="6248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scan 5.17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4495800" y="354359"/>
            <a:ext cx="4648201" cy="5983164"/>
          </a:xfrm>
          <a:prstGeom prst="rect">
            <a:avLst/>
          </a:prstGeom>
        </p:spPr>
      </p:pic>
      <p:pic>
        <p:nvPicPr>
          <p:cNvPr id="4" name="Picture 3" descr="9b6d8c85-ee97-4387-af33-7435acbb5ff2_color-artwork--design-07.jpg"/>
          <p:cNvPicPr>
            <a:picLocks noChangeAspect="1"/>
          </p:cNvPicPr>
          <p:nvPr/>
        </p:nvPicPr>
        <p:blipFill>
          <a:blip r:embed="rId4" cstate="print"/>
          <a:srcRect l="2381"/>
          <a:stretch>
            <a:fillRect/>
          </a:stretch>
        </p:blipFill>
        <p:spPr>
          <a:xfrm>
            <a:off x="762000" y="1638300"/>
            <a:ext cx="3124200" cy="4000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CENTRAL CANOPY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plan.jpg"/>
          <p:cNvPicPr>
            <a:picLocks noChangeAspect="1"/>
          </p:cNvPicPr>
          <p:nvPr/>
        </p:nvPicPr>
        <p:blipFill>
          <a:blip r:embed="rId3" cstate="print"/>
          <a:srcRect l="54950" t="53555" r="32492" b="35216"/>
          <a:stretch>
            <a:fillRect/>
          </a:stretch>
        </p:blipFill>
        <p:spPr>
          <a:xfrm>
            <a:off x="1143000" y="5791200"/>
            <a:ext cx="1005840" cy="914400"/>
          </a:xfrm>
          <a:prstGeom prst="rect">
            <a:avLst/>
          </a:prstGeom>
        </p:spPr>
      </p:pic>
      <p:pic>
        <p:nvPicPr>
          <p:cNvPr id="5" name="Picture 4" descr="IMG_5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5600" y="3352800"/>
            <a:ext cx="3556000" cy="2667000"/>
          </a:xfrm>
          <a:prstGeom prst="rect">
            <a:avLst/>
          </a:prstGeom>
        </p:spPr>
      </p:pic>
      <p:pic>
        <p:nvPicPr>
          <p:cNvPr id="7" name="Picture 6" descr="scan -11.28.11 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4114800"/>
            <a:ext cx="4673323" cy="2590800"/>
          </a:xfrm>
          <a:prstGeom prst="rect">
            <a:avLst/>
          </a:prstGeom>
        </p:spPr>
      </p:pic>
      <p:pic>
        <p:nvPicPr>
          <p:cNvPr id="8" name="Picture 7" descr="Parc de Diagonal Mar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228600"/>
            <a:ext cx="2819400" cy="1707058"/>
          </a:xfrm>
          <a:prstGeom prst="rect">
            <a:avLst/>
          </a:prstGeom>
        </p:spPr>
      </p:pic>
      <p:pic>
        <p:nvPicPr>
          <p:cNvPr id="10" name="Picture 9" descr="32970151_a978bfde77_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77600" y="-838200"/>
            <a:ext cx="2706142" cy="2895600"/>
          </a:xfrm>
          <a:prstGeom prst="rect">
            <a:avLst/>
          </a:prstGeom>
        </p:spPr>
      </p:pic>
      <p:pic>
        <p:nvPicPr>
          <p:cNvPr id="11" name="Picture 10" descr="phx 09.30.10 5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10200" y="533400"/>
            <a:ext cx="3556000" cy="2667000"/>
          </a:xfrm>
          <a:prstGeom prst="rect">
            <a:avLst/>
          </a:prstGeom>
        </p:spPr>
      </p:pic>
      <p:pic>
        <p:nvPicPr>
          <p:cNvPr id="12" name="Picture 11" descr="scan -11.28.11 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" y="2073512"/>
            <a:ext cx="3352800" cy="2153466"/>
          </a:xfrm>
          <a:prstGeom prst="rect">
            <a:avLst/>
          </a:prstGeom>
        </p:spPr>
      </p:pic>
      <p:pic>
        <p:nvPicPr>
          <p:cNvPr id="13" name="Picture 12" descr="pavilion 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9000" y="228600"/>
            <a:ext cx="1116482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scan 5.13.11.jpg"/>
          <p:cNvPicPr>
            <a:picLocks noChangeAspect="1"/>
          </p:cNvPicPr>
          <p:nvPr/>
        </p:nvPicPr>
        <p:blipFill>
          <a:blip r:embed="rId3" cstate="print"/>
          <a:srcRect l="1059" t="2222" r="-471" b="33333"/>
          <a:stretch>
            <a:fillRect/>
          </a:stretch>
        </p:blipFill>
        <p:spPr>
          <a:xfrm rot="16200000">
            <a:off x="4485290" y="1970688"/>
            <a:ext cx="4440620" cy="3962399"/>
          </a:xfrm>
          <a:prstGeom prst="rect">
            <a:avLst/>
          </a:prstGeom>
        </p:spPr>
      </p:pic>
      <p:pic>
        <p:nvPicPr>
          <p:cNvPr id="7" name="Picture 6" descr="JH.19690525.056.jpg"/>
          <p:cNvPicPr>
            <a:picLocks noChangeAspect="1"/>
          </p:cNvPicPr>
          <p:nvPr/>
        </p:nvPicPr>
        <p:blipFill>
          <a:blip r:embed="rId4" cstate="print"/>
          <a:srcRect l="7763" t="6025" r="7763" b="3880"/>
          <a:stretch>
            <a:fillRect/>
          </a:stretch>
        </p:blipFill>
        <p:spPr>
          <a:xfrm>
            <a:off x="838200" y="456137"/>
            <a:ext cx="3657600" cy="57160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SHADOW WAVE WALL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soundwave 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9144000" cy="2901361"/>
          </a:xfrm>
          <a:prstGeom prst="rect">
            <a:avLst/>
          </a:prstGeom>
        </p:spPr>
      </p:pic>
      <p:pic>
        <p:nvPicPr>
          <p:cNvPr id="4" name="Picture 3" descr="C:\Users\USER00000000\Documents\Jimi Hendrix\2011-05-08\LIGHT COLOUR\ventilation duct seating.jpg"/>
          <p:cNvPicPr>
            <a:picLocks noChangeAspect="1" noChangeArrowheads="1"/>
          </p:cNvPicPr>
          <p:nvPr/>
        </p:nvPicPr>
        <p:blipFill>
          <a:blip r:embed="rId4" cstate="print"/>
          <a:srcRect t="7692"/>
          <a:stretch>
            <a:fillRect/>
          </a:stretch>
        </p:blipFill>
        <p:spPr bwMode="auto">
          <a:xfrm>
            <a:off x="533400" y="5638800"/>
            <a:ext cx="2667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0" y="64124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SHADOW WAVE WALL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52036" y="80236"/>
            <a:ext cx="5830753" cy="604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00000000\Documents\Jimi Hendrix\2011-05-08\Jimi Hendrix\high res\JH.19690620.001.jpg"/>
          <p:cNvPicPr>
            <a:picLocks noChangeAspect="1" noChangeArrowheads="1"/>
          </p:cNvPicPr>
          <p:nvPr/>
        </p:nvPicPr>
        <p:blipFill>
          <a:blip r:embed="rId3" cstate="print"/>
          <a:srcRect l="6250" t="4709" r="3125" b="5582"/>
          <a:stretch>
            <a:fillRect/>
          </a:stretch>
        </p:blipFill>
        <p:spPr bwMode="auto">
          <a:xfrm>
            <a:off x="3505200" y="1676400"/>
            <a:ext cx="2209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Users\USER00000000\Documents\Jimi Hendrix\2011-05-08\Jimi Hendrix\high res\JH.19690525.056.jpg"/>
          <p:cNvPicPr>
            <a:picLocks noChangeAspect="1" noChangeArrowheads="1"/>
          </p:cNvPicPr>
          <p:nvPr/>
        </p:nvPicPr>
        <p:blipFill>
          <a:blip r:embed="rId4" cstate="print"/>
          <a:srcRect l="6390" t="4691" r="6241" b="3819"/>
          <a:stretch>
            <a:fillRect/>
          </a:stretch>
        </p:blipFill>
        <p:spPr bwMode="auto">
          <a:xfrm>
            <a:off x="5916613" y="1676400"/>
            <a:ext cx="208438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C:\Users\USER00000000\Documents\Jimi Hendrix\2011-05-08\Jimi Hendrix\high res\JH.19700730.162.jpg"/>
          <p:cNvPicPr>
            <a:picLocks noChangeAspect="1" noChangeArrowheads="1"/>
          </p:cNvPicPr>
          <p:nvPr/>
        </p:nvPicPr>
        <p:blipFill>
          <a:blip r:embed="rId5" cstate="print"/>
          <a:srcRect l="6210" t="4671" r="3752" b="4237"/>
          <a:stretch>
            <a:fillRect/>
          </a:stretch>
        </p:blipFill>
        <p:spPr bwMode="auto">
          <a:xfrm>
            <a:off x="1143000" y="1676400"/>
            <a:ext cx="2159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rds eye-2011-08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42346"/>
            <a:ext cx="9144000" cy="31733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60839" y="15561"/>
            <a:ext cx="6489072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0" y="6336268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GRADING PLAN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9_plan_edi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8256" y="0"/>
            <a:ext cx="5987487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-1"/>
            <a:ext cx="5929313" cy="637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7912" y="228600"/>
            <a:ext cx="56797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654" y="228600"/>
            <a:ext cx="5501659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49717"/>
            <a:ext cx="5610225" cy="612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8600"/>
            <a:ext cx="5448300" cy="608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28599"/>
            <a:ext cx="5388253" cy="589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28599"/>
            <a:ext cx="5344987" cy="591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42" y="533401"/>
            <a:ext cx="9149242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2895600"/>
            <a:ext cx="609600" cy="990600"/>
          </a:xfrm>
          <a:prstGeom prst="rect">
            <a:avLst/>
          </a:prstGeom>
          <a:solidFill>
            <a:srgbClr val="7030A0">
              <a:alpha val="24000"/>
            </a:srgbClr>
          </a:solidFill>
          <a:ln w="317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2696289" y="4296489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</a:rPr>
              <a:t>23</a:t>
            </a:r>
            <a:r>
              <a:rPr lang="en-US" sz="1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</a:rPr>
              <a:t>RD</a:t>
            </a:r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</a:rPr>
              <a:t> AVE S.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Myriad Pr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2895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</a:rPr>
              <a:t>JIMI HENDRIX PARK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4254"/>
            <a:ext cx="5219700" cy="574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63581"/>
            <a:ext cx="5376863" cy="598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4273" y="228600"/>
            <a:ext cx="559004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PROVIEW SUBMITTAL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10038"/>
            <a:ext cx="5538788" cy="61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C:\Users\USER00000000\Documents\Jimi Hendrix\site plan\context plan.jpg"/>
          <p:cNvPicPr>
            <a:picLocks noChangeAspect="1" noChangeArrowheads="1"/>
          </p:cNvPicPr>
          <p:nvPr/>
        </p:nvPicPr>
        <p:blipFill>
          <a:blip r:embed="rId3" cstate="print"/>
          <a:srcRect l="4260" t="12704" r="4260" b="8856"/>
          <a:stretch>
            <a:fillRect/>
          </a:stretch>
        </p:blipFill>
        <p:spPr bwMode="auto">
          <a:xfrm>
            <a:off x="412955" y="685799"/>
            <a:ext cx="8273845" cy="545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ite2.jpg"/>
          <p:cNvPicPr>
            <a:picLocks noChangeAspect="1"/>
          </p:cNvPicPr>
          <p:nvPr/>
        </p:nvPicPr>
        <p:blipFill>
          <a:blip r:embed="rId3" cstate="print"/>
          <a:srcRect l="8040" t="6730" r="5704" b="10237"/>
          <a:stretch>
            <a:fillRect/>
          </a:stretch>
        </p:blipFill>
        <p:spPr bwMode="auto">
          <a:xfrm>
            <a:off x="1676400" y="304800"/>
            <a:ext cx="584547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00000000\Documents\Jimi Hendrix\2011-05-08\site photos\site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91440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6336268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 OF PARK FROM SOUTH (EXISTING PARKING LOT)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m hill.jpg"/>
          <p:cNvPicPr>
            <a:picLocks noChangeAspect="1"/>
          </p:cNvPicPr>
          <p:nvPr/>
        </p:nvPicPr>
        <p:blipFill>
          <a:blip r:embed="rId3" cstate="print"/>
          <a:srcRect b="14466"/>
          <a:stretch>
            <a:fillRect/>
          </a:stretch>
        </p:blipFill>
        <p:spPr>
          <a:xfrm>
            <a:off x="0" y="-1"/>
            <a:ext cx="9220200" cy="5914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336268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 OF PARK FROM SOUTHEAST (MT. BAKER NEIGHBORHOOD)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5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371600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336268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NORTHWEST AFRICAN AMERICAN MUSEUM ENTRANCE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IMG_0602.jpg"/>
          <p:cNvPicPr>
            <a:picLocks noChangeAspect="1"/>
          </p:cNvPicPr>
          <p:nvPr/>
        </p:nvPicPr>
        <p:blipFill>
          <a:blip r:embed="rId4" cstate="print"/>
          <a:srcRect r="9375"/>
          <a:stretch>
            <a:fillRect/>
          </a:stretch>
        </p:blipFill>
        <p:spPr>
          <a:xfrm>
            <a:off x="-76200" y="1371600"/>
            <a:ext cx="4419600" cy="3657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153</Words>
  <Application>Microsoft Office PowerPoint</Application>
  <PresentationFormat>On-screen Show (4:3)</PresentationFormat>
  <Paragraphs>73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LizT</dc:creator>
  <cp:lastModifiedBy>Ivana</cp:lastModifiedBy>
  <cp:revision>148</cp:revision>
  <dcterms:created xsi:type="dcterms:W3CDTF">2011-05-13T22:52:52Z</dcterms:created>
  <dcterms:modified xsi:type="dcterms:W3CDTF">2013-01-03T17:32:31Z</dcterms:modified>
</cp:coreProperties>
</file>