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4"/>
    <p:sldMasterId id="2147483673" r:id="rId5"/>
    <p:sldMasterId id="2147483683" r:id="rId6"/>
    <p:sldMasterId id="2147483743" r:id="rId7"/>
    <p:sldMasterId id="2147483751" r:id="rId8"/>
  </p:sldMasterIdLst>
  <p:notesMasterIdLst>
    <p:notesMasterId r:id="rId59"/>
  </p:notesMasterIdLst>
  <p:handoutMasterIdLst>
    <p:handoutMasterId r:id="rId60"/>
  </p:handoutMasterIdLst>
  <p:sldIdLst>
    <p:sldId id="269" r:id="rId9"/>
    <p:sldId id="321" r:id="rId10"/>
    <p:sldId id="1428" r:id="rId11"/>
    <p:sldId id="1472" r:id="rId12"/>
    <p:sldId id="1525" r:id="rId13"/>
    <p:sldId id="1526" r:id="rId14"/>
    <p:sldId id="1527" r:id="rId15"/>
    <p:sldId id="1528" r:id="rId16"/>
    <p:sldId id="323" r:id="rId17"/>
    <p:sldId id="360" r:id="rId18"/>
    <p:sldId id="358" r:id="rId19"/>
    <p:sldId id="361" r:id="rId20"/>
    <p:sldId id="362" r:id="rId21"/>
    <p:sldId id="363" r:id="rId22"/>
    <p:sldId id="972" r:id="rId23"/>
    <p:sldId id="991" r:id="rId24"/>
    <p:sldId id="1521" r:id="rId25"/>
    <p:sldId id="1522" r:id="rId26"/>
    <p:sldId id="1523" r:id="rId27"/>
    <p:sldId id="1524" r:id="rId28"/>
    <p:sldId id="1507" r:id="rId29"/>
    <p:sldId id="1512" r:id="rId30"/>
    <p:sldId id="990" r:id="rId31"/>
    <p:sldId id="989" r:id="rId32"/>
    <p:sldId id="976" r:id="rId33"/>
    <p:sldId id="1530" r:id="rId34"/>
    <p:sldId id="1467" r:id="rId35"/>
    <p:sldId id="1532" r:id="rId36"/>
    <p:sldId id="1533" r:id="rId37"/>
    <p:sldId id="1474" r:id="rId38"/>
    <p:sldId id="1478" r:id="rId39"/>
    <p:sldId id="1475" r:id="rId40"/>
    <p:sldId id="1519" r:id="rId41"/>
    <p:sldId id="1534" r:id="rId42"/>
    <p:sldId id="1535" r:id="rId43"/>
    <p:sldId id="1477" r:id="rId44"/>
    <p:sldId id="1476" r:id="rId45"/>
    <p:sldId id="1520" r:id="rId46"/>
    <p:sldId id="1518" r:id="rId47"/>
    <p:sldId id="1536" r:id="rId48"/>
    <p:sldId id="1529" r:id="rId49"/>
    <p:sldId id="1486" r:id="rId50"/>
    <p:sldId id="1517" r:id="rId51"/>
    <p:sldId id="1508" r:id="rId52"/>
    <p:sldId id="1418" r:id="rId53"/>
    <p:sldId id="1419" r:id="rId54"/>
    <p:sldId id="1454" r:id="rId55"/>
    <p:sldId id="1511" r:id="rId56"/>
    <p:sldId id="1457" r:id="rId57"/>
    <p:sldId id="265" r:id="rId58"/>
  </p:sldIdLst>
  <p:sldSz cx="12192000" cy="6858000"/>
  <p:notesSz cx="6858000" cy="9144000"/>
  <p:embeddedFontLst>
    <p:embeddedFont>
      <p:font typeface="Calibri" panose="020F0502020204030204" pitchFamily="34" charset="0"/>
      <p:regular r:id="rId61"/>
      <p:bold r:id="rId62"/>
      <p:italic r:id="rId63"/>
      <p:boldItalic r:id="rId64"/>
    </p:embeddedFont>
    <p:embeddedFont>
      <p:font typeface="Seattle Text" pitchFamily="2" charset="0"/>
      <p:regular r:id="rId65"/>
      <p:bold r:id="rId66"/>
      <p:italic r:id="rId67"/>
      <p:boldItalic r:id="rId68"/>
    </p:embeddedFont>
    <p:embeddedFont>
      <p:font typeface="Tw Cen MT" panose="020B0602020104020603" pitchFamily="34" charset="0"/>
      <p:regular r:id="rId69"/>
      <p:bold r:id="rId70"/>
      <p:italic r:id="rId71"/>
      <p:boldItalic r:id="rId7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ow, Evelyn" initials="CE" lastIdx="0" clrIdx="0">
    <p:extLst>
      <p:ext uri="{19B8F6BF-5375-455C-9EA6-DF929625EA0E}">
        <p15:presenceInfo xmlns:p15="http://schemas.microsoft.com/office/powerpoint/2012/main" userId="S-1-5-21-1005559283-1549754204-3747669754-137415" providerId="AD"/>
      </p:ext>
    </p:extLst>
  </p:cmAuthor>
  <p:cmAuthor id="2" name="Berry, Melody" initials="BM" lastIdx="1" clrIdx="1">
    <p:extLst>
      <p:ext uri="{19B8F6BF-5375-455C-9EA6-DF929625EA0E}">
        <p15:presenceInfo xmlns:p15="http://schemas.microsoft.com/office/powerpoint/2012/main" userId="S::melody.berry@seattle.gov::31bd6066-c510-4faa-ad29-e552a3d0ff26" providerId="AD"/>
      </p:ext>
    </p:extLst>
  </p:cmAuthor>
  <p:cmAuthor id="3" name="Hove-C, Tina-c" initials="HT" lastIdx="15" clrIdx="2">
    <p:extLst>
      <p:ext uri="{19B8F6BF-5375-455C-9EA6-DF929625EA0E}">
        <p15:presenceInfo xmlns:p15="http://schemas.microsoft.com/office/powerpoint/2012/main" userId="S::tina.hove@seattle.gov::4ae7d966-1c89-402a-b538-3f5719a67c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00"/>
    <a:srgbClr val="003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AD4131-870D-43FB-AFF0-E6EA0E285AE5}" v="787" dt="2021-11-17T17:01:44.2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4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409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font" Target="fonts/font3.fntdata"/><Relationship Id="rId68" Type="http://schemas.openxmlformats.org/officeDocument/2006/relationships/font" Target="fonts/font8.fntdata"/><Relationship Id="rId76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71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font" Target="fonts/font6.fntdata"/><Relationship Id="rId74" Type="http://schemas.openxmlformats.org/officeDocument/2006/relationships/presProps" Target="presProps.xml"/><Relationship Id="rId79" Type="http://schemas.microsoft.com/office/2015/10/relationships/revisionInfo" Target="revisionInfo.xml"/><Relationship Id="rId5" Type="http://schemas.openxmlformats.org/officeDocument/2006/relationships/slideMaster" Target="slideMasters/slideMaster2.xml"/><Relationship Id="rId61" Type="http://schemas.openxmlformats.org/officeDocument/2006/relationships/font" Target="fonts/font1.fntdata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handoutMaster" Target="handoutMasters/handoutMaster1.xml"/><Relationship Id="rId65" Type="http://schemas.openxmlformats.org/officeDocument/2006/relationships/font" Target="fonts/font5.fntdata"/><Relationship Id="rId73" Type="http://schemas.openxmlformats.org/officeDocument/2006/relationships/commentAuthors" Target="commentAuthors.xml"/><Relationship Id="rId78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font" Target="fonts/font4.fntdata"/><Relationship Id="rId69" Type="http://schemas.openxmlformats.org/officeDocument/2006/relationships/font" Target="fonts/font9.fntdata"/><Relationship Id="rId77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3.xml"/><Relationship Id="rId72" Type="http://schemas.openxmlformats.org/officeDocument/2006/relationships/font" Target="fonts/font12.fntdata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notesMaster" Target="notesMasters/notesMaster1.xml"/><Relationship Id="rId67" Type="http://schemas.openxmlformats.org/officeDocument/2006/relationships/font" Target="fonts/font7.fntdata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font" Target="fonts/font2.fntdata"/><Relationship Id="rId70" Type="http://schemas.openxmlformats.org/officeDocument/2006/relationships/font" Target="fonts/font10.fntdata"/><Relationship Id="rId75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ry, Melody" userId="31bd6066-c510-4faa-ad29-e552a3d0ff26" providerId="ADAL" clId="{BEAD4131-870D-43FB-AFF0-E6EA0E285AE5}"/>
    <pc:docChg chg="undo redo custSel addSld delSld modSld sldOrd modMainMaster">
      <pc:chgData name="Berry, Melody" userId="31bd6066-c510-4faa-ad29-e552a3d0ff26" providerId="ADAL" clId="{BEAD4131-870D-43FB-AFF0-E6EA0E285AE5}" dt="2021-11-17T19:13:58.928" v="6064" actId="20577"/>
      <pc:docMkLst>
        <pc:docMk/>
      </pc:docMkLst>
      <pc:sldChg chg="del">
        <pc:chgData name="Berry, Melody" userId="31bd6066-c510-4faa-ad29-e552a3d0ff26" providerId="ADAL" clId="{BEAD4131-870D-43FB-AFF0-E6EA0E285AE5}" dt="2021-11-10T00:53:13.282" v="2133" actId="47"/>
        <pc:sldMkLst>
          <pc:docMk/>
          <pc:sldMk cId="2575356441" sldId="256"/>
        </pc:sldMkLst>
      </pc:sldChg>
      <pc:sldChg chg="del">
        <pc:chgData name="Berry, Melody" userId="31bd6066-c510-4faa-ad29-e552a3d0ff26" providerId="ADAL" clId="{BEAD4131-870D-43FB-AFF0-E6EA0E285AE5}" dt="2021-11-10T00:53:15.102" v="2134" actId="47"/>
        <pc:sldMkLst>
          <pc:docMk/>
          <pc:sldMk cId="3525186738" sldId="257"/>
        </pc:sldMkLst>
      </pc:sldChg>
      <pc:sldChg chg="del">
        <pc:chgData name="Berry, Melody" userId="31bd6066-c510-4faa-ad29-e552a3d0ff26" providerId="ADAL" clId="{BEAD4131-870D-43FB-AFF0-E6EA0E285AE5}" dt="2021-11-10T00:52:29.084" v="2127" actId="47"/>
        <pc:sldMkLst>
          <pc:docMk/>
          <pc:sldMk cId="3028991759" sldId="264"/>
        </pc:sldMkLst>
      </pc:sldChg>
      <pc:sldChg chg="modSp mod">
        <pc:chgData name="Berry, Melody" userId="31bd6066-c510-4faa-ad29-e552a3d0ff26" providerId="ADAL" clId="{BEAD4131-870D-43FB-AFF0-E6EA0E285AE5}" dt="2021-11-09T18:25:17.087" v="1823" actId="20577"/>
        <pc:sldMkLst>
          <pc:docMk/>
          <pc:sldMk cId="532852770" sldId="269"/>
        </pc:sldMkLst>
        <pc:spChg chg="mod">
          <ac:chgData name="Berry, Melody" userId="31bd6066-c510-4faa-ad29-e552a3d0ff26" providerId="ADAL" clId="{BEAD4131-870D-43FB-AFF0-E6EA0E285AE5}" dt="2021-11-09T18:25:17.087" v="1823" actId="20577"/>
          <ac:spMkLst>
            <pc:docMk/>
            <pc:sldMk cId="532852770" sldId="269"/>
            <ac:spMk id="6" creationId="{9476E353-F6D4-43DA-9957-77FD5F33ED30}"/>
          </ac:spMkLst>
        </pc:spChg>
        <pc:spChg chg="mod">
          <ac:chgData name="Berry, Melody" userId="31bd6066-c510-4faa-ad29-e552a3d0ff26" providerId="ADAL" clId="{BEAD4131-870D-43FB-AFF0-E6EA0E285AE5}" dt="2021-11-09T17:34:39.066" v="114" actId="14100"/>
          <ac:spMkLst>
            <pc:docMk/>
            <pc:sldMk cId="532852770" sldId="269"/>
            <ac:spMk id="7" creationId="{D3AFED29-8799-4927-B9A5-3FA94A1E75B1}"/>
          </ac:spMkLst>
        </pc:spChg>
      </pc:sldChg>
      <pc:sldChg chg="modSp">
        <pc:chgData name="Berry, Melody" userId="31bd6066-c510-4faa-ad29-e552a3d0ff26" providerId="ADAL" clId="{BEAD4131-870D-43FB-AFF0-E6EA0E285AE5}" dt="2021-11-09T18:26:26.758" v="1858" actId="20577"/>
        <pc:sldMkLst>
          <pc:docMk/>
          <pc:sldMk cId="3836815694" sldId="323"/>
        </pc:sldMkLst>
        <pc:graphicFrameChg chg="mod">
          <ac:chgData name="Berry, Melody" userId="31bd6066-c510-4faa-ad29-e552a3d0ff26" providerId="ADAL" clId="{BEAD4131-870D-43FB-AFF0-E6EA0E285AE5}" dt="2021-11-09T18:26:26.758" v="1858" actId="20577"/>
          <ac:graphicFrameMkLst>
            <pc:docMk/>
            <pc:sldMk cId="3836815694" sldId="323"/>
            <ac:graphicFrameMk id="5" creationId="{AD0CDAFF-173C-446E-B0A4-6B67ED0C138E}"/>
          </ac:graphicFrameMkLst>
        </pc:graphicFrameChg>
      </pc:sldChg>
      <pc:sldChg chg="modSp">
        <pc:chgData name="Berry, Melody" userId="31bd6066-c510-4faa-ad29-e552a3d0ff26" providerId="ADAL" clId="{BEAD4131-870D-43FB-AFF0-E6EA0E285AE5}" dt="2021-11-09T21:03:40.494" v="1937" actId="20577"/>
        <pc:sldMkLst>
          <pc:docMk/>
          <pc:sldMk cId="2398547388" sldId="358"/>
        </pc:sldMkLst>
        <pc:graphicFrameChg chg="mod">
          <ac:chgData name="Berry, Melody" userId="31bd6066-c510-4faa-ad29-e552a3d0ff26" providerId="ADAL" clId="{BEAD4131-870D-43FB-AFF0-E6EA0E285AE5}" dt="2021-11-09T21:03:40.494" v="1937" actId="20577"/>
          <ac:graphicFrameMkLst>
            <pc:docMk/>
            <pc:sldMk cId="2398547388" sldId="358"/>
            <ac:graphicFrameMk id="6" creationId="{69F81892-F916-4674-9187-2CBFDB57A0EB}"/>
          </ac:graphicFrameMkLst>
        </pc:graphicFrameChg>
      </pc:sldChg>
      <pc:sldChg chg="modSp mod ord">
        <pc:chgData name="Berry, Melody" userId="31bd6066-c510-4faa-ad29-e552a3d0ff26" providerId="ADAL" clId="{BEAD4131-870D-43FB-AFF0-E6EA0E285AE5}" dt="2021-11-09T18:27:11.758" v="1896" actId="20577"/>
        <pc:sldMkLst>
          <pc:docMk/>
          <pc:sldMk cId="2028085594" sldId="360"/>
        </pc:sldMkLst>
        <pc:spChg chg="mod">
          <ac:chgData name="Berry, Melody" userId="31bd6066-c510-4faa-ad29-e552a3d0ff26" providerId="ADAL" clId="{BEAD4131-870D-43FB-AFF0-E6EA0E285AE5}" dt="2021-11-09T18:27:11.758" v="1896" actId="20577"/>
          <ac:spMkLst>
            <pc:docMk/>
            <pc:sldMk cId="2028085594" sldId="360"/>
            <ac:spMk id="2" creationId="{7A19F100-32AE-4693-A7DC-BD55703B4A6E}"/>
          </ac:spMkLst>
        </pc:spChg>
      </pc:sldChg>
      <pc:sldChg chg="addSp delSp modSp mod setBg setClrOvrMap">
        <pc:chgData name="Berry, Melody" userId="31bd6066-c510-4faa-ad29-e552a3d0ff26" providerId="ADAL" clId="{BEAD4131-870D-43FB-AFF0-E6EA0E285AE5}" dt="2021-11-10T00:00:04.044" v="1963" actId="732"/>
        <pc:sldMkLst>
          <pc:docMk/>
          <pc:sldMk cId="1044795065" sldId="361"/>
        </pc:sldMkLst>
        <pc:spChg chg="mod">
          <ac:chgData name="Berry, Melody" userId="31bd6066-c510-4faa-ad29-e552a3d0ff26" providerId="ADAL" clId="{BEAD4131-870D-43FB-AFF0-E6EA0E285AE5}" dt="2021-11-09T23:59:14.784" v="1957" actId="26606"/>
          <ac:spMkLst>
            <pc:docMk/>
            <pc:sldMk cId="1044795065" sldId="361"/>
            <ac:spMk id="2" creationId="{B2E33479-F3CC-46C2-AB23-F3394B1FAEDA}"/>
          </ac:spMkLst>
        </pc:spChg>
        <pc:spChg chg="mod ord">
          <ac:chgData name="Berry, Melody" userId="31bd6066-c510-4faa-ad29-e552a3d0ff26" providerId="ADAL" clId="{BEAD4131-870D-43FB-AFF0-E6EA0E285AE5}" dt="2021-11-09T23:59:14.784" v="1957" actId="26606"/>
          <ac:spMkLst>
            <pc:docMk/>
            <pc:sldMk cId="1044795065" sldId="361"/>
            <ac:spMk id="3" creationId="{342D2092-7DA4-41B4-826F-F9FFAAF93C15}"/>
          </ac:spMkLst>
        </pc:spChg>
        <pc:spChg chg="add del mod">
          <ac:chgData name="Berry, Melody" userId="31bd6066-c510-4faa-ad29-e552a3d0ff26" providerId="ADAL" clId="{BEAD4131-870D-43FB-AFF0-E6EA0E285AE5}" dt="2021-11-09T23:56:48.345" v="1939" actId="478"/>
          <ac:spMkLst>
            <pc:docMk/>
            <pc:sldMk cId="1044795065" sldId="361"/>
            <ac:spMk id="5" creationId="{CA223656-EE6B-4826-8577-C40596ECD294}"/>
          </ac:spMkLst>
        </pc:spChg>
        <pc:spChg chg="add del mod">
          <ac:chgData name="Berry, Melody" userId="31bd6066-c510-4faa-ad29-e552a3d0ff26" providerId="ADAL" clId="{BEAD4131-870D-43FB-AFF0-E6EA0E285AE5}" dt="2021-11-09T23:58:01.765" v="1948" actId="478"/>
          <ac:spMkLst>
            <pc:docMk/>
            <pc:sldMk cId="1044795065" sldId="361"/>
            <ac:spMk id="9" creationId="{C1D549AA-784A-41C5-AF2C-0530D8B31D12}"/>
          </ac:spMkLst>
        </pc:spChg>
        <pc:spChg chg="add del">
          <ac:chgData name="Berry, Melody" userId="31bd6066-c510-4faa-ad29-e552a3d0ff26" providerId="ADAL" clId="{BEAD4131-870D-43FB-AFF0-E6EA0E285AE5}" dt="2021-11-09T23:58:46.549" v="1952" actId="26606"/>
          <ac:spMkLst>
            <pc:docMk/>
            <pc:sldMk cId="1044795065" sldId="361"/>
            <ac:spMk id="16" creationId="{A7AE9375-4664-4DB2-922D-2782A6E439AC}"/>
          </ac:spMkLst>
        </pc:spChg>
        <pc:spChg chg="add del">
          <ac:chgData name="Berry, Melody" userId="31bd6066-c510-4faa-ad29-e552a3d0ff26" providerId="ADAL" clId="{BEAD4131-870D-43FB-AFF0-E6EA0E285AE5}" dt="2021-11-09T23:58:46.549" v="1952" actId="26606"/>
          <ac:spMkLst>
            <pc:docMk/>
            <pc:sldMk cId="1044795065" sldId="361"/>
            <ac:spMk id="20" creationId="{C87417AF-190E-4D6E-AFA6-7D3E84B0B430}"/>
          </ac:spMkLst>
        </pc:spChg>
        <pc:spChg chg="add del">
          <ac:chgData name="Berry, Melody" userId="31bd6066-c510-4faa-ad29-e552a3d0ff26" providerId="ADAL" clId="{BEAD4131-870D-43FB-AFF0-E6EA0E285AE5}" dt="2021-11-09T23:58:46.549" v="1952" actId="26606"/>
          <ac:spMkLst>
            <pc:docMk/>
            <pc:sldMk cId="1044795065" sldId="361"/>
            <ac:spMk id="22" creationId="{80B30ED8-273E-4C07-8568-2FE5CC5C483D}"/>
          </ac:spMkLst>
        </pc:spChg>
        <pc:spChg chg="add del">
          <ac:chgData name="Berry, Melody" userId="31bd6066-c510-4faa-ad29-e552a3d0ff26" providerId="ADAL" clId="{BEAD4131-870D-43FB-AFF0-E6EA0E285AE5}" dt="2021-11-09T23:59:14.784" v="1957" actId="26606"/>
          <ac:spMkLst>
            <pc:docMk/>
            <pc:sldMk cId="1044795065" sldId="361"/>
            <ac:spMk id="24" creationId="{375B19E4-0108-41C4-8DB1-11BAE0B49D9B}"/>
          </ac:spMkLst>
        </pc:spChg>
        <pc:spChg chg="add">
          <ac:chgData name="Berry, Melody" userId="31bd6066-c510-4faa-ad29-e552a3d0ff26" providerId="ADAL" clId="{BEAD4131-870D-43FB-AFF0-E6EA0E285AE5}" dt="2021-11-09T23:59:14.784" v="1957" actId="26606"/>
          <ac:spMkLst>
            <pc:docMk/>
            <pc:sldMk cId="1044795065" sldId="361"/>
            <ac:spMk id="31" creationId="{DC14B3F1-8CC5-4623-94B0-4445E3775D41}"/>
          </ac:spMkLst>
        </pc:spChg>
        <pc:picChg chg="add mod ord modCrop">
          <ac:chgData name="Berry, Melody" userId="31bd6066-c510-4faa-ad29-e552a3d0ff26" providerId="ADAL" clId="{BEAD4131-870D-43FB-AFF0-E6EA0E285AE5}" dt="2021-11-09T23:59:55.902" v="1962" actId="732"/>
          <ac:picMkLst>
            <pc:docMk/>
            <pc:sldMk cId="1044795065" sldId="361"/>
            <ac:picMk id="7" creationId="{D7E6E880-62A4-46D9-B994-CC4D34427ACF}"/>
          </ac:picMkLst>
        </pc:picChg>
        <pc:picChg chg="add mod modCrop">
          <ac:chgData name="Berry, Melody" userId="31bd6066-c510-4faa-ad29-e552a3d0ff26" providerId="ADAL" clId="{BEAD4131-870D-43FB-AFF0-E6EA0E285AE5}" dt="2021-11-10T00:00:04.044" v="1963" actId="732"/>
          <ac:picMkLst>
            <pc:docMk/>
            <pc:sldMk cId="1044795065" sldId="361"/>
            <ac:picMk id="11" creationId="{2D337DCD-7881-4175-AEC5-E4FD6C7D8D7D}"/>
          </ac:picMkLst>
        </pc:picChg>
        <pc:picChg chg="del mod">
          <ac:chgData name="Berry, Melody" userId="31bd6066-c510-4faa-ad29-e552a3d0ff26" providerId="ADAL" clId="{BEAD4131-870D-43FB-AFF0-E6EA0E285AE5}" dt="2021-11-09T23:57:56.761" v="1947" actId="478"/>
          <ac:picMkLst>
            <pc:docMk/>
            <pc:sldMk cId="1044795065" sldId="361"/>
            <ac:picMk id="12" creationId="{B8CF0B02-8AEC-45E4-B95F-67EC1E03D2E4}"/>
          </ac:picMkLst>
        </pc:picChg>
        <pc:picChg chg="del">
          <ac:chgData name="Berry, Melody" userId="31bd6066-c510-4faa-ad29-e552a3d0ff26" providerId="ADAL" clId="{BEAD4131-870D-43FB-AFF0-E6EA0E285AE5}" dt="2021-11-09T23:56:45.117" v="1938" actId="478"/>
          <ac:picMkLst>
            <pc:docMk/>
            <pc:sldMk cId="1044795065" sldId="361"/>
            <ac:picMk id="13" creationId="{7269B528-721E-41F2-A9E3-EB807E15DCBD}"/>
          </ac:picMkLst>
        </pc:picChg>
        <pc:picChg chg="add del mod">
          <ac:chgData name="Berry, Melody" userId="31bd6066-c510-4faa-ad29-e552a3d0ff26" providerId="ADAL" clId="{BEAD4131-870D-43FB-AFF0-E6EA0E285AE5}" dt="2021-11-09T23:57:08.304" v="1944" actId="478"/>
          <ac:picMkLst>
            <pc:docMk/>
            <pc:sldMk cId="1044795065" sldId="361"/>
            <ac:picMk id="1025" creationId="{54684C3D-E0F5-4DC0-907E-C4273EFAC5D7}"/>
          </ac:picMkLst>
        </pc:picChg>
        <pc:cxnChg chg="add del">
          <ac:chgData name="Berry, Melody" userId="31bd6066-c510-4faa-ad29-e552a3d0ff26" providerId="ADAL" clId="{BEAD4131-870D-43FB-AFF0-E6EA0E285AE5}" dt="2021-11-09T23:58:46.549" v="1952" actId="26606"/>
          <ac:cxnSpMkLst>
            <pc:docMk/>
            <pc:sldMk cId="1044795065" sldId="361"/>
            <ac:cxnSpMk id="18" creationId="{EE504C98-6397-41C1-A8D8-2D9C4ED307E0}"/>
          </ac:cxnSpMkLst>
        </pc:cxnChg>
        <pc:cxnChg chg="add del">
          <ac:chgData name="Berry, Melody" userId="31bd6066-c510-4faa-ad29-e552a3d0ff26" providerId="ADAL" clId="{BEAD4131-870D-43FB-AFF0-E6EA0E285AE5}" dt="2021-11-09T23:59:14.784" v="1957" actId="26606"/>
          <ac:cxnSpMkLst>
            <pc:docMk/>
            <pc:sldMk cId="1044795065" sldId="361"/>
            <ac:cxnSpMk id="25" creationId="{EE504C98-6397-41C1-A8D8-2D9C4ED307E0}"/>
          </ac:cxnSpMkLst>
        </pc:cxnChg>
        <pc:cxnChg chg="add del">
          <ac:chgData name="Berry, Melody" userId="31bd6066-c510-4faa-ad29-e552a3d0ff26" providerId="ADAL" clId="{BEAD4131-870D-43FB-AFF0-E6EA0E285AE5}" dt="2021-11-09T23:59:14.784" v="1957" actId="26606"/>
          <ac:cxnSpMkLst>
            <pc:docMk/>
            <pc:sldMk cId="1044795065" sldId="361"/>
            <ac:cxnSpMk id="26" creationId="{CEA14AE1-71AB-4B18-826E-F563FF4288D6}"/>
          </ac:cxnSpMkLst>
        </pc:cxnChg>
        <pc:cxnChg chg="add">
          <ac:chgData name="Berry, Melody" userId="31bd6066-c510-4faa-ad29-e552a3d0ff26" providerId="ADAL" clId="{BEAD4131-870D-43FB-AFF0-E6EA0E285AE5}" dt="2021-11-09T23:59:14.784" v="1957" actId="26606"/>
          <ac:cxnSpMkLst>
            <pc:docMk/>
            <pc:sldMk cId="1044795065" sldId="361"/>
            <ac:cxnSpMk id="33" creationId="{B8EC0F70-6AFD-45BE-8F70-52888FC304F7}"/>
          </ac:cxnSpMkLst>
        </pc:cxnChg>
      </pc:sldChg>
      <pc:sldChg chg="addSp delSp modSp mod setBg setClrOvrMap">
        <pc:chgData name="Berry, Melody" userId="31bd6066-c510-4faa-ad29-e552a3d0ff26" providerId="ADAL" clId="{BEAD4131-870D-43FB-AFF0-E6EA0E285AE5}" dt="2021-11-10T00:52:12.844" v="2124" actId="12385"/>
        <pc:sldMkLst>
          <pc:docMk/>
          <pc:sldMk cId="1997803253" sldId="362"/>
        </pc:sldMkLst>
        <pc:spChg chg="mod">
          <ac:chgData name="Berry, Melody" userId="31bd6066-c510-4faa-ad29-e552a3d0ff26" providerId="ADAL" clId="{BEAD4131-870D-43FB-AFF0-E6EA0E285AE5}" dt="2021-11-10T00:03:06.189" v="1985" actId="6549"/>
          <ac:spMkLst>
            <pc:docMk/>
            <pc:sldMk cId="1997803253" sldId="362"/>
            <ac:spMk id="2" creationId="{A29B579C-08B5-4704-9A4A-5128E0A36369}"/>
          </ac:spMkLst>
        </pc:spChg>
        <pc:spChg chg="del mod">
          <ac:chgData name="Berry, Melody" userId="31bd6066-c510-4faa-ad29-e552a3d0ff26" providerId="ADAL" clId="{BEAD4131-870D-43FB-AFF0-E6EA0E285AE5}" dt="2021-11-09T18:20:56.270" v="1673" actId="478"/>
          <ac:spMkLst>
            <pc:docMk/>
            <pc:sldMk cId="1997803253" sldId="362"/>
            <ac:spMk id="5" creationId="{41A9188E-A8BD-48E2-9715-A66DF9267052}"/>
          </ac:spMkLst>
        </pc:spChg>
        <pc:spChg chg="add del mod">
          <ac:chgData name="Berry, Melody" userId="31bd6066-c510-4faa-ad29-e552a3d0ff26" providerId="ADAL" clId="{BEAD4131-870D-43FB-AFF0-E6EA0E285AE5}" dt="2021-11-09T18:20:58.923" v="1674" actId="478"/>
          <ac:spMkLst>
            <pc:docMk/>
            <pc:sldMk cId="1997803253" sldId="362"/>
            <ac:spMk id="6" creationId="{51EE1F58-A76E-4549-812B-52CCB021BE25}"/>
          </ac:spMkLst>
        </pc:spChg>
        <pc:spChg chg="add del">
          <ac:chgData name="Berry, Melody" userId="31bd6066-c510-4faa-ad29-e552a3d0ff26" providerId="ADAL" clId="{BEAD4131-870D-43FB-AFF0-E6EA0E285AE5}" dt="2021-11-09T18:21:14.210" v="1676" actId="26606"/>
          <ac:spMkLst>
            <pc:docMk/>
            <pc:sldMk cId="1997803253" sldId="362"/>
            <ac:spMk id="9" creationId="{6166C6D1-23AC-49C4-BA07-238E4E9F8CEB}"/>
          </ac:spMkLst>
        </pc:spChg>
        <pc:spChg chg="add del">
          <ac:chgData name="Berry, Melody" userId="31bd6066-c510-4faa-ad29-e552a3d0ff26" providerId="ADAL" clId="{BEAD4131-870D-43FB-AFF0-E6EA0E285AE5}" dt="2021-11-09T18:21:14.210" v="1676" actId="26606"/>
          <ac:spMkLst>
            <pc:docMk/>
            <pc:sldMk cId="1997803253" sldId="362"/>
            <ac:spMk id="11" creationId="{B775CD93-9DF2-48CB-9F57-1BCA9A46C7FA}"/>
          </ac:spMkLst>
        </pc:spChg>
        <pc:spChg chg="add del">
          <ac:chgData name="Berry, Melody" userId="31bd6066-c510-4faa-ad29-e552a3d0ff26" providerId="ADAL" clId="{BEAD4131-870D-43FB-AFF0-E6EA0E285AE5}" dt="2021-11-09T18:21:14.210" v="1676" actId="26606"/>
          <ac:spMkLst>
            <pc:docMk/>
            <pc:sldMk cId="1997803253" sldId="362"/>
            <ac:spMk id="13" creationId="{E186B68C-84BC-4A6E-99D1-EE87483C1349}"/>
          </ac:spMkLst>
        </pc:spChg>
        <pc:spChg chg="add del">
          <ac:chgData name="Berry, Melody" userId="31bd6066-c510-4faa-ad29-e552a3d0ff26" providerId="ADAL" clId="{BEAD4131-870D-43FB-AFF0-E6EA0E285AE5}" dt="2021-11-09T18:21:14.210" v="1676" actId="26606"/>
          <ac:spMkLst>
            <pc:docMk/>
            <pc:sldMk cId="1997803253" sldId="362"/>
            <ac:spMk id="15" creationId="{1C091803-41C2-48E0-9228-5148460C7479}"/>
          </ac:spMkLst>
        </pc:spChg>
        <pc:spChg chg="add del">
          <ac:chgData name="Berry, Melody" userId="31bd6066-c510-4faa-ad29-e552a3d0ff26" providerId="ADAL" clId="{BEAD4131-870D-43FB-AFF0-E6EA0E285AE5}" dt="2021-11-09T18:21:19.335" v="1678" actId="26606"/>
          <ac:spMkLst>
            <pc:docMk/>
            <pc:sldMk cId="1997803253" sldId="362"/>
            <ac:spMk id="17" creationId="{B775CD93-9DF2-48CB-9F57-1BCA9A46C7FA}"/>
          </ac:spMkLst>
        </pc:spChg>
        <pc:spChg chg="add del">
          <ac:chgData name="Berry, Melody" userId="31bd6066-c510-4faa-ad29-e552a3d0ff26" providerId="ADAL" clId="{BEAD4131-870D-43FB-AFF0-E6EA0E285AE5}" dt="2021-11-09T18:21:19.335" v="1678" actId="26606"/>
          <ac:spMkLst>
            <pc:docMk/>
            <pc:sldMk cId="1997803253" sldId="362"/>
            <ac:spMk id="18" creationId="{1C091803-41C2-48E0-9228-5148460C7479}"/>
          </ac:spMkLst>
        </pc:spChg>
        <pc:spChg chg="add del">
          <ac:chgData name="Berry, Melody" userId="31bd6066-c510-4faa-ad29-e552a3d0ff26" providerId="ADAL" clId="{BEAD4131-870D-43FB-AFF0-E6EA0E285AE5}" dt="2021-11-09T18:21:19.335" v="1678" actId="26606"/>
          <ac:spMkLst>
            <pc:docMk/>
            <pc:sldMk cId="1997803253" sldId="362"/>
            <ac:spMk id="19" creationId="{E186B68C-84BC-4A6E-99D1-EE87483C1349}"/>
          </ac:spMkLst>
        </pc:spChg>
        <pc:spChg chg="add del">
          <ac:chgData name="Berry, Melody" userId="31bd6066-c510-4faa-ad29-e552a3d0ff26" providerId="ADAL" clId="{BEAD4131-870D-43FB-AFF0-E6EA0E285AE5}" dt="2021-11-09T18:21:19.335" v="1678" actId="26606"/>
          <ac:spMkLst>
            <pc:docMk/>
            <pc:sldMk cId="1997803253" sldId="362"/>
            <ac:spMk id="20" creationId="{6166C6D1-23AC-49C4-BA07-238E4E9F8CEB}"/>
          </ac:spMkLst>
        </pc:spChg>
        <pc:spChg chg="add del">
          <ac:chgData name="Berry, Melody" userId="31bd6066-c510-4faa-ad29-e552a3d0ff26" providerId="ADAL" clId="{BEAD4131-870D-43FB-AFF0-E6EA0E285AE5}" dt="2021-11-09T18:21:23.665" v="1680" actId="26606"/>
          <ac:spMkLst>
            <pc:docMk/>
            <pc:sldMk cId="1997803253" sldId="362"/>
            <ac:spMk id="22" creationId="{96918796-2918-40D6-BE3A-4600C47FCD42}"/>
          </ac:spMkLst>
        </pc:spChg>
        <pc:spChg chg="add del">
          <ac:chgData name="Berry, Melody" userId="31bd6066-c510-4faa-ad29-e552a3d0ff26" providerId="ADAL" clId="{BEAD4131-870D-43FB-AFF0-E6EA0E285AE5}" dt="2021-11-10T00:01:22.675" v="1966" actId="26606"/>
          <ac:spMkLst>
            <pc:docMk/>
            <pc:sldMk cId="1997803253" sldId="362"/>
            <ac:spMk id="24" creationId="{95724071-AC7B-4A67-934B-CD7F90745802}"/>
          </ac:spMkLst>
        </pc:spChg>
        <pc:spChg chg="add">
          <ac:chgData name="Berry, Melody" userId="31bd6066-c510-4faa-ad29-e552a3d0ff26" providerId="ADAL" clId="{BEAD4131-870D-43FB-AFF0-E6EA0E285AE5}" dt="2021-11-10T00:01:22.675" v="1966" actId="26606"/>
          <ac:spMkLst>
            <pc:docMk/>
            <pc:sldMk cId="1997803253" sldId="362"/>
            <ac:spMk id="29" creationId="{6166C6D1-23AC-49C4-BA07-238E4E9F8CEB}"/>
          </ac:spMkLst>
        </pc:spChg>
        <pc:spChg chg="add">
          <ac:chgData name="Berry, Melody" userId="31bd6066-c510-4faa-ad29-e552a3d0ff26" providerId="ADAL" clId="{BEAD4131-870D-43FB-AFF0-E6EA0E285AE5}" dt="2021-11-10T00:01:22.675" v="1966" actId="26606"/>
          <ac:spMkLst>
            <pc:docMk/>
            <pc:sldMk cId="1997803253" sldId="362"/>
            <ac:spMk id="31" creationId="{B775CD93-9DF2-48CB-9F57-1BCA9A46C7FA}"/>
          </ac:spMkLst>
        </pc:spChg>
        <pc:spChg chg="add">
          <ac:chgData name="Berry, Melody" userId="31bd6066-c510-4faa-ad29-e552a3d0ff26" providerId="ADAL" clId="{BEAD4131-870D-43FB-AFF0-E6EA0E285AE5}" dt="2021-11-10T00:01:22.675" v="1966" actId="26606"/>
          <ac:spMkLst>
            <pc:docMk/>
            <pc:sldMk cId="1997803253" sldId="362"/>
            <ac:spMk id="33" creationId="{E186B68C-84BC-4A6E-99D1-EE87483C1349}"/>
          </ac:spMkLst>
        </pc:spChg>
        <pc:spChg chg="add">
          <ac:chgData name="Berry, Melody" userId="31bd6066-c510-4faa-ad29-e552a3d0ff26" providerId="ADAL" clId="{BEAD4131-870D-43FB-AFF0-E6EA0E285AE5}" dt="2021-11-10T00:01:22.675" v="1966" actId="26606"/>
          <ac:spMkLst>
            <pc:docMk/>
            <pc:sldMk cId="1997803253" sldId="362"/>
            <ac:spMk id="35" creationId="{1C091803-41C2-48E0-9228-5148460C7479}"/>
          </ac:spMkLst>
        </pc:spChg>
        <pc:graphicFrameChg chg="mod modGraphic">
          <ac:chgData name="Berry, Melody" userId="31bd6066-c510-4faa-ad29-e552a3d0ff26" providerId="ADAL" clId="{BEAD4131-870D-43FB-AFF0-E6EA0E285AE5}" dt="2021-11-10T00:52:12.844" v="2124" actId="12385"/>
          <ac:graphicFrameMkLst>
            <pc:docMk/>
            <pc:sldMk cId="1997803253" sldId="362"/>
            <ac:graphicFrameMk id="4" creationId="{77A3A313-FEE2-43C6-A3B2-C969590A517C}"/>
          </ac:graphicFrameMkLst>
        </pc:graphicFrameChg>
      </pc:sldChg>
      <pc:sldChg chg="addSp delSp modSp mod">
        <pc:chgData name="Berry, Melody" userId="31bd6066-c510-4faa-ad29-e552a3d0ff26" providerId="ADAL" clId="{BEAD4131-870D-43FB-AFF0-E6EA0E285AE5}" dt="2021-11-10T00:50:39.499" v="2109" actId="20577"/>
        <pc:sldMkLst>
          <pc:docMk/>
          <pc:sldMk cId="2817568055" sldId="363"/>
        </pc:sldMkLst>
        <pc:spChg chg="mod">
          <ac:chgData name="Berry, Melody" userId="31bd6066-c510-4faa-ad29-e552a3d0ff26" providerId="ADAL" clId="{BEAD4131-870D-43FB-AFF0-E6EA0E285AE5}" dt="2021-11-10T00:05:06.906" v="2008" actId="26606"/>
          <ac:spMkLst>
            <pc:docMk/>
            <pc:sldMk cId="2817568055" sldId="363"/>
            <ac:spMk id="8" creationId="{5CA89F96-B10F-430A-B32F-23909F6D30F8}"/>
          </ac:spMkLst>
        </pc:spChg>
        <pc:spChg chg="add del">
          <ac:chgData name="Berry, Melody" userId="31bd6066-c510-4faa-ad29-e552a3d0ff26" providerId="ADAL" clId="{BEAD4131-870D-43FB-AFF0-E6EA0E285AE5}" dt="2021-11-10T00:04:14.349" v="1998" actId="26606"/>
          <ac:spMkLst>
            <pc:docMk/>
            <pc:sldMk cId="2817568055" sldId="363"/>
            <ac:spMk id="20" creationId="{6166C6D1-23AC-49C4-BA07-238E4E9F8CEB}"/>
          </ac:spMkLst>
        </pc:spChg>
        <pc:spChg chg="add del">
          <ac:chgData name="Berry, Melody" userId="31bd6066-c510-4faa-ad29-e552a3d0ff26" providerId="ADAL" clId="{BEAD4131-870D-43FB-AFF0-E6EA0E285AE5}" dt="2021-11-10T00:04:14.349" v="1998" actId="26606"/>
          <ac:spMkLst>
            <pc:docMk/>
            <pc:sldMk cId="2817568055" sldId="363"/>
            <ac:spMk id="22" creationId="{B775CD93-9DF2-48CB-9F57-1BCA9A46C7FA}"/>
          </ac:spMkLst>
        </pc:spChg>
        <pc:spChg chg="add del">
          <ac:chgData name="Berry, Melody" userId="31bd6066-c510-4faa-ad29-e552a3d0ff26" providerId="ADAL" clId="{BEAD4131-870D-43FB-AFF0-E6EA0E285AE5}" dt="2021-11-10T00:04:14.349" v="1998" actId="26606"/>
          <ac:spMkLst>
            <pc:docMk/>
            <pc:sldMk cId="2817568055" sldId="363"/>
            <ac:spMk id="24" creationId="{E186B68C-84BC-4A6E-99D1-EE87483C1349}"/>
          </ac:spMkLst>
        </pc:spChg>
        <pc:spChg chg="add del">
          <ac:chgData name="Berry, Melody" userId="31bd6066-c510-4faa-ad29-e552a3d0ff26" providerId="ADAL" clId="{BEAD4131-870D-43FB-AFF0-E6EA0E285AE5}" dt="2021-11-10T00:04:14.349" v="1998" actId="26606"/>
          <ac:spMkLst>
            <pc:docMk/>
            <pc:sldMk cId="2817568055" sldId="363"/>
            <ac:spMk id="26" creationId="{1C091803-41C2-48E0-9228-5148460C7479}"/>
          </ac:spMkLst>
        </pc:spChg>
        <pc:spChg chg="add del">
          <ac:chgData name="Berry, Melody" userId="31bd6066-c510-4faa-ad29-e552a3d0ff26" providerId="ADAL" clId="{BEAD4131-870D-43FB-AFF0-E6EA0E285AE5}" dt="2021-11-10T00:05:06.906" v="2008" actId="26606"/>
          <ac:spMkLst>
            <pc:docMk/>
            <pc:sldMk cId="2817568055" sldId="363"/>
            <ac:spMk id="28" creationId="{6166C6D1-23AC-49C4-BA07-238E4E9F8CEB}"/>
          </ac:spMkLst>
        </pc:spChg>
        <pc:spChg chg="add del">
          <ac:chgData name="Berry, Melody" userId="31bd6066-c510-4faa-ad29-e552a3d0ff26" providerId="ADAL" clId="{BEAD4131-870D-43FB-AFF0-E6EA0E285AE5}" dt="2021-11-10T00:05:06.906" v="2008" actId="26606"/>
          <ac:spMkLst>
            <pc:docMk/>
            <pc:sldMk cId="2817568055" sldId="363"/>
            <ac:spMk id="29" creationId="{B775CD93-9DF2-48CB-9F57-1BCA9A46C7FA}"/>
          </ac:spMkLst>
        </pc:spChg>
        <pc:spChg chg="add del">
          <ac:chgData name="Berry, Melody" userId="31bd6066-c510-4faa-ad29-e552a3d0ff26" providerId="ADAL" clId="{BEAD4131-870D-43FB-AFF0-E6EA0E285AE5}" dt="2021-11-10T00:05:06.906" v="2008" actId="26606"/>
          <ac:spMkLst>
            <pc:docMk/>
            <pc:sldMk cId="2817568055" sldId="363"/>
            <ac:spMk id="30" creationId="{E186B68C-84BC-4A6E-99D1-EE87483C1349}"/>
          </ac:spMkLst>
        </pc:spChg>
        <pc:spChg chg="add del">
          <ac:chgData name="Berry, Melody" userId="31bd6066-c510-4faa-ad29-e552a3d0ff26" providerId="ADAL" clId="{BEAD4131-870D-43FB-AFF0-E6EA0E285AE5}" dt="2021-11-10T00:05:06.906" v="2008" actId="26606"/>
          <ac:spMkLst>
            <pc:docMk/>
            <pc:sldMk cId="2817568055" sldId="363"/>
            <ac:spMk id="31" creationId="{1C091803-41C2-48E0-9228-5148460C7479}"/>
          </ac:spMkLst>
        </pc:spChg>
        <pc:spChg chg="add">
          <ac:chgData name="Berry, Melody" userId="31bd6066-c510-4faa-ad29-e552a3d0ff26" providerId="ADAL" clId="{BEAD4131-870D-43FB-AFF0-E6EA0E285AE5}" dt="2021-11-10T00:05:06.906" v="2008" actId="26606"/>
          <ac:spMkLst>
            <pc:docMk/>
            <pc:sldMk cId="2817568055" sldId="363"/>
            <ac:spMk id="36" creationId="{2C910467-8185-45DD-B8A2-A88DF20DF6E0}"/>
          </ac:spMkLst>
        </pc:spChg>
        <pc:spChg chg="add">
          <ac:chgData name="Berry, Melody" userId="31bd6066-c510-4faa-ad29-e552a3d0ff26" providerId="ADAL" clId="{BEAD4131-870D-43FB-AFF0-E6EA0E285AE5}" dt="2021-11-10T00:05:06.906" v="2008" actId="26606"/>
          <ac:spMkLst>
            <pc:docMk/>
            <pc:sldMk cId="2817568055" sldId="363"/>
            <ac:spMk id="38" creationId="{CDA1A2E9-63FE-408D-A803-8E306ECAB4B3}"/>
          </ac:spMkLst>
        </pc:spChg>
        <pc:spChg chg="add">
          <ac:chgData name="Berry, Melody" userId="31bd6066-c510-4faa-ad29-e552a3d0ff26" providerId="ADAL" clId="{BEAD4131-870D-43FB-AFF0-E6EA0E285AE5}" dt="2021-11-10T00:05:06.906" v="2008" actId="26606"/>
          <ac:spMkLst>
            <pc:docMk/>
            <pc:sldMk cId="2817568055" sldId="363"/>
            <ac:spMk id="40" creationId="{FBE9F90C-C163-435B-9A68-D15C92D1CF2B}"/>
          </ac:spMkLst>
        </pc:spChg>
        <pc:spChg chg="add">
          <ac:chgData name="Berry, Melody" userId="31bd6066-c510-4faa-ad29-e552a3d0ff26" providerId="ADAL" clId="{BEAD4131-870D-43FB-AFF0-E6EA0E285AE5}" dt="2021-11-10T00:05:06.906" v="2008" actId="26606"/>
          <ac:spMkLst>
            <pc:docMk/>
            <pc:sldMk cId="2817568055" sldId="363"/>
            <ac:spMk id="42" creationId="{1A882A9F-F4E9-4E23-8F0B-20B5DF42EAA9}"/>
          </ac:spMkLst>
        </pc:spChg>
        <pc:graphicFrameChg chg="add mod modGraphic">
          <ac:chgData name="Berry, Melody" userId="31bd6066-c510-4faa-ad29-e552a3d0ff26" providerId="ADAL" clId="{BEAD4131-870D-43FB-AFF0-E6EA0E285AE5}" dt="2021-11-10T00:50:39.499" v="2109" actId="20577"/>
          <ac:graphicFrameMkLst>
            <pc:docMk/>
            <pc:sldMk cId="2817568055" sldId="363"/>
            <ac:graphicFrameMk id="15" creationId="{F9B824DC-CAA2-45DE-B375-948813A6B550}"/>
          </ac:graphicFrameMkLst>
        </pc:graphicFrameChg>
      </pc:sldChg>
      <pc:sldChg chg="del">
        <pc:chgData name="Berry, Melody" userId="31bd6066-c510-4faa-ad29-e552a3d0ff26" providerId="ADAL" clId="{BEAD4131-870D-43FB-AFF0-E6EA0E285AE5}" dt="2021-11-10T00:52:26.074" v="2125" actId="47"/>
        <pc:sldMkLst>
          <pc:docMk/>
          <pc:sldMk cId="126347841" sldId="364"/>
        </pc:sldMkLst>
      </pc:sldChg>
      <pc:sldChg chg="del">
        <pc:chgData name="Berry, Melody" userId="31bd6066-c510-4faa-ad29-e552a3d0ff26" providerId="ADAL" clId="{BEAD4131-870D-43FB-AFF0-E6EA0E285AE5}" dt="2021-11-10T00:08:29.426" v="2093" actId="47"/>
        <pc:sldMkLst>
          <pc:docMk/>
          <pc:sldMk cId="3834066657" sldId="368"/>
        </pc:sldMkLst>
      </pc:sldChg>
      <pc:sldChg chg="del">
        <pc:chgData name="Berry, Melody" userId="31bd6066-c510-4faa-ad29-e552a3d0ff26" providerId="ADAL" clId="{BEAD4131-870D-43FB-AFF0-E6EA0E285AE5}" dt="2021-11-10T00:52:27.231" v="2126" actId="47"/>
        <pc:sldMkLst>
          <pc:docMk/>
          <pc:sldMk cId="2493757072" sldId="370"/>
        </pc:sldMkLst>
      </pc:sldChg>
      <pc:sldChg chg="addSp delSp modSp del mod setClrOvrMap">
        <pc:chgData name="Berry, Melody" userId="31bd6066-c510-4faa-ad29-e552a3d0ff26" providerId="ADAL" clId="{BEAD4131-870D-43FB-AFF0-E6EA0E285AE5}" dt="2021-11-09T21:03:27.635" v="1931" actId="47"/>
        <pc:sldMkLst>
          <pc:docMk/>
          <pc:sldMk cId="1504013931" sldId="371"/>
        </pc:sldMkLst>
        <pc:spChg chg="mod">
          <ac:chgData name="Berry, Melody" userId="31bd6066-c510-4faa-ad29-e552a3d0ff26" providerId="ADAL" clId="{BEAD4131-870D-43FB-AFF0-E6EA0E285AE5}" dt="2021-11-09T18:27:00.907" v="1889" actId="14100"/>
          <ac:spMkLst>
            <pc:docMk/>
            <pc:sldMk cId="1504013931" sldId="371"/>
            <ac:spMk id="2" creationId="{D21242AC-7800-48EC-BD96-12F0AD3C0DBE}"/>
          </ac:spMkLst>
        </pc:spChg>
        <pc:spChg chg="del">
          <ac:chgData name="Berry, Melody" userId="31bd6066-c510-4faa-ad29-e552a3d0ff26" providerId="ADAL" clId="{BEAD4131-870D-43FB-AFF0-E6EA0E285AE5}" dt="2021-11-09T17:51:31.420" v="403" actId="26606"/>
          <ac:spMkLst>
            <pc:docMk/>
            <pc:sldMk cId="1504013931" sldId="371"/>
            <ac:spMk id="10" creationId="{9228552E-C8B1-4A80-8448-0787CE0FC704}"/>
          </ac:spMkLst>
        </pc:spChg>
        <pc:spChg chg="add mod">
          <ac:chgData name="Berry, Melody" userId="31bd6066-c510-4faa-ad29-e552a3d0ff26" providerId="ADAL" clId="{BEAD4131-870D-43FB-AFF0-E6EA0E285AE5}" dt="2021-11-09T18:15:48.201" v="1323"/>
          <ac:spMkLst>
            <pc:docMk/>
            <pc:sldMk cId="1504013931" sldId="371"/>
            <ac:spMk id="12" creationId="{CE0B4EB7-6AEF-4EFE-BE00-193931DDF91E}"/>
          </ac:spMkLst>
        </pc:spChg>
        <pc:spChg chg="add mod">
          <ac:chgData name="Berry, Melody" userId="31bd6066-c510-4faa-ad29-e552a3d0ff26" providerId="ADAL" clId="{BEAD4131-870D-43FB-AFF0-E6EA0E285AE5}" dt="2021-11-09T18:16:16.662" v="1382" actId="403"/>
          <ac:spMkLst>
            <pc:docMk/>
            <pc:sldMk cId="1504013931" sldId="371"/>
            <ac:spMk id="13" creationId="{FB725602-40B7-43AF-969D-7906AAA7F8BC}"/>
          </ac:spMkLst>
        </pc:spChg>
        <pc:spChg chg="add">
          <ac:chgData name="Berry, Melody" userId="31bd6066-c510-4faa-ad29-e552a3d0ff26" providerId="ADAL" clId="{BEAD4131-870D-43FB-AFF0-E6EA0E285AE5}" dt="2021-11-09T17:51:31.420" v="403" actId="26606"/>
          <ac:spMkLst>
            <pc:docMk/>
            <pc:sldMk cId="1504013931" sldId="371"/>
            <ac:spMk id="24" creationId="{2B566528-1B12-4246-9431-5C2D7D081168}"/>
          </ac:spMkLst>
        </pc:spChg>
        <pc:spChg chg="add">
          <ac:chgData name="Berry, Melody" userId="31bd6066-c510-4faa-ad29-e552a3d0ff26" providerId="ADAL" clId="{BEAD4131-870D-43FB-AFF0-E6EA0E285AE5}" dt="2021-11-09T17:51:31.420" v="403" actId="26606"/>
          <ac:spMkLst>
            <pc:docMk/>
            <pc:sldMk cId="1504013931" sldId="371"/>
            <ac:spMk id="26" creationId="{2E80C965-DB6D-4F81-9E9E-B027384D0BD6}"/>
          </ac:spMkLst>
        </pc:spChg>
        <pc:spChg chg="add">
          <ac:chgData name="Berry, Melody" userId="31bd6066-c510-4faa-ad29-e552a3d0ff26" providerId="ADAL" clId="{BEAD4131-870D-43FB-AFF0-E6EA0E285AE5}" dt="2021-11-09T17:51:31.420" v="403" actId="26606"/>
          <ac:spMkLst>
            <pc:docMk/>
            <pc:sldMk cId="1504013931" sldId="371"/>
            <ac:spMk id="28" creationId="{A580F890-B085-4E95-96AA-55AEBEC5CE6E}"/>
          </ac:spMkLst>
        </pc:spChg>
        <pc:spChg chg="add">
          <ac:chgData name="Berry, Melody" userId="31bd6066-c510-4faa-ad29-e552a3d0ff26" providerId="ADAL" clId="{BEAD4131-870D-43FB-AFF0-E6EA0E285AE5}" dt="2021-11-09T17:51:31.420" v="403" actId="26606"/>
          <ac:spMkLst>
            <pc:docMk/>
            <pc:sldMk cId="1504013931" sldId="371"/>
            <ac:spMk id="30" creationId="{D3F51FEB-38FB-4F6C-9F7B-2F2AFAB65463}"/>
          </ac:spMkLst>
        </pc:spChg>
        <pc:spChg chg="add">
          <ac:chgData name="Berry, Melody" userId="31bd6066-c510-4faa-ad29-e552a3d0ff26" providerId="ADAL" clId="{BEAD4131-870D-43FB-AFF0-E6EA0E285AE5}" dt="2021-11-09T17:51:31.420" v="403" actId="26606"/>
          <ac:spMkLst>
            <pc:docMk/>
            <pc:sldMk cId="1504013931" sldId="371"/>
            <ac:spMk id="32" creationId="{1E547BA6-BAE0-43BB-A7CA-60F69CE252F0}"/>
          </ac:spMkLst>
        </pc:spChg>
        <pc:grpChg chg="add mod">
          <ac:chgData name="Berry, Melody" userId="31bd6066-c510-4faa-ad29-e552a3d0ff26" providerId="ADAL" clId="{BEAD4131-870D-43FB-AFF0-E6EA0E285AE5}" dt="2021-11-09T18:15:52.937" v="1325" actId="14100"/>
          <ac:grpSpMkLst>
            <pc:docMk/>
            <pc:sldMk cId="1504013931" sldId="371"/>
            <ac:grpSpMk id="11" creationId="{341F210F-D2C1-47D5-86F6-3C33A1C72085}"/>
          </ac:grpSpMkLst>
        </pc:grpChg>
        <pc:graphicFrameChg chg="mod modGraphic">
          <ac:chgData name="Berry, Melody" userId="31bd6066-c510-4faa-ad29-e552a3d0ff26" providerId="ADAL" clId="{BEAD4131-870D-43FB-AFF0-E6EA0E285AE5}" dt="2021-11-09T17:54:05.734" v="568" actId="14100"/>
          <ac:graphicFrameMkLst>
            <pc:docMk/>
            <pc:sldMk cId="1504013931" sldId="371"/>
            <ac:graphicFrameMk id="19" creationId="{E63A7AAA-EEAC-470B-8751-745D7CA1DC80}"/>
          </ac:graphicFrameMkLst>
        </pc:graphicFrameChg>
        <pc:picChg chg="mod ord">
          <ac:chgData name="Berry, Melody" userId="31bd6066-c510-4faa-ad29-e552a3d0ff26" providerId="ADAL" clId="{BEAD4131-870D-43FB-AFF0-E6EA0E285AE5}" dt="2021-11-09T17:51:31.420" v="403" actId="26606"/>
          <ac:picMkLst>
            <pc:docMk/>
            <pc:sldMk cId="1504013931" sldId="371"/>
            <ac:picMk id="6" creationId="{BA302799-802D-4AC0-B525-C5775F7E5303}"/>
          </ac:picMkLst>
        </pc:picChg>
      </pc:sldChg>
      <pc:sldChg chg="addSp modSp del mod setBg delDesignElem">
        <pc:chgData name="Berry, Melody" userId="31bd6066-c510-4faa-ad29-e552a3d0ff26" providerId="ADAL" clId="{BEAD4131-870D-43FB-AFF0-E6EA0E285AE5}" dt="2021-11-11T00:08:51.760" v="2297" actId="1076"/>
        <pc:sldMkLst>
          <pc:docMk/>
          <pc:sldMk cId="3324228252" sldId="972"/>
        </pc:sldMkLst>
        <pc:spChg chg="mod">
          <ac:chgData name="Berry, Melody" userId="31bd6066-c510-4faa-ad29-e552a3d0ff26" providerId="ADAL" clId="{BEAD4131-870D-43FB-AFF0-E6EA0E285AE5}" dt="2021-11-11T00:07:27.194" v="2284" actId="26606"/>
          <ac:spMkLst>
            <pc:docMk/>
            <pc:sldMk cId="3324228252" sldId="972"/>
            <ac:spMk id="2" creationId="{01945B5D-1D90-464C-9704-7406C3283FEC}"/>
          </ac:spMkLst>
        </pc:spChg>
        <pc:spChg chg="mod">
          <ac:chgData name="Berry, Melody" userId="31bd6066-c510-4faa-ad29-e552a3d0ff26" providerId="ADAL" clId="{BEAD4131-870D-43FB-AFF0-E6EA0E285AE5}" dt="2021-11-11T00:08:51.760" v="2297" actId="1076"/>
          <ac:spMkLst>
            <pc:docMk/>
            <pc:sldMk cId="3324228252" sldId="972"/>
            <ac:spMk id="3" creationId="{C9B55FB3-E877-46CC-9DDC-970F9DC5D094}"/>
          </ac:spMkLst>
        </pc:spChg>
        <pc:spChg chg="mod ord">
          <ac:chgData name="Berry, Melody" userId="31bd6066-c510-4faa-ad29-e552a3d0ff26" providerId="ADAL" clId="{BEAD4131-870D-43FB-AFF0-E6EA0E285AE5}" dt="2021-11-11T00:07:27.194" v="2284" actId="26606"/>
          <ac:spMkLst>
            <pc:docMk/>
            <pc:sldMk cId="3324228252" sldId="972"/>
            <ac:spMk id="4" creationId="{163231B0-B66E-4762-B31A-C5CA31C725CB}"/>
          </ac:spMkLst>
        </pc:spChg>
        <pc:spChg chg="add">
          <ac:chgData name="Berry, Melody" userId="31bd6066-c510-4faa-ad29-e552a3d0ff26" providerId="ADAL" clId="{BEAD4131-870D-43FB-AFF0-E6EA0E285AE5}" dt="2021-11-11T00:07:27.194" v="2284" actId="26606"/>
          <ac:spMkLst>
            <pc:docMk/>
            <pc:sldMk cId="3324228252" sldId="972"/>
            <ac:spMk id="71" creationId="{81AEB8A9-B768-4E30-BA55-D919E6687343}"/>
          </ac:spMkLst>
        </pc:spChg>
        <pc:picChg chg="mod">
          <ac:chgData name="Berry, Melody" userId="31bd6066-c510-4faa-ad29-e552a3d0ff26" providerId="ADAL" clId="{BEAD4131-870D-43FB-AFF0-E6EA0E285AE5}" dt="2021-11-11T00:08:45.923" v="2296" actId="1076"/>
          <ac:picMkLst>
            <pc:docMk/>
            <pc:sldMk cId="3324228252" sldId="972"/>
            <ac:picMk id="1026" creationId="{FE91B193-0AF2-4CBC-B64E-6F74BA98BD1F}"/>
          </ac:picMkLst>
        </pc:picChg>
      </pc:sldChg>
      <pc:sldChg chg="modSp del mod">
        <pc:chgData name="Berry, Melody" userId="31bd6066-c510-4faa-ad29-e552a3d0ff26" providerId="ADAL" clId="{BEAD4131-870D-43FB-AFF0-E6EA0E285AE5}" dt="2021-11-16T21:36:18.083" v="4193" actId="47"/>
        <pc:sldMkLst>
          <pc:docMk/>
          <pc:sldMk cId="2631917563" sldId="974"/>
        </pc:sldMkLst>
        <pc:spChg chg="mod">
          <ac:chgData name="Berry, Melody" userId="31bd6066-c510-4faa-ad29-e552a3d0ff26" providerId="ADAL" clId="{BEAD4131-870D-43FB-AFF0-E6EA0E285AE5}" dt="2021-11-11T00:07:13.989" v="2282" actId="27636"/>
          <ac:spMkLst>
            <pc:docMk/>
            <pc:sldMk cId="2631917563" sldId="974"/>
            <ac:spMk id="3" creationId="{AB86AA63-28E9-4527-97BA-424BB81FA1FE}"/>
          </ac:spMkLst>
        </pc:spChg>
      </pc:sldChg>
      <pc:sldChg chg="addSp delSp modSp del mod ord">
        <pc:chgData name="Berry, Melody" userId="31bd6066-c510-4faa-ad29-e552a3d0ff26" providerId="ADAL" clId="{BEAD4131-870D-43FB-AFF0-E6EA0E285AE5}" dt="2021-11-16T21:43:14.126" v="4517"/>
        <pc:sldMkLst>
          <pc:docMk/>
          <pc:sldMk cId="4200813707" sldId="976"/>
        </pc:sldMkLst>
        <pc:spChg chg="mod">
          <ac:chgData name="Berry, Melody" userId="31bd6066-c510-4faa-ad29-e552a3d0ff26" providerId="ADAL" clId="{BEAD4131-870D-43FB-AFF0-E6EA0E285AE5}" dt="2021-11-16T21:34:06.203" v="4163" actId="20577"/>
          <ac:spMkLst>
            <pc:docMk/>
            <pc:sldMk cId="4200813707" sldId="976"/>
            <ac:spMk id="2" creationId="{DC6B2190-C015-4012-A34E-1A8A64BEBE71}"/>
          </ac:spMkLst>
        </pc:spChg>
        <pc:spChg chg="del">
          <ac:chgData name="Berry, Melody" userId="31bd6066-c510-4faa-ad29-e552a3d0ff26" providerId="ADAL" clId="{BEAD4131-870D-43FB-AFF0-E6EA0E285AE5}" dt="2021-11-16T21:17:17.993" v="3567" actId="478"/>
          <ac:spMkLst>
            <pc:docMk/>
            <pc:sldMk cId="4200813707" sldId="976"/>
            <ac:spMk id="3" creationId="{AD250897-BE94-40C5-8DA8-06B421A2B6C6}"/>
          </ac:spMkLst>
        </pc:spChg>
        <pc:spChg chg="mod">
          <ac:chgData name="Berry, Melody" userId="31bd6066-c510-4faa-ad29-e552a3d0ff26" providerId="ADAL" clId="{BEAD4131-870D-43FB-AFF0-E6EA0E285AE5}" dt="2021-11-16T21:35:21.508" v="4186" actId="20577"/>
          <ac:spMkLst>
            <pc:docMk/>
            <pc:sldMk cId="4200813707" sldId="976"/>
            <ac:spMk id="7" creationId="{8AF93BA8-90B4-440A-92EA-E4E26C55A978}"/>
          </ac:spMkLst>
        </pc:spChg>
        <pc:spChg chg="mod">
          <ac:chgData name="Berry, Melody" userId="31bd6066-c510-4faa-ad29-e552a3d0ff26" providerId="ADAL" clId="{BEAD4131-870D-43FB-AFF0-E6EA0E285AE5}" dt="2021-11-16T21:35:17.037" v="4180" actId="1076"/>
          <ac:spMkLst>
            <pc:docMk/>
            <pc:sldMk cId="4200813707" sldId="976"/>
            <ac:spMk id="8" creationId="{9C256CBD-1492-48E2-B300-29C3F0C8E2F0}"/>
          </ac:spMkLst>
        </pc:spChg>
        <pc:spChg chg="mod">
          <ac:chgData name="Berry, Melody" userId="31bd6066-c510-4faa-ad29-e552a3d0ff26" providerId="ADAL" clId="{BEAD4131-870D-43FB-AFF0-E6EA0E285AE5}" dt="2021-11-16T21:35:12.821" v="4179" actId="1076"/>
          <ac:spMkLst>
            <pc:docMk/>
            <pc:sldMk cId="4200813707" sldId="976"/>
            <ac:spMk id="9" creationId="{D53EDFA5-AABE-4EAC-817B-FFBDB9760DB9}"/>
          </ac:spMkLst>
        </pc:spChg>
        <pc:spChg chg="del">
          <ac:chgData name="Berry, Melody" userId="31bd6066-c510-4faa-ad29-e552a3d0ff26" providerId="ADAL" clId="{BEAD4131-870D-43FB-AFF0-E6EA0E285AE5}" dt="2021-11-16T21:33:09.525" v="4132" actId="478"/>
          <ac:spMkLst>
            <pc:docMk/>
            <pc:sldMk cId="4200813707" sldId="976"/>
            <ac:spMk id="10" creationId="{1AFEAD49-96A1-498D-A9A6-DE9DAB33EF0E}"/>
          </ac:spMkLst>
        </pc:spChg>
        <pc:spChg chg="add del mod">
          <ac:chgData name="Berry, Melody" userId="31bd6066-c510-4faa-ad29-e552a3d0ff26" providerId="ADAL" clId="{BEAD4131-870D-43FB-AFF0-E6EA0E285AE5}" dt="2021-11-16T21:34:11.169" v="4165" actId="478"/>
          <ac:spMkLst>
            <pc:docMk/>
            <pc:sldMk cId="4200813707" sldId="976"/>
            <ac:spMk id="11" creationId="{8AE7BD1C-69B1-4779-9920-A13EE8F078FD}"/>
          </ac:spMkLst>
        </pc:spChg>
        <pc:spChg chg="add mod">
          <ac:chgData name="Berry, Melody" userId="31bd6066-c510-4faa-ad29-e552a3d0ff26" providerId="ADAL" clId="{BEAD4131-870D-43FB-AFF0-E6EA0E285AE5}" dt="2021-11-16T21:35:53.931" v="4189" actId="14100"/>
          <ac:spMkLst>
            <pc:docMk/>
            <pc:sldMk cId="4200813707" sldId="976"/>
            <ac:spMk id="14" creationId="{656C1163-AF8E-42C1-860A-5F29B8198435}"/>
          </ac:spMkLst>
        </pc:spChg>
        <pc:spChg chg="add mod">
          <ac:chgData name="Berry, Melody" userId="31bd6066-c510-4faa-ad29-e552a3d0ff26" providerId="ADAL" clId="{BEAD4131-870D-43FB-AFF0-E6EA0E285AE5}" dt="2021-11-16T21:36:07.114" v="4192" actId="14100"/>
          <ac:spMkLst>
            <pc:docMk/>
            <pc:sldMk cId="4200813707" sldId="976"/>
            <ac:spMk id="15" creationId="{9B6B2A1E-FDBC-4292-A2EB-744F5D269693}"/>
          </ac:spMkLst>
        </pc:spChg>
        <pc:picChg chg="del mod">
          <ac:chgData name="Berry, Melody" userId="31bd6066-c510-4faa-ad29-e552a3d0ff26" providerId="ADAL" clId="{BEAD4131-870D-43FB-AFF0-E6EA0E285AE5}" dt="2021-11-16T21:34:08.505" v="4164" actId="478"/>
          <ac:picMkLst>
            <pc:docMk/>
            <pc:sldMk cId="4200813707" sldId="976"/>
            <ac:picMk id="6" creationId="{E38C9333-F433-4787-9932-F0D6AFAE4720}"/>
          </ac:picMkLst>
        </pc:picChg>
        <pc:picChg chg="add mod">
          <ac:chgData name="Berry, Melody" userId="31bd6066-c510-4faa-ad29-e552a3d0ff26" providerId="ADAL" clId="{BEAD4131-870D-43FB-AFF0-E6EA0E285AE5}" dt="2021-11-16T21:34:56.083" v="4176" actId="1582"/>
          <ac:picMkLst>
            <pc:docMk/>
            <pc:sldMk cId="4200813707" sldId="976"/>
            <ac:picMk id="13" creationId="{01044959-14A6-4FED-8D79-884FC00A227C}"/>
          </ac:picMkLst>
        </pc:picChg>
      </pc:sldChg>
      <pc:sldChg chg="modSp del mod">
        <pc:chgData name="Berry, Melody" userId="31bd6066-c510-4faa-ad29-e552a3d0ff26" providerId="ADAL" clId="{BEAD4131-870D-43FB-AFF0-E6EA0E285AE5}" dt="2021-11-16T21:24:46.802" v="3776" actId="47"/>
        <pc:sldMkLst>
          <pc:docMk/>
          <pc:sldMk cId="755389017" sldId="981"/>
        </pc:sldMkLst>
        <pc:spChg chg="mod">
          <ac:chgData name="Berry, Melody" userId="31bd6066-c510-4faa-ad29-e552a3d0ff26" providerId="ADAL" clId="{BEAD4131-870D-43FB-AFF0-E6EA0E285AE5}" dt="2021-11-16T21:17:42.240" v="3570" actId="1076"/>
          <ac:spMkLst>
            <pc:docMk/>
            <pc:sldMk cId="755389017" sldId="981"/>
            <ac:spMk id="2" creationId="{01945B5D-1D90-464C-9704-7406C3283FEC}"/>
          </ac:spMkLst>
        </pc:spChg>
        <pc:spChg chg="mod">
          <ac:chgData name="Berry, Melody" userId="31bd6066-c510-4faa-ad29-e552a3d0ff26" providerId="ADAL" clId="{BEAD4131-870D-43FB-AFF0-E6EA0E285AE5}" dt="2021-11-16T21:17:45.936" v="3571" actId="14100"/>
          <ac:spMkLst>
            <pc:docMk/>
            <pc:sldMk cId="755389017" sldId="981"/>
            <ac:spMk id="3" creationId="{C9B55FB3-E877-46CC-9DDC-970F9DC5D094}"/>
          </ac:spMkLst>
        </pc:spChg>
      </pc:sldChg>
      <pc:sldChg chg="modSp del mod delDesignElem">
        <pc:chgData name="Berry, Melody" userId="31bd6066-c510-4faa-ad29-e552a3d0ff26" providerId="ADAL" clId="{BEAD4131-870D-43FB-AFF0-E6EA0E285AE5}" dt="2021-11-11T00:17:30.602" v="2476" actId="47"/>
        <pc:sldMkLst>
          <pc:docMk/>
          <pc:sldMk cId="3435125171" sldId="983"/>
        </pc:sldMkLst>
        <pc:spChg chg="mod">
          <ac:chgData name="Berry, Melody" userId="31bd6066-c510-4faa-ad29-e552a3d0ff26" providerId="ADAL" clId="{BEAD4131-870D-43FB-AFF0-E6EA0E285AE5}" dt="2021-11-11T00:10:25.511" v="2314" actId="207"/>
          <ac:spMkLst>
            <pc:docMk/>
            <pc:sldMk cId="3435125171" sldId="983"/>
            <ac:spMk id="2" creationId="{01945B5D-1D90-464C-9704-7406C3283FEC}"/>
          </ac:spMkLst>
        </pc:spChg>
      </pc:sldChg>
      <pc:sldChg chg="delSp del mod delDesignElem">
        <pc:chgData name="Berry, Melody" userId="31bd6066-c510-4faa-ad29-e552a3d0ff26" providerId="ADAL" clId="{BEAD4131-870D-43FB-AFF0-E6EA0E285AE5}" dt="2021-11-11T00:52:52.121" v="2841" actId="47"/>
        <pc:sldMkLst>
          <pc:docMk/>
          <pc:sldMk cId="3525241918" sldId="985"/>
        </pc:sldMkLst>
        <pc:graphicFrameChg chg="del">
          <ac:chgData name="Berry, Melody" userId="31bd6066-c510-4faa-ad29-e552a3d0ff26" providerId="ADAL" clId="{BEAD4131-870D-43FB-AFF0-E6EA0E285AE5}" dt="2021-11-11T00:20:17.405" v="2482" actId="21"/>
          <ac:graphicFrameMkLst>
            <pc:docMk/>
            <pc:sldMk cId="3525241918" sldId="985"/>
            <ac:graphicFrameMk id="3" creationId="{9AA84FD7-B9DC-4372-93CA-857DC8B266B2}"/>
          </ac:graphicFrameMkLst>
        </pc:graphicFrameChg>
      </pc:sldChg>
      <pc:sldChg chg="modSp del mod delDesignElem">
        <pc:chgData name="Berry, Melody" userId="31bd6066-c510-4faa-ad29-e552a3d0ff26" providerId="ADAL" clId="{BEAD4131-870D-43FB-AFF0-E6EA0E285AE5}" dt="2021-11-11T00:54:43.317" v="2891" actId="47"/>
        <pc:sldMkLst>
          <pc:docMk/>
          <pc:sldMk cId="3989019145" sldId="986"/>
        </pc:sldMkLst>
        <pc:spChg chg="mod">
          <ac:chgData name="Berry, Melody" userId="31bd6066-c510-4faa-ad29-e552a3d0ff26" providerId="ADAL" clId="{BEAD4131-870D-43FB-AFF0-E6EA0E285AE5}" dt="2021-11-11T00:53:21.603" v="2846" actId="207"/>
          <ac:spMkLst>
            <pc:docMk/>
            <pc:sldMk cId="3989019145" sldId="986"/>
            <ac:spMk id="2" creationId="{01945B5D-1D90-464C-9704-7406C3283FEC}"/>
          </ac:spMkLst>
        </pc:spChg>
      </pc:sldChg>
      <pc:sldChg chg="modSp del mod delDesignElem">
        <pc:chgData name="Berry, Melody" userId="31bd6066-c510-4faa-ad29-e552a3d0ff26" providerId="ADAL" clId="{BEAD4131-870D-43FB-AFF0-E6EA0E285AE5}" dt="2021-11-11T01:16:36.896" v="2963" actId="47"/>
        <pc:sldMkLst>
          <pc:docMk/>
          <pc:sldMk cId="4179275292" sldId="987"/>
        </pc:sldMkLst>
        <pc:spChg chg="mod">
          <ac:chgData name="Berry, Melody" userId="31bd6066-c510-4faa-ad29-e552a3d0ff26" providerId="ADAL" clId="{BEAD4131-870D-43FB-AFF0-E6EA0E285AE5}" dt="2021-11-11T00:55:01.249" v="2896" actId="207"/>
          <ac:spMkLst>
            <pc:docMk/>
            <pc:sldMk cId="4179275292" sldId="987"/>
            <ac:spMk id="2" creationId="{01945B5D-1D90-464C-9704-7406C3283FEC}"/>
          </ac:spMkLst>
        </pc:spChg>
      </pc:sldChg>
      <pc:sldChg chg="modSp del mod">
        <pc:chgData name="Berry, Melody" userId="31bd6066-c510-4faa-ad29-e552a3d0ff26" providerId="ADAL" clId="{BEAD4131-870D-43FB-AFF0-E6EA0E285AE5}" dt="2021-11-16T21:42:05.713" v="4515" actId="1076"/>
        <pc:sldMkLst>
          <pc:docMk/>
          <pc:sldMk cId="4115344182" sldId="989"/>
        </pc:sldMkLst>
        <pc:spChg chg="mod">
          <ac:chgData name="Berry, Melody" userId="31bd6066-c510-4faa-ad29-e552a3d0ff26" providerId="ADAL" clId="{BEAD4131-870D-43FB-AFF0-E6EA0E285AE5}" dt="2021-11-16T21:36:33.087" v="4210" actId="20577"/>
          <ac:spMkLst>
            <pc:docMk/>
            <pc:sldMk cId="4115344182" sldId="989"/>
            <ac:spMk id="2" creationId="{26D0EB76-DF11-4610-85EC-8D5B8862DB75}"/>
          </ac:spMkLst>
        </pc:spChg>
        <pc:spChg chg="mod">
          <ac:chgData name="Berry, Melody" userId="31bd6066-c510-4faa-ad29-e552a3d0ff26" providerId="ADAL" clId="{BEAD4131-870D-43FB-AFF0-E6EA0E285AE5}" dt="2021-11-16T21:41:59.466" v="4514" actId="20577"/>
          <ac:spMkLst>
            <pc:docMk/>
            <pc:sldMk cId="4115344182" sldId="989"/>
            <ac:spMk id="3" creationId="{818CAE06-CD46-4D3F-B5AA-294E37FE55D2}"/>
          </ac:spMkLst>
        </pc:spChg>
        <pc:graphicFrameChg chg="mod">
          <ac:chgData name="Berry, Melody" userId="31bd6066-c510-4faa-ad29-e552a3d0ff26" providerId="ADAL" clId="{BEAD4131-870D-43FB-AFF0-E6EA0E285AE5}" dt="2021-11-16T21:42:05.713" v="4515" actId="1076"/>
          <ac:graphicFrameMkLst>
            <pc:docMk/>
            <pc:sldMk cId="4115344182" sldId="989"/>
            <ac:graphicFrameMk id="5" creationId="{795A3970-3DE0-4A00-A18A-5B6B533ED438}"/>
          </ac:graphicFrameMkLst>
        </pc:graphicFrameChg>
      </pc:sldChg>
      <pc:sldChg chg="addSp delSp modSp del mod ord">
        <pc:chgData name="Berry, Melody" userId="31bd6066-c510-4faa-ad29-e552a3d0ff26" providerId="ADAL" clId="{BEAD4131-870D-43FB-AFF0-E6EA0E285AE5}" dt="2021-11-16T21:40:53.801" v="4415" actId="1076"/>
        <pc:sldMkLst>
          <pc:docMk/>
          <pc:sldMk cId="406815030" sldId="990"/>
        </pc:sldMkLst>
        <pc:spChg chg="mod">
          <ac:chgData name="Berry, Melody" userId="31bd6066-c510-4faa-ad29-e552a3d0ff26" providerId="ADAL" clId="{BEAD4131-870D-43FB-AFF0-E6EA0E285AE5}" dt="2021-11-16T21:38:33.488" v="4275" actId="1076"/>
          <ac:spMkLst>
            <pc:docMk/>
            <pc:sldMk cId="406815030" sldId="990"/>
            <ac:spMk id="2" creationId="{2A73B88D-811A-45F2-BF00-AE5ECA29DEFA}"/>
          </ac:spMkLst>
        </pc:spChg>
        <pc:spChg chg="del mod">
          <ac:chgData name="Berry, Melody" userId="31bd6066-c510-4faa-ad29-e552a3d0ff26" providerId="ADAL" clId="{BEAD4131-870D-43FB-AFF0-E6EA0E285AE5}" dt="2021-11-16T21:38:27.810" v="4273" actId="478"/>
          <ac:spMkLst>
            <pc:docMk/>
            <pc:sldMk cId="406815030" sldId="990"/>
            <ac:spMk id="3" creationId="{8E90DD3A-5258-421F-A0F6-799FFF780650}"/>
          </ac:spMkLst>
        </pc:spChg>
        <pc:spChg chg="add del">
          <ac:chgData name="Berry, Melody" userId="31bd6066-c510-4faa-ad29-e552a3d0ff26" providerId="ADAL" clId="{BEAD4131-870D-43FB-AFF0-E6EA0E285AE5}" dt="2021-11-16T21:37:15.640" v="4225" actId="478"/>
          <ac:spMkLst>
            <pc:docMk/>
            <pc:sldMk cId="406815030" sldId="990"/>
            <ac:spMk id="4" creationId="{B680AF49-C053-453A-8CEC-0C85D2CA6F06}"/>
          </ac:spMkLst>
        </pc:spChg>
        <pc:spChg chg="mod">
          <ac:chgData name="Berry, Melody" userId="31bd6066-c510-4faa-ad29-e552a3d0ff26" providerId="ADAL" clId="{BEAD4131-870D-43FB-AFF0-E6EA0E285AE5}" dt="2021-11-16T21:38:45.893" v="4278" actId="1076"/>
          <ac:spMkLst>
            <pc:docMk/>
            <pc:sldMk cId="406815030" sldId="990"/>
            <ac:spMk id="6" creationId="{3FE85D7E-B9B8-4703-A519-82C078338047}"/>
          </ac:spMkLst>
        </pc:spChg>
        <pc:spChg chg="mod">
          <ac:chgData name="Berry, Melody" userId="31bd6066-c510-4faa-ad29-e552a3d0ff26" providerId="ADAL" clId="{BEAD4131-870D-43FB-AFF0-E6EA0E285AE5}" dt="2021-11-16T21:38:45.893" v="4278" actId="1076"/>
          <ac:spMkLst>
            <pc:docMk/>
            <pc:sldMk cId="406815030" sldId="990"/>
            <ac:spMk id="8" creationId="{AB911E5E-F4F4-49E1-987B-A7CB219B7B66}"/>
          </ac:spMkLst>
        </pc:spChg>
        <pc:spChg chg="mod">
          <ac:chgData name="Berry, Melody" userId="31bd6066-c510-4faa-ad29-e552a3d0ff26" providerId="ADAL" clId="{BEAD4131-870D-43FB-AFF0-E6EA0E285AE5}" dt="2021-11-16T21:38:45.893" v="4278" actId="1076"/>
          <ac:spMkLst>
            <pc:docMk/>
            <pc:sldMk cId="406815030" sldId="990"/>
            <ac:spMk id="9" creationId="{D0149EF9-076D-41D3-A9EA-D8A6C4095266}"/>
          </ac:spMkLst>
        </pc:spChg>
        <pc:spChg chg="mod">
          <ac:chgData name="Berry, Melody" userId="31bd6066-c510-4faa-ad29-e552a3d0ff26" providerId="ADAL" clId="{BEAD4131-870D-43FB-AFF0-E6EA0E285AE5}" dt="2021-11-16T21:38:45.893" v="4278" actId="1076"/>
          <ac:spMkLst>
            <pc:docMk/>
            <pc:sldMk cId="406815030" sldId="990"/>
            <ac:spMk id="11" creationId="{C5FC2BE1-09DD-480B-B905-D6BAD7882D02}"/>
          </ac:spMkLst>
        </pc:spChg>
        <pc:spChg chg="mod">
          <ac:chgData name="Berry, Melody" userId="31bd6066-c510-4faa-ad29-e552a3d0ff26" providerId="ADAL" clId="{BEAD4131-870D-43FB-AFF0-E6EA0E285AE5}" dt="2021-11-16T21:38:45.893" v="4278" actId="1076"/>
          <ac:spMkLst>
            <pc:docMk/>
            <pc:sldMk cId="406815030" sldId="990"/>
            <ac:spMk id="12" creationId="{0B966A1E-FC10-4DB0-A336-A6E35051C701}"/>
          </ac:spMkLst>
        </pc:spChg>
        <pc:spChg chg="mod">
          <ac:chgData name="Berry, Melody" userId="31bd6066-c510-4faa-ad29-e552a3d0ff26" providerId="ADAL" clId="{BEAD4131-870D-43FB-AFF0-E6EA0E285AE5}" dt="2021-11-16T21:38:45.893" v="4278" actId="1076"/>
          <ac:spMkLst>
            <pc:docMk/>
            <pc:sldMk cId="406815030" sldId="990"/>
            <ac:spMk id="14" creationId="{7F29D280-78FB-46C5-93C7-D52C7C00EF42}"/>
          </ac:spMkLst>
        </pc:spChg>
        <pc:spChg chg="mod">
          <ac:chgData name="Berry, Melody" userId="31bd6066-c510-4faa-ad29-e552a3d0ff26" providerId="ADAL" clId="{BEAD4131-870D-43FB-AFF0-E6EA0E285AE5}" dt="2021-11-16T21:38:45.893" v="4278" actId="1076"/>
          <ac:spMkLst>
            <pc:docMk/>
            <pc:sldMk cId="406815030" sldId="990"/>
            <ac:spMk id="15" creationId="{20292E87-260E-4807-8191-D3B479E27F0A}"/>
          </ac:spMkLst>
        </pc:spChg>
        <pc:spChg chg="mod">
          <ac:chgData name="Berry, Melody" userId="31bd6066-c510-4faa-ad29-e552a3d0ff26" providerId="ADAL" clId="{BEAD4131-870D-43FB-AFF0-E6EA0E285AE5}" dt="2021-11-16T21:38:45.893" v="4278" actId="1076"/>
          <ac:spMkLst>
            <pc:docMk/>
            <pc:sldMk cId="406815030" sldId="990"/>
            <ac:spMk id="16" creationId="{0FF90366-648C-4ABC-A647-89C4A2318F2D}"/>
          </ac:spMkLst>
        </pc:spChg>
        <pc:spChg chg="mod">
          <ac:chgData name="Berry, Melody" userId="31bd6066-c510-4faa-ad29-e552a3d0ff26" providerId="ADAL" clId="{BEAD4131-870D-43FB-AFF0-E6EA0E285AE5}" dt="2021-11-16T21:38:45.893" v="4278" actId="1076"/>
          <ac:spMkLst>
            <pc:docMk/>
            <pc:sldMk cId="406815030" sldId="990"/>
            <ac:spMk id="18" creationId="{F3D70C0E-1524-41F2-B94C-31D08793BFC3}"/>
          </ac:spMkLst>
        </pc:spChg>
        <pc:spChg chg="mod">
          <ac:chgData name="Berry, Melody" userId="31bd6066-c510-4faa-ad29-e552a3d0ff26" providerId="ADAL" clId="{BEAD4131-870D-43FB-AFF0-E6EA0E285AE5}" dt="2021-11-16T21:38:45.893" v="4278" actId="1076"/>
          <ac:spMkLst>
            <pc:docMk/>
            <pc:sldMk cId="406815030" sldId="990"/>
            <ac:spMk id="19" creationId="{BDA1D6F2-A27A-47BD-8837-642CBB9FBB70}"/>
          </ac:spMkLst>
        </pc:spChg>
        <pc:spChg chg="mod">
          <ac:chgData name="Berry, Melody" userId="31bd6066-c510-4faa-ad29-e552a3d0ff26" providerId="ADAL" clId="{BEAD4131-870D-43FB-AFF0-E6EA0E285AE5}" dt="2021-11-16T21:38:45.893" v="4278" actId="1076"/>
          <ac:spMkLst>
            <pc:docMk/>
            <pc:sldMk cId="406815030" sldId="990"/>
            <ac:spMk id="20" creationId="{231C92E1-8EF9-46C7-BD65-5FE99ADAE175}"/>
          </ac:spMkLst>
        </pc:spChg>
        <pc:spChg chg="mod">
          <ac:chgData name="Berry, Melody" userId="31bd6066-c510-4faa-ad29-e552a3d0ff26" providerId="ADAL" clId="{BEAD4131-870D-43FB-AFF0-E6EA0E285AE5}" dt="2021-11-16T21:38:45.893" v="4278" actId="1076"/>
          <ac:spMkLst>
            <pc:docMk/>
            <pc:sldMk cId="406815030" sldId="990"/>
            <ac:spMk id="22" creationId="{AB6F2DE3-F086-40CA-8C25-106754569F66}"/>
          </ac:spMkLst>
        </pc:spChg>
        <pc:spChg chg="mod">
          <ac:chgData name="Berry, Melody" userId="31bd6066-c510-4faa-ad29-e552a3d0ff26" providerId="ADAL" clId="{BEAD4131-870D-43FB-AFF0-E6EA0E285AE5}" dt="2021-11-16T21:38:45.893" v="4278" actId="1076"/>
          <ac:spMkLst>
            <pc:docMk/>
            <pc:sldMk cId="406815030" sldId="990"/>
            <ac:spMk id="23" creationId="{60688439-0D90-4C7B-A466-AD621CAC2235}"/>
          </ac:spMkLst>
        </pc:spChg>
        <pc:spChg chg="mod">
          <ac:chgData name="Berry, Melody" userId="31bd6066-c510-4faa-ad29-e552a3d0ff26" providerId="ADAL" clId="{BEAD4131-870D-43FB-AFF0-E6EA0E285AE5}" dt="2021-11-16T21:38:45.893" v="4278" actId="1076"/>
          <ac:spMkLst>
            <pc:docMk/>
            <pc:sldMk cId="406815030" sldId="990"/>
            <ac:spMk id="24" creationId="{B946CBBD-0224-4B43-B05F-32BDF8269ECA}"/>
          </ac:spMkLst>
        </pc:spChg>
        <pc:spChg chg="mod">
          <ac:chgData name="Berry, Melody" userId="31bd6066-c510-4faa-ad29-e552a3d0ff26" providerId="ADAL" clId="{BEAD4131-870D-43FB-AFF0-E6EA0E285AE5}" dt="2021-11-16T21:38:45.893" v="4278" actId="1076"/>
          <ac:spMkLst>
            <pc:docMk/>
            <pc:sldMk cId="406815030" sldId="990"/>
            <ac:spMk id="26" creationId="{FF01F8CF-DB86-4CC8-9C45-0CEBCAD57164}"/>
          </ac:spMkLst>
        </pc:spChg>
        <pc:spChg chg="mod">
          <ac:chgData name="Berry, Melody" userId="31bd6066-c510-4faa-ad29-e552a3d0ff26" providerId="ADAL" clId="{BEAD4131-870D-43FB-AFF0-E6EA0E285AE5}" dt="2021-11-16T21:38:45.893" v="4278" actId="1076"/>
          <ac:spMkLst>
            <pc:docMk/>
            <pc:sldMk cId="406815030" sldId="990"/>
            <ac:spMk id="27" creationId="{7FA0AEC0-855A-413F-8FC0-55BD83E8AD86}"/>
          </ac:spMkLst>
        </pc:spChg>
        <pc:spChg chg="mod">
          <ac:chgData name="Berry, Melody" userId="31bd6066-c510-4faa-ad29-e552a3d0ff26" providerId="ADAL" clId="{BEAD4131-870D-43FB-AFF0-E6EA0E285AE5}" dt="2021-11-16T21:38:45.893" v="4278" actId="1076"/>
          <ac:spMkLst>
            <pc:docMk/>
            <pc:sldMk cId="406815030" sldId="990"/>
            <ac:spMk id="28" creationId="{0E4A3695-0DCE-4022-BE39-E31AF49703F2}"/>
          </ac:spMkLst>
        </pc:spChg>
        <pc:spChg chg="mod">
          <ac:chgData name="Berry, Melody" userId="31bd6066-c510-4faa-ad29-e552a3d0ff26" providerId="ADAL" clId="{BEAD4131-870D-43FB-AFF0-E6EA0E285AE5}" dt="2021-11-16T21:38:45.893" v="4278" actId="1076"/>
          <ac:spMkLst>
            <pc:docMk/>
            <pc:sldMk cId="406815030" sldId="990"/>
            <ac:spMk id="30" creationId="{DFF8AB09-E43A-469F-AA19-1CED77B7BE42}"/>
          </ac:spMkLst>
        </pc:spChg>
        <pc:spChg chg="mod">
          <ac:chgData name="Berry, Melody" userId="31bd6066-c510-4faa-ad29-e552a3d0ff26" providerId="ADAL" clId="{BEAD4131-870D-43FB-AFF0-E6EA0E285AE5}" dt="2021-11-16T21:38:45.893" v="4278" actId="1076"/>
          <ac:spMkLst>
            <pc:docMk/>
            <pc:sldMk cId="406815030" sldId="990"/>
            <ac:spMk id="31" creationId="{AD520D85-8900-4AAC-BCAF-BABF29F23F2B}"/>
          </ac:spMkLst>
        </pc:spChg>
        <pc:spChg chg="mod">
          <ac:chgData name="Berry, Melody" userId="31bd6066-c510-4faa-ad29-e552a3d0ff26" providerId="ADAL" clId="{BEAD4131-870D-43FB-AFF0-E6EA0E285AE5}" dt="2021-11-16T21:38:45.893" v="4278" actId="1076"/>
          <ac:spMkLst>
            <pc:docMk/>
            <pc:sldMk cId="406815030" sldId="990"/>
            <ac:spMk id="32" creationId="{D6F95C58-0641-4652-B315-B9948B71E894}"/>
          </ac:spMkLst>
        </pc:spChg>
        <pc:spChg chg="mod">
          <ac:chgData name="Berry, Melody" userId="31bd6066-c510-4faa-ad29-e552a3d0ff26" providerId="ADAL" clId="{BEAD4131-870D-43FB-AFF0-E6EA0E285AE5}" dt="2021-11-16T21:38:45.893" v="4278" actId="1076"/>
          <ac:spMkLst>
            <pc:docMk/>
            <pc:sldMk cId="406815030" sldId="990"/>
            <ac:spMk id="34" creationId="{1DB8F49C-908A-4B9B-BEA3-DD2567E678EB}"/>
          </ac:spMkLst>
        </pc:spChg>
        <pc:spChg chg="mod">
          <ac:chgData name="Berry, Melody" userId="31bd6066-c510-4faa-ad29-e552a3d0ff26" providerId="ADAL" clId="{BEAD4131-870D-43FB-AFF0-E6EA0E285AE5}" dt="2021-11-16T21:38:45.893" v="4278" actId="1076"/>
          <ac:spMkLst>
            <pc:docMk/>
            <pc:sldMk cId="406815030" sldId="990"/>
            <ac:spMk id="35" creationId="{17D15042-59D1-44BB-A5ED-269E43463DD2}"/>
          </ac:spMkLst>
        </pc:spChg>
        <pc:spChg chg="mod">
          <ac:chgData name="Berry, Melody" userId="31bd6066-c510-4faa-ad29-e552a3d0ff26" providerId="ADAL" clId="{BEAD4131-870D-43FB-AFF0-E6EA0E285AE5}" dt="2021-11-16T21:38:45.893" v="4278" actId="1076"/>
          <ac:spMkLst>
            <pc:docMk/>
            <pc:sldMk cId="406815030" sldId="990"/>
            <ac:spMk id="37" creationId="{45554119-DEBC-4D0E-A2DC-A16A26EF2356}"/>
          </ac:spMkLst>
        </pc:spChg>
        <pc:spChg chg="mod">
          <ac:chgData name="Berry, Melody" userId="31bd6066-c510-4faa-ad29-e552a3d0ff26" providerId="ADAL" clId="{BEAD4131-870D-43FB-AFF0-E6EA0E285AE5}" dt="2021-11-16T21:38:45.893" v="4278" actId="1076"/>
          <ac:spMkLst>
            <pc:docMk/>
            <pc:sldMk cId="406815030" sldId="990"/>
            <ac:spMk id="38" creationId="{29BB425D-D9B7-485F-A3EE-487C69C084A1}"/>
          </ac:spMkLst>
        </pc:spChg>
        <pc:spChg chg="mod">
          <ac:chgData name="Berry, Melody" userId="31bd6066-c510-4faa-ad29-e552a3d0ff26" providerId="ADAL" clId="{BEAD4131-870D-43FB-AFF0-E6EA0E285AE5}" dt="2021-11-16T21:38:45.893" v="4278" actId="1076"/>
          <ac:spMkLst>
            <pc:docMk/>
            <pc:sldMk cId="406815030" sldId="990"/>
            <ac:spMk id="39" creationId="{79828F48-D75B-4990-B8DA-E3DF5C2AB516}"/>
          </ac:spMkLst>
        </pc:spChg>
        <pc:spChg chg="mod">
          <ac:chgData name="Berry, Melody" userId="31bd6066-c510-4faa-ad29-e552a3d0ff26" providerId="ADAL" clId="{BEAD4131-870D-43FB-AFF0-E6EA0E285AE5}" dt="2021-11-16T21:38:45.893" v="4278" actId="1076"/>
          <ac:spMkLst>
            <pc:docMk/>
            <pc:sldMk cId="406815030" sldId="990"/>
            <ac:spMk id="40" creationId="{0EB33A3B-3628-42A3-BD71-AB84B358E6B8}"/>
          </ac:spMkLst>
        </pc:spChg>
        <pc:spChg chg="mod">
          <ac:chgData name="Berry, Melody" userId="31bd6066-c510-4faa-ad29-e552a3d0ff26" providerId="ADAL" clId="{BEAD4131-870D-43FB-AFF0-E6EA0E285AE5}" dt="2021-11-16T21:38:45.893" v="4278" actId="1076"/>
          <ac:spMkLst>
            <pc:docMk/>
            <pc:sldMk cId="406815030" sldId="990"/>
            <ac:spMk id="41" creationId="{5E42C256-677F-42B4-A8E2-AA34ADCB32BF}"/>
          </ac:spMkLst>
        </pc:spChg>
        <pc:spChg chg="mod">
          <ac:chgData name="Berry, Melody" userId="31bd6066-c510-4faa-ad29-e552a3d0ff26" providerId="ADAL" clId="{BEAD4131-870D-43FB-AFF0-E6EA0E285AE5}" dt="2021-11-16T21:38:45.893" v="4278" actId="1076"/>
          <ac:spMkLst>
            <pc:docMk/>
            <pc:sldMk cId="406815030" sldId="990"/>
            <ac:spMk id="42" creationId="{521CC92F-5F5A-415B-A7EC-E3A0CD5AC58C}"/>
          </ac:spMkLst>
        </pc:spChg>
        <pc:spChg chg="mod">
          <ac:chgData name="Berry, Melody" userId="31bd6066-c510-4faa-ad29-e552a3d0ff26" providerId="ADAL" clId="{BEAD4131-870D-43FB-AFF0-E6EA0E285AE5}" dt="2021-11-16T21:38:45.893" v="4278" actId="1076"/>
          <ac:spMkLst>
            <pc:docMk/>
            <pc:sldMk cId="406815030" sldId="990"/>
            <ac:spMk id="43" creationId="{EB9C31D6-CE9F-4569-9F2D-7C0787537449}"/>
          </ac:spMkLst>
        </pc:spChg>
        <pc:spChg chg="mod">
          <ac:chgData name="Berry, Melody" userId="31bd6066-c510-4faa-ad29-e552a3d0ff26" providerId="ADAL" clId="{BEAD4131-870D-43FB-AFF0-E6EA0E285AE5}" dt="2021-11-16T21:38:45.893" v="4278" actId="1076"/>
          <ac:spMkLst>
            <pc:docMk/>
            <pc:sldMk cId="406815030" sldId="990"/>
            <ac:spMk id="44" creationId="{0302E4D7-7748-412D-AC9D-0A24D351C9F7}"/>
          </ac:spMkLst>
        </pc:spChg>
        <pc:spChg chg="mod">
          <ac:chgData name="Berry, Melody" userId="31bd6066-c510-4faa-ad29-e552a3d0ff26" providerId="ADAL" clId="{BEAD4131-870D-43FB-AFF0-E6EA0E285AE5}" dt="2021-11-16T21:38:45.893" v="4278" actId="1076"/>
          <ac:spMkLst>
            <pc:docMk/>
            <pc:sldMk cId="406815030" sldId="990"/>
            <ac:spMk id="45" creationId="{5E812E6D-3D6F-42F5-A44D-C4A146B58FC8}"/>
          </ac:spMkLst>
        </pc:spChg>
        <pc:spChg chg="mod">
          <ac:chgData name="Berry, Melody" userId="31bd6066-c510-4faa-ad29-e552a3d0ff26" providerId="ADAL" clId="{BEAD4131-870D-43FB-AFF0-E6EA0E285AE5}" dt="2021-11-16T21:38:45.893" v="4278" actId="1076"/>
          <ac:spMkLst>
            <pc:docMk/>
            <pc:sldMk cId="406815030" sldId="990"/>
            <ac:spMk id="46" creationId="{C692E804-B4F0-432A-B85D-3EF76360D47F}"/>
          </ac:spMkLst>
        </pc:spChg>
        <pc:spChg chg="mod">
          <ac:chgData name="Berry, Melody" userId="31bd6066-c510-4faa-ad29-e552a3d0ff26" providerId="ADAL" clId="{BEAD4131-870D-43FB-AFF0-E6EA0E285AE5}" dt="2021-11-16T21:38:45.893" v="4278" actId="1076"/>
          <ac:spMkLst>
            <pc:docMk/>
            <pc:sldMk cId="406815030" sldId="990"/>
            <ac:spMk id="47" creationId="{E2D9FCA7-C195-412D-B8E7-D07BF1BD095F}"/>
          </ac:spMkLst>
        </pc:spChg>
        <pc:spChg chg="mod">
          <ac:chgData name="Berry, Melody" userId="31bd6066-c510-4faa-ad29-e552a3d0ff26" providerId="ADAL" clId="{BEAD4131-870D-43FB-AFF0-E6EA0E285AE5}" dt="2021-11-16T21:38:45.893" v="4278" actId="1076"/>
          <ac:spMkLst>
            <pc:docMk/>
            <pc:sldMk cId="406815030" sldId="990"/>
            <ac:spMk id="48" creationId="{0A03E069-1039-43C3-AAAF-B076424798FB}"/>
          </ac:spMkLst>
        </pc:spChg>
        <pc:spChg chg="mod">
          <ac:chgData name="Berry, Melody" userId="31bd6066-c510-4faa-ad29-e552a3d0ff26" providerId="ADAL" clId="{BEAD4131-870D-43FB-AFF0-E6EA0E285AE5}" dt="2021-11-16T21:38:45.893" v="4278" actId="1076"/>
          <ac:spMkLst>
            <pc:docMk/>
            <pc:sldMk cId="406815030" sldId="990"/>
            <ac:spMk id="49" creationId="{BA273AE1-C550-48B7-A653-E7EBDBFCD33A}"/>
          </ac:spMkLst>
        </pc:spChg>
        <pc:spChg chg="mod">
          <ac:chgData name="Berry, Melody" userId="31bd6066-c510-4faa-ad29-e552a3d0ff26" providerId="ADAL" clId="{BEAD4131-870D-43FB-AFF0-E6EA0E285AE5}" dt="2021-11-16T21:38:45.893" v="4278" actId="1076"/>
          <ac:spMkLst>
            <pc:docMk/>
            <pc:sldMk cId="406815030" sldId="990"/>
            <ac:spMk id="50" creationId="{4FC00CF6-E0A4-4337-AC90-17143BD2F823}"/>
          </ac:spMkLst>
        </pc:spChg>
        <pc:spChg chg="mod">
          <ac:chgData name="Berry, Melody" userId="31bd6066-c510-4faa-ad29-e552a3d0ff26" providerId="ADAL" clId="{BEAD4131-870D-43FB-AFF0-E6EA0E285AE5}" dt="2021-11-16T21:38:45.893" v="4278" actId="1076"/>
          <ac:spMkLst>
            <pc:docMk/>
            <pc:sldMk cId="406815030" sldId="990"/>
            <ac:spMk id="52" creationId="{EDE32076-19A6-4D55-8098-46260134F728}"/>
          </ac:spMkLst>
        </pc:spChg>
        <pc:spChg chg="mod">
          <ac:chgData name="Berry, Melody" userId="31bd6066-c510-4faa-ad29-e552a3d0ff26" providerId="ADAL" clId="{BEAD4131-870D-43FB-AFF0-E6EA0E285AE5}" dt="2021-11-16T21:38:45.893" v="4278" actId="1076"/>
          <ac:spMkLst>
            <pc:docMk/>
            <pc:sldMk cId="406815030" sldId="990"/>
            <ac:spMk id="53" creationId="{8B05E147-E518-454A-B8FB-663DD62819E0}"/>
          </ac:spMkLst>
        </pc:spChg>
        <pc:spChg chg="mod">
          <ac:chgData name="Berry, Melody" userId="31bd6066-c510-4faa-ad29-e552a3d0ff26" providerId="ADAL" clId="{BEAD4131-870D-43FB-AFF0-E6EA0E285AE5}" dt="2021-11-16T21:38:45.893" v="4278" actId="1076"/>
          <ac:spMkLst>
            <pc:docMk/>
            <pc:sldMk cId="406815030" sldId="990"/>
            <ac:spMk id="54" creationId="{10A9503D-4E7E-4654-8E80-A03638EB0821}"/>
          </ac:spMkLst>
        </pc:spChg>
        <pc:spChg chg="mod">
          <ac:chgData name="Berry, Melody" userId="31bd6066-c510-4faa-ad29-e552a3d0ff26" providerId="ADAL" clId="{BEAD4131-870D-43FB-AFF0-E6EA0E285AE5}" dt="2021-11-16T21:38:45.893" v="4278" actId="1076"/>
          <ac:spMkLst>
            <pc:docMk/>
            <pc:sldMk cId="406815030" sldId="990"/>
            <ac:spMk id="55" creationId="{E4A46D1B-30B6-4B95-BF63-D3243CAD8760}"/>
          </ac:spMkLst>
        </pc:spChg>
        <pc:spChg chg="mod">
          <ac:chgData name="Berry, Melody" userId="31bd6066-c510-4faa-ad29-e552a3d0ff26" providerId="ADAL" clId="{BEAD4131-870D-43FB-AFF0-E6EA0E285AE5}" dt="2021-11-16T21:38:56.656" v="4279" actId="1076"/>
          <ac:spMkLst>
            <pc:docMk/>
            <pc:sldMk cId="406815030" sldId="990"/>
            <ac:spMk id="56" creationId="{0EBF2F47-1D68-40CD-9257-3FFCBFD40F12}"/>
          </ac:spMkLst>
        </pc:spChg>
        <pc:spChg chg="add del mod">
          <ac:chgData name="Berry, Melody" userId="31bd6066-c510-4faa-ad29-e552a3d0ff26" providerId="ADAL" clId="{BEAD4131-870D-43FB-AFF0-E6EA0E285AE5}" dt="2021-11-16T21:40:25.613" v="4366" actId="1076"/>
          <ac:spMkLst>
            <pc:docMk/>
            <pc:sldMk cId="406815030" sldId="990"/>
            <ac:spMk id="57" creationId="{FBCCFE9A-8E9D-4380-9B11-D78A18A35FF5}"/>
          </ac:spMkLst>
        </pc:spChg>
        <pc:spChg chg="mod">
          <ac:chgData name="Berry, Melody" userId="31bd6066-c510-4faa-ad29-e552a3d0ff26" providerId="ADAL" clId="{BEAD4131-870D-43FB-AFF0-E6EA0E285AE5}" dt="2021-11-16T21:39:14.516" v="4280" actId="1076"/>
          <ac:spMkLst>
            <pc:docMk/>
            <pc:sldMk cId="406815030" sldId="990"/>
            <ac:spMk id="58" creationId="{0EA2C2CF-279C-4826-8B70-C24D547587DB}"/>
          </ac:spMkLst>
        </pc:spChg>
        <pc:spChg chg="add del mod">
          <ac:chgData name="Berry, Melody" userId="31bd6066-c510-4faa-ad29-e552a3d0ff26" providerId="ADAL" clId="{BEAD4131-870D-43FB-AFF0-E6EA0E285AE5}" dt="2021-11-16T21:40:53.801" v="4415" actId="1076"/>
          <ac:spMkLst>
            <pc:docMk/>
            <pc:sldMk cId="406815030" sldId="990"/>
            <ac:spMk id="59" creationId="{2066224C-636A-4520-A39E-794271F06202}"/>
          </ac:spMkLst>
        </pc:spChg>
        <pc:spChg chg="add del mod">
          <ac:chgData name="Berry, Melody" userId="31bd6066-c510-4faa-ad29-e552a3d0ff26" providerId="ADAL" clId="{BEAD4131-870D-43FB-AFF0-E6EA0E285AE5}" dt="2021-11-16T21:38:30.167" v="4274" actId="478"/>
          <ac:spMkLst>
            <pc:docMk/>
            <pc:sldMk cId="406815030" sldId="990"/>
            <ac:spMk id="61" creationId="{5B15F893-E82E-4320-BE7F-1C03B1551BA5}"/>
          </ac:spMkLst>
        </pc:spChg>
        <pc:grpChg chg="mod">
          <ac:chgData name="Berry, Melody" userId="31bd6066-c510-4faa-ad29-e552a3d0ff26" providerId="ADAL" clId="{BEAD4131-870D-43FB-AFF0-E6EA0E285AE5}" dt="2021-11-16T21:38:45.893" v="4278" actId="1076"/>
          <ac:grpSpMkLst>
            <pc:docMk/>
            <pc:sldMk cId="406815030" sldId="990"/>
            <ac:grpSpMk id="5" creationId="{CC79C424-DE09-4E60-8B71-59CB9676B70F}"/>
          </ac:grpSpMkLst>
        </pc:grpChg>
        <pc:picChg chg="mod">
          <ac:chgData name="Berry, Melody" userId="31bd6066-c510-4faa-ad29-e552a3d0ff26" providerId="ADAL" clId="{BEAD4131-870D-43FB-AFF0-E6EA0E285AE5}" dt="2021-11-16T21:38:45.893" v="4278" actId="1076"/>
          <ac:picMkLst>
            <pc:docMk/>
            <pc:sldMk cId="406815030" sldId="990"/>
            <ac:picMk id="7" creationId="{ED143CDF-3B7C-4E00-AC40-A5E06C69347A}"/>
          </ac:picMkLst>
        </pc:picChg>
        <pc:picChg chg="mod">
          <ac:chgData name="Berry, Melody" userId="31bd6066-c510-4faa-ad29-e552a3d0ff26" providerId="ADAL" clId="{BEAD4131-870D-43FB-AFF0-E6EA0E285AE5}" dt="2021-11-16T21:38:45.893" v="4278" actId="1076"/>
          <ac:picMkLst>
            <pc:docMk/>
            <pc:sldMk cId="406815030" sldId="990"/>
            <ac:picMk id="10" creationId="{8733B241-B45D-4193-9E3A-014CC68F99B6}"/>
          </ac:picMkLst>
        </pc:picChg>
        <pc:picChg chg="mod">
          <ac:chgData name="Berry, Melody" userId="31bd6066-c510-4faa-ad29-e552a3d0ff26" providerId="ADAL" clId="{BEAD4131-870D-43FB-AFF0-E6EA0E285AE5}" dt="2021-11-16T21:38:45.893" v="4278" actId="1076"/>
          <ac:picMkLst>
            <pc:docMk/>
            <pc:sldMk cId="406815030" sldId="990"/>
            <ac:picMk id="13" creationId="{D8151F83-46C8-46B4-9F63-977955A1818C}"/>
          </ac:picMkLst>
        </pc:picChg>
        <pc:picChg chg="mod">
          <ac:chgData name="Berry, Melody" userId="31bd6066-c510-4faa-ad29-e552a3d0ff26" providerId="ADAL" clId="{BEAD4131-870D-43FB-AFF0-E6EA0E285AE5}" dt="2021-11-16T21:38:45.893" v="4278" actId="1076"/>
          <ac:picMkLst>
            <pc:docMk/>
            <pc:sldMk cId="406815030" sldId="990"/>
            <ac:picMk id="17" creationId="{8E73E78D-2DC6-4DB7-85B1-0198F0C3C18F}"/>
          </ac:picMkLst>
        </pc:picChg>
        <pc:picChg chg="mod">
          <ac:chgData name="Berry, Melody" userId="31bd6066-c510-4faa-ad29-e552a3d0ff26" providerId="ADAL" clId="{BEAD4131-870D-43FB-AFF0-E6EA0E285AE5}" dt="2021-11-16T21:38:45.893" v="4278" actId="1076"/>
          <ac:picMkLst>
            <pc:docMk/>
            <pc:sldMk cId="406815030" sldId="990"/>
            <ac:picMk id="21" creationId="{DEF53663-9053-4CD4-B8FE-D426C1475A0C}"/>
          </ac:picMkLst>
        </pc:picChg>
        <pc:picChg chg="mod">
          <ac:chgData name="Berry, Melody" userId="31bd6066-c510-4faa-ad29-e552a3d0ff26" providerId="ADAL" clId="{BEAD4131-870D-43FB-AFF0-E6EA0E285AE5}" dt="2021-11-16T21:38:45.893" v="4278" actId="1076"/>
          <ac:picMkLst>
            <pc:docMk/>
            <pc:sldMk cId="406815030" sldId="990"/>
            <ac:picMk id="25" creationId="{887B3373-7E2B-495C-8941-A385F84CFDFC}"/>
          </ac:picMkLst>
        </pc:picChg>
        <pc:picChg chg="mod">
          <ac:chgData name="Berry, Melody" userId="31bd6066-c510-4faa-ad29-e552a3d0ff26" providerId="ADAL" clId="{BEAD4131-870D-43FB-AFF0-E6EA0E285AE5}" dt="2021-11-16T21:38:45.893" v="4278" actId="1076"/>
          <ac:picMkLst>
            <pc:docMk/>
            <pc:sldMk cId="406815030" sldId="990"/>
            <ac:picMk id="29" creationId="{8B0FAA14-DB12-4B9B-A9AB-E5C97651704E}"/>
          </ac:picMkLst>
        </pc:picChg>
        <pc:picChg chg="mod">
          <ac:chgData name="Berry, Melody" userId="31bd6066-c510-4faa-ad29-e552a3d0ff26" providerId="ADAL" clId="{BEAD4131-870D-43FB-AFF0-E6EA0E285AE5}" dt="2021-11-16T21:38:45.893" v="4278" actId="1076"/>
          <ac:picMkLst>
            <pc:docMk/>
            <pc:sldMk cId="406815030" sldId="990"/>
            <ac:picMk id="33" creationId="{DD4493C8-07B9-4EFC-A5E6-8D34D6FADA91}"/>
          </ac:picMkLst>
        </pc:picChg>
        <pc:picChg chg="mod">
          <ac:chgData name="Berry, Melody" userId="31bd6066-c510-4faa-ad29-e552a3d0ff26" providerId="ADAL" clId="{BEAD4131-870D-43FB-AFF0-E6EA0E285AE5}" dt="2021-11-16T21:38:45.893" v="4278" actId="1076"/>
          <ac:picMkLst>
            <pc:docMk/>
            <pc:sldMk cId="406815030" sldId="990"/>
            <ac:picMk id="36" creationId="{B0791612-4C3D-47C6-BE68-A43543A69FE6}"/>
          </ac:picMkLst>
        </pc:picChg>
        <pc:picChg chg="mod">
          <ac:chgData name="Berry, Melody" userId="31bd6066-c510-4faa-ad29-e552a3d0ff26" providerId="ADAL" clId="{BEAD4131-870D-43FB-AFF0-E6EA0E285AE5}" dt="2021-11-16T21:38:45.893" v="4278" actId="1076"/>
          <ac:picMkLst>
            <pc:docMk/>
            <pc:sldMk cId="406815030" sldId="990"/>
            <ac:picMk id="51" creationId="{7B8575E6-BC5C-46DA-842C-307B63294729}"/>
          </ac:picMkLst>
        </pc:picChg>
      </pc:sldChg>
      <pc:sldChg chg="addSp modSp del mod setBg delDesignElem">
        <pc:chgData name="Berry, Melody" userId="31bd6066-c510-4faa-ad29-e552a3d0ff26" providerId="ADAL" clId="{BEAD4131-870D-43FB-AFF0-E6EA0E285AE5}" dt="2021-11-16T00:16:05.457" v="3559" actId="20577"/>
        <pc:sldMkLst>
          <pc:docMk/>
          <pc:sldMk cId="3352758052" sldId="991"/>
        </pc:sldMkLst>
        <pc:spChg chg="mod">
          <ac:chgData name="Berry, Melody" userId="31bd6066-c510-4faa-ad29-e552a3d0ff26" providerId="ADAL" clId="{BEAD4131-870D-43FB-AFF0-E6EA0E285AE5}" dt="2021-11-11T00:09:00.150" v="2298" actId="26606"/>
          <ac:spMkLst>
            <pc:docMk/>
            <pc:sldMk cId="3352758052" sldId="991"/>
            <ac:spMk id="2" creationId="{01945B5D-1D90-464C-9704-7406C3283FEC}"/>
          </ac:spMkLst>
        </pc:spChg>
        <pc:spChg chg="mod">
          <ac:chgData name="Berry, Melody" userId="31bd6066-c510-4faa-ad29-e552a3d0ff26" providerId="ADAL" clId="{BEAD4131-870D-43FB-AFF0-E6EA0E285AE5}" dt="2021-11-16T00:16:05.457" v="3559" actId="20577"/>
          <ac:spMkLst>
            <pc:docMk/>
            <pc:sldMk cId="3352758052" sldId="991"/>
            <ac:spMk id="3" creationId="{C9B55FB3-E877-46CC-9DDC-970F9DC5D094}"/>
          </ac:spMkLst>
        </pc:spChg>
        <pc:spChg chg="mod">
          <ac:chgData name="Berry, Melody" userId="31bd6066-c510-4faa-ad29-e552a3d0ff26" providerId="ADAL" clId="{BEAD4131-870D-43FB-AFF0-E6EA0E285AE5}" dt="2021-11-11T00:09:00.150" v="2298" actId="26606"/>
          <ac:spMkLst>
            <pc:docMk/>
            <pc:sldMk cId="3352758052" sldId="991"/>
            <ac:spMk id="4" creationId="{163231B0-B66E-4762-B31A-C5CA31C725CB}"/>
          </ac:spMkLst>
        </pc:spChg>
        <pc:spChg chg="add">
          <ac:chgData name="Berry, Melody" userId="31bd6066-c510-4faa-ad29-e552a3d0ff26" providerId="ADAL" clId="{BEAD4131-870D-43FB-AFF0-E6EA0E285AE5}" dt="2021-11-11T00:09:00.150" v="2298" actId="26606"/>
          <ac:spMkLst>
            <pc:docMk/>
            <pc:sldMk cId="3352758052" sldId="991"/>
            <ac:spMk id="10" creationId="{81AEB8A9-B768-4E30-BA55-D919E6687343}"/>
          </ac:spMkLst>
        </pc:spChg>
        <pc:picChg chg="mod">
          <ac:chgData name="Berry, Melody" userId="31bd6066-c510-4faa-ad29-e552a3d0ff26" providerId="ADAL" clId="{BEAD4131-870D-43FB-AFF0-E6EA0E285AE5}" dt="2021-11-11T00:09:00.150" v="2298" actId="26606"/>
          <ac:picMkLst>
            <pc:docMk/>
            <pc:sldMk cId="3352758052" sldId="991"/>
            <ac:picMk id="5" creationId="{8F83CE80-D94D-43E6-8A2B-D1DD4DFA47FC}"/>
          </ac:picMkLst>
        </pc:picChg>
      </pc:sldChg>
      <pc:sldChg chg="del">
        <pc:chgData name="Berry, Melody" userId="31bd6066-c510-4faa-ad29-e552a3d0ff26" providerId="ADAL" clId="{BEAD4131-870D-43FB-AFF0-E6EA0E285AE5}" dt="2021-11-10T00:53:36.879" v="2142" actId="47"/>
        <pc:sldMkLst>
          <pc:docMk/>
          <pc:sldMk cId="2738990030" sldId="1406"/>
        </pc:sldMkLst>
      </pc:sldChg>
      <pc:sldChg chg="addSp delSp modSp mod">
        <pc:chgData name="Berry, Melody" userId="31bd6066-c510-4faa-ad29-e552a3d0ff26" providerId="ADAL" clId="{BEAD4131-870D-43FB-AFF0-E6EA0E285AE5}" dt="2021-11-17T16:51:29.474" v="6030" actId="20577"/>
        <pc:sldMkLst>
          <pc:docMk/>
          <pc:sldMk cId="1898111198" sldId="1428"/>
        </pc:sldMkLst>
        <pc:spChg chg="mod">
          <ac:chgData name="Berry, Melody" userId="31bd6066-c510-4faa-ad29-e552a3d0ff26" providerId="ADAL" clId="{BEAD4131-870D-43FB-AFF0-E6EA0E285AE5}" dt="2021-11-09T18:25:55.101" v="1851" actId="20577"/>
          <ac:spMkLst>
            <pc:docMk/>
            <pc:sldMk cId="1898111198" sldId="1428"/>
            <ac:spMk id="2" creationId="{04649FF6-0D9E-4EFF-9E06-F3BDFFD68F6E}"/>
          </ac:spMkLst>
        </pc:spChg>
        <pc:spChg chg="del mod">
          <ac:chgData name="Berry, Melody" userId="31bd6066-c510-4faa-ad29-e552a3d0ff26" providerId="ADAL" clId="{BEAD4131-870D-43FB-AFF0-E6EA0E285AE5}" dt="2021-11-09T17:37:22.012" v="380" actId="26606"/>
          <ac:spMkLst>
            <pc:docMk/>
            <pc:sldMk cId="1898111198" sldId="1428"/>
            <ac:spMk id="3" creationId="{91F8BD3F-5BF9-47DA-A565-1CE633517B47}"/>
          </ac:spMkLst>
        </pc:spChg>
        <pc:spChg chg="del">
          <ac:chgData name="Berry, Melody" userId="31bd6066-c510-4faa-ad29-e552a3d0ff26" providerId="ADAL" clId="{BEAD4131-870D-43FB-AFF0-E6EA0E285AE5}" dt="2021-11-09T17:37:22.012" v="380" actId="26606"/>
          <ac:spMkLst>
            <pc:docMk/>
            <pc:sldMk cId="1898111198" sldId="1428"/>
            <ac:spMk id="8" creationId="{64F519EA-836C-4E21-87EE-CE7AB018636F}"/>
          </ac:spMkLst>
        </pc:spChg>
        <pc:spChg chg="del">
          <ac:chgData name="Berry, Melody" userId="31bd6066-c510-4faa-ad29-e552a3d0ff26" providerId="ADAL" clId="{BEAD4131-870D-43FB-AFF0-E6EA0E285AE5}" dt="2021-11-09T17:37:22.012" v="380" actId="26606"/>
          <ac:spMkLst>
            <pc:docMk/>
            <pc:sldMk cId="1898111198" sldId="1428"/>
            <ac:spMk id="10" creationId="{E3E51905-F374-4E1A-97CF-B741584B74D5}"/>
          </ac:spMkLst>
        </pc:spChg>
        <pc:spChg chg="del">
          <ac:chgData name="Berry, Melody" userId="31bd6066-c510-4faa-ad29-e552a3d0ff26" providerId="ADAL" clId="{BEAD4131-870D-43FB-AFF0-E6EA0E285AE5}" dt="2021-11-09T17:37:22.012" v="380" actId="26606"/>
          <ac:spMkLst>
            <pc:docMk/>
            <pc:sldMk cId="1898111198" sldId="1428"/>
            <ac:spMk id="12" creationId="{A210685A-6235-45A7-850D-A6F555466EF7}"/>
          </ac:spMkLst>
        </pc:spChg>
        <pc:spChg chg="add">
          <ac:chgData name="Berry, Melody" userId="31bd6066-c510-4faa-ad29-e552a3d0ff26" providerId="ADAL" clId="{BEAD4131-870D-43FB-AFF0-E6EA0E285AE5}" dt="2021-11-09T17:37:22.012" v="380" actId="26606"/>
          <ac:spMkLst>
            <pc:docMk/>
            <pc:sldMk cId="1898111198" sldId="1428"/>
            <ac:spMk id="45" creationId="{0C541B88-1AE9-40C3-AFD5-967787C1979F}"/>
          </ac:spMkLst>
        </pc:spChg>
        <pc:spChg chg="add">
          <ac:chgData name="Berry, Melody" userId="31bd6066-c510-4faa-ad29-e552a3d0ff26" providerId="ADAL" clId="{BEAD4131-870D-43FB-AFF0-E6EA0E285AE5}" dt="2021-11-09T17:37:22.012" v="380" actId="26606"/>
          <ac:spMkLst>
            <pc:docMk/>
            <pc:sldMk cId="1898111198" sldId="1428"/>
            <ac:spMk id="47" creationId="{E5F17139-31EE-46AC-B04F-DBBD852DD6CB}"/>
          </ac:spMkLst>
        </pc:spChg>
        <pc:spChg chg="add">
          <ac:chgData name="Berry, Melody" userId="31bd6066-c510-4faa-ad29-e552a3d0ff26" providerId="ADAL" clId="{BEAD4131-870D-43FB-AFF0-E6EA0E285AE5}" dt="2021-11-09T17:37:22.012" v="380" actId="26606"/>
          <ac:spMkLst>
            <pc:docMk/>
            <pc:sldMk cId="1898111198" sldId="1428"/>
            <ac:spMk id="53" creationId="{89D16701-DA76-4F72-BB63-E2C3FFBDFE0F}"/>
          </ac:spMkLst>
        </pc:spChg>
        <pc:spChg chg="add">
          <ac:chgData name="Berry, Melody" userId="31bd6066-c510-4faa-ad29-e552a3d0ff26" providerId="ADAL" clId="{BEAD4131-870D-43FB-AFF0-E6EA0E285AE5}" dt="2021-11-09T17:37:22.012" v="380" actId="26606"/>
          <ac:spMkLst>
            <pc:docMk/>
            <pc:sldMk cId="1898111198" sldId="1428"/>
            <ac:spMk id="55" creationId="{1CC28BE1-9DC6-43FE-9582-39F091098D77}"/>
          </ac:spMkLst>
        </pc:spChg>
        <pc:grpChg chg="del">
          <ac:chgData name="Berry, Melody" userId="31bd6066-c510-4faa-ad29-e552a3d0ff26" providerId="ADAL" clId="{BEAD4131-870D-43FB-AFF0-E6EA0E285AE5}" dt="2021-11-09T17:37:22.012" v="380" actId="26606"/>
          <ac:grpSpMkLst>
            <pc:docMk/>
            <pc:sldMk cId="1898111198" sldId="1428"/>
            <ac:grpSpMk id="14" creationId="{C833A70A-9722-46F0-A5EB-C72F78747079}"/>
          </ac:grpSpMkLst>
        </pc:grpChg>
        <pc:grpChg chg="add">
          <ac:chgData name="Berry, Melody" userId="31bd6066-c510-4faa-ad29-e552a3d0ff26" providerId="ADAL" clId="{BEAD4131-870D-43FB-AFF0-E6EA0E285AE5}" dt="2021-11-09T17:37:22.012" v="380" actId="26606"/>
          <ac:grpSpMkLst>
            <pc:docMk/>
            <pc:sldMk cId="1898111198" sldId="1428"/>
            <ac:grpSpMk id="49" creationId="{7CF625D3-71A3-4F30-A096-8EF334E959D0}"/>
          </ac:grpSpMkLst>
        </pc:grpChg>
        <pc:grpChg chg="add">
          <ac:chgData name="Berry, Melody" userId="31bd6066-c510-4faa-ad29-e552a3d0ff26" providerId="ADAL" clId="{BEAD4131-870D-43FB-AFF0-E6EA0E285AE5}" dt="2021-11-09T17:37:22.012" v="380" actId="26606"/>
          <ac:grpSpMkLst>
            <pc:docMk/>
            <pc:sldMk cId="1898111198" sldId="1428"/>
            <ac:grpSpMk id="57" creationId="{AF9AF3F3-CE0C-4125-BDD7-346487FA0B40}"/>
          </ac:grpSpMkLst>
        </pc:grpChg>
        <pc:graphicFrameChg chg="add mod">
          <ac:chgData name="Berry, Melody" userId="31bd6066-c510-4faa-ad29-e552a3d0ff26" providerId="ADAL" clId="{BEAD4131-870D-43FB-AFF0-E6EA0E285AE5}" dt="2021-11-17T16:51:29.474" v="6030" actId="20577"/>
          <ac:graphicFrameMkLst>
            <pc:docMk/>
            <pc:sldMk cId="1898111198" sldId="1428"/>
            <ac:graphicFrameMk id="41" creationId="{C4145112-35FB-4A9B-A047-18047316E2D2}"/>
          </ac:graphicFrameMkLst>
        </pc:graphicFrameChg>
      </pc:sldChg>
      <pc:sldChg chg="del">
        <pc:chgData name="Berry, Melody" userId="31bd6066-c510-4faa-ad29-e552a3d0ff26" providerId="ADAL" clId="{BEAD4131-870D-43FB-AFF0-E6EA0E285AE5}" dt="2021-11-10T00:54:02.880" v="2157" actId="47"/>
        <pc:sldMkLst>
          <pc:docMk/>
          <pc:sldMk cId="265998005" sldId="1429"/>
        </pc:sldMkLst>
      </pc:sldChg>
      <pc:sldChg chg="delSp modSp del delDesignElem">
        <pc:chgData name="Berry, Melody" userId="31bd6066-c510-4faa-ad29-e552a3d0ff26" providerId="ADAL" clId="{BEAD4131-870D-43FB-AFF0-E6EA0E285AE5}" dt="2021-11-10T00:54:00.891" v="2156" actId="47"/>
        <pc:sldMkLst>
          <pc:docMk/>
          <pc:sldMk cId="1270621414" sldId="1431"/>
        </pc:sldMkLst>
        <pc:spChg chg="mod">
          <ac:chgData name="Berry, Melody" userId="31bd6066-c510-4faa-ad29-e552a3d0ff26" providerId="ADAL" clId="{BEAD4131-870D-43FB-AFF0-E6EA0E285AE5}" dt="2021-11-09T17:34:08.229" v="84"/>
          <ac:spMkLst>
            <pc:docMk/>
            <pc:sldMk cId="1270621414" sldId="1431"/>
            <ac:spMk id="4" creationId="{DF8ECD92-B977-468E-A581-8D33104D05C0}"/>
          </ac:spMkLst>
        </pc:spChg>
        <pc:spChg chg="del">
          <ac:chgData name="Berry, Melody" userId="31bd6066-c510-4faa-ad29-e552a3d0ff26" providerId="ADAL" clId="{BEAD4131-870D-43FB-AFF0-E6EA0E285AE5}" dt="2021-11-09T17:34:08.229" v="84"/>
          <ac:spMkLst>
            <pc:docMk/>
            <pc:sldMk cId="1270621414" sldId="1431"/>
            <ac:spMk id="18" creationId="{12609869-9E80-471B-A487-A53288E0E791}"/>
          </ac:spMkLst>
        </pc:spChg>
        <pc:spChg chg="del">
          <ac:chgData name="Berry, Melody" userId="31bd6066-c510-4faa-ad29-e552a3d0ff26" providerId="ADAL" clId="{BEAD4131-870D-43FB-AFF0-E6EA0E285AE5}" dt="2021-11-09T17:34:08.229" v="84"/>
          <ac:spMkLst>
            <pc:docMk/>
            <pc:sldMk cId="1270621414" sldId="1431"/>
            <ac:spMk id="20" creationId="{7004738A-9D34-43E8-97D2-CA0EED4F8BE0}"/>
          </ac:spMkLst>
        </pc:spChg>
        <pc:spChg chg="del">
          <ac:chgData name="Berry, Melody" userId="31bd6066-c510-4faa-ad29-e552a3d0ff26" providerId="ADAL" clId="{BEAD4131-870D-43FB-AFF0-E6EA0E285AE5}" dt="2021-11-09T17:34:08.229" v="84"/>
          <ac:spMkLst>
            <pc:docMk/>
            <pc:sldMk cId="1270621414" sldId="1431"/>
            <ac:spMk id="22" creationId="{B8B8D07F-F13E-443E-BA68-2D26672D76B9}"/>
          </ac:spMkLst>
        </pc:spChg>
        <pc:spChg chg="del">
          <ac:chgData name="Berry, Melody" userId="31bd6066-c510-4faa-ad29-e552a3d0ff26" providerId="ADAL" clId="{BEAD4131-870D-43FB-AFF0-E6EA0E285AE5}" dt="2021-11-09T17:34:08.229" v="84"/>
          <ac:spMkLst>
            <pc:docMk/>
            <pc:sldMk cId="1270621414" sldId="1431"/>
            <ac:spMk id="24" creationId="{2813A4FA-24A5-41ED-A534-3807D1B2F344}"/>
          </ac:spMkLst>
        </pc:spChg>
        <pc:spChg chg="del">
          <ac:chgData name="Berry, Melody" userId="31bd6066-c510-4faa-ad29-e552a3d0ff26" providerId="ADAL" clId="{BEAD4131-870D-43FB-AFF0-E6EA0E285AE5}" dt="2021-11-09T17:34:08.229" v="84"/>
          <ac:spMkLst>
            <pc:docMk/>
            <pc:sldMk cId="1270621414" sldId="1431"/>
            <ac:spMk id="26" creationId="{C3944F27-CA70-4E84-A51A-E6BF89558979}"/>
          </ac:spMkLst>
        </pc:spChg>
      </pc:sldChg>
      <pc:sldChg chg="del">
        <pc:chgData name="Berry, Melody" userId="31bd6066-c510-4faa-ad29-e552a3d0ff26" providerId="ADAL" clId="{BEAD4131-870D-43FB-AFF0-E6EA0E285AE5}" dt="2021-11-10T00:53:32.584" v="2139" actId="47"/>
        <pc:sldMkLst>
          <pc:docMk/>
          <pc:sldMk cId="1258300009" sldId="1449"/>
        </pc:sldMkLst>
      </pc:sldChg>
      <pc:sldChg chg="del">
        <pc:chgData name="Berry, Melody" userId="31bd6066-c510-4faa-ad29-e552a3d0ff26" providerId="ADAL" clId="{BEAD4131-870D-43FB-AFF0-E6EA0E285AE5}" dt="2021-11-10T00:54:06.370" v="2161" actId="47"/>
        <pc:sldMkLst>
          <pc:docMk/>
          <pc:sldMk cId="3578824088" sldId="1459"/>
        </pc:sldMkLst>
      </pc:sldChg>
      <pc:sldChg chg="addSp delSp modSp del mod setBg delDesignElem">
        <pc:chgData name="Berry, Melody" userId="31bd6066-c510-4faa-ad29-e552a3d0ff26" providerId="ADAL" clId="{BEAD4131-870D-43FB-AFF0-E6EA0E285AE5}" dt="2021-11-17T19:13:38.152" v="6048" actId="1076"/>
        <pc:sldMkLst>
          <pc:docMk/>
          <pc:sldMk cId="811729008" sldId="1467"/>
        </pc:sldMkLst>
        <pc:spChg chg="mod">
          <ac:chgData name="Berry, Melody" userId="31bd6066-c510-4faa-ad29-e552a3d0ff26" providerId="ADAL" clId="{BEAD4131-870D-43FB-AFF0-E6EA0E285AE5}" dt="2021-11-16T22:08:13.617" v="5180" actId="1076"/>
          <ac:spMkLst>
            <pc:docMk/>
            <pc:sldMk cId="811729008" sldId="1467"/>
            <ac:spMk id="2" creationId="{851DFF33-D72C-4230-B36A-FE3D0D1EF28A}"/>
          </ac:spMkLst>
        </pc:spChg>
        <pc:spChg chg="mod ord">
          <ac:chgData name="Berry, Melody" userId="31bd6066-c510-4faa-ad29-e552a3d0ff26" providerId="ADAL" clId="{BEAD4131-870D-43FB-AFF0-E6EA0E285AE5}" dt="2021-11-16T22:13:10.736" v="5296" actId="113"/>
          <ac:spMkLst>
            <pc:docMk/>
            <pc:sldMk cId="811729008" sldId="1467"/>
            <ac:spMk id="11" creationId="{911FEA2F-99C8-478C-B2E9-2FD10735AA03}"/>
          </ac:spMkLst>
        </pc:spChg>
        <pc:spChg chg="add">
          <ac:chgData name="Berry, Melody" userId="31bd6066-c510-4faa-ad29-e552a3d0ff26" providerId="ADAL" clId="{BEAD4131-870D-43FB-AFF0-E6EA0E285AE5}" dt="2021-11-16T22:06:51.724" v="5115" actId="26606"/>
          <ac:spMkLst>
            <pc:docMk/>
            <pc:sldMk cId="811729008" sldId="1467"/>
            <ac:spMk id="20" creationId="{C95B82D5-A8BB-45BF-BED8-C7B206892100}"/>
          </ac:spMkLst>
        </pc:spChg>
        <pc:spChg chg="add">
          <ac:chgData name="Berry, Melody" userId="31bd6066-c510-4faa-ad29-e552a3d0ff26" providerId="ADAL" clId="{BEAD4131-870D-43FB-AFF0-E6EA0E285AE5}" dt="2021-11-16T22:06:51.724" v="5115" actId="26606"/>
          <ac:spMkLst>
            <pc:docMk/>
            <pc:sldMk cId="811729008" sldId="1467"/>
            <ac:spMk id="22" creationId="{296C61EC-FBF4-4216-BE67-6C864D30A01C}"/>
          </ac:spMkLst>
        </pc:spChg>
        <pc:picChg chg="mod">
          <ac:chgData name="Berry, Melody" userId="31bd6066-c510-4faa-ad29-e552a3d0ff26" providerId="ADAL" clId="{BEAD4131-870D-43FB-AFF0-E6EA0E285AE5}" dt="2021-11-16T22:06:51.724" v="5115" actId="26606"/>
          <ac:picMkLst>
            <pc:docMk/>
            <pc:sldMk cId="811729008" sldId="1467"/>
            <ac:picMk id="4" creationId="{CB6597DB-4F2F-4407-99AE-99D8960DEC1D}"/>
          </ac:picMkLst>
        </pc:picChg>
        <pc:picChg chg="add del mod">
          <ac:chgData name="Berry, Melody" userId="31bd6066-c510-4faa-ad29-e552a3d0ff26" providerId="ADAL" clId="{BEAD4131-870D-43FB-AFF0-E6EA0E285AE5}" dt="2021-11-17T19:13:19.828" v="6045" actId="478"/>
          <ac:picMkLst>
            <pc:docMk/>
            <pc:sldMk cId="811729008" sldId="1467"/>
            <ac:picMk id="5" creationId="{50A0659B-B564-46F6-B5FD-E7579665CF82}"/>
          </ac:picMkLst>
        </pc:picChg>
        <pc:picChg chg="add mod">
          <ac:chgData name="Berry, Melody" userId="31bd6066-c510-4faa-ad29-e552a3d0ff26" providerId="ADAL" clId="{BEAD4131-870D-43FB-AFF0-E6EA0E285AE5}" dt="2021-11-17T19:13:38.152" v="6048" actId="1076"/>
          <ac:picMkLst>
            <pc:docMk/>
            <pc:sldMk cId="811729008" sldId="1467"/>
            <ac:picMk id="7" creationId="{A0BDE6A8-7168-4A41-A747-02EFB3C73882}"/>
          </ac:picMkLst>
        </pc:picChg>
        <pc:picChg chg="add del mod">
          <ac:chgData name="Berry, Melody" userId="31bd6066-c510-4faa-ad29-e552a3d0ff26" providerId="ADAL" clId="{BEAD4131-870D-43FB-AFF0-E6EA0E285AE5}" dt="2021-11-17T19:13:01.327" v="6042" actId="478"/>
          <ac:picMkLst>
            <pc:docMk/>
            <pc:sldMk cId="811729008" sldId="1467"/>
            <ac:picMk id="9" creationId="{F754AB16-D309-4310-BA9D-2A47806C54E6}"/>
          </ac:picMkLst>
        </pc:picChg>
        <pc:picChg chg="mod">
          <ac:chgData name="Berry, Melody" userId="31bd6066-c510-4faa-ad29-e552a3d0ff26" providerId="ADAL" clId="{BEAD4131-870D-43FB-AFF0-E6EA0E285AE5}" dt="2021-11-16T22:06:51.724" v="5115" actId="26606"/>
          <ac:picMkLst>
            <pc:docMk/>
            <pc:sldMk cId="811729008" sldId="1467"/>
            <ac:picMk id="15" creationId="{60EDA4D6-B33C-4102-89D4-F66997252C1D}"/>
          </ac:picMkLst>
        </pc:picChg>
        <pc:picChg chg="del">
          <ac:chgData name="Berry, Melody" userId="31bd6066-c510-4faa-ad29-e552a3d0ff26" providerId="ADAL" clId="{BEAD4131-870D-43FB-AFF0-E6EA0E285AE5}" dt="2021-11-16T22:06:30.269" v="5114" actId="21"/>
          <ac:picMkLst>
            <pc:docMk/>
            <pc:sldMk cId="811729008" sldId="1467"/>
            <ac:picMk id="24" creationId="{D3776A84-D66A-4EF2-9DE7-153818063F91}"/>
          </ac:picMkLst>
        </pc:picChg>
      </pc:sldChg>
      <pc:sldChg chg="addSp delSp modSp del mod setBg delDesignElem">
        <pc:chgData name="Berry, Melody" userId="31bd6066-c510-4faa-ad29-e552a3d0ff26" providerId="ADAL" clId="{BEAD4131-870D-43FB-AFF0-E6EA0E285AE5}" dt="2021-11-16T22:13:26.736" v="5301" actId="47"/>
        <pc:sldMkLst>
          <pc:docMk/>
          <pc:sldMk cId="3862244506" sldId="1468"/>
        </pc:sldMkLst>
        <pc:spChg chg="mod">
          <ac:chgData name="Berry, Melody" userId="31bd6066-c510-4faa-ad29-e552a3d0ff26" providerId="ADAL" clId="{BEAD4131-870D-43FB-AFF0-E6EA0E285AE5}" dt="2021-11-16T22:09:12.759" v="5185" actId="26606"/>
          <ac:spMkLst>
            <pc:docMk/>
            <pc:sldMk cId="3862244506" sldId="1468"/>
            <ac:spMk id="2" creationId="{851DFF33-D72C-4230-B36A-FE3D0D1EF28A}"/>
          </ac:spMkLst>
        </pc:spChg>
        <pc:spChg chg="del mod">
          <ac:chgData name="Berry, Melody" userId="31bd6066-c510-4faa-ad29-e552a3d0ff26" providerId="ADAL" clId="{BEAD4131-870D-43FB-AFF0-E6EA0E285AE5}" dt="2021-11-16T22:09:28.841" v="5191" actId="21"/>
          <ac:spMkLst>
            <pc:docMk/>
            <pc:sldMk cId="3862244506" sldId="1468"/>
            <ac:spMk id="11" creationId="{911FEA2F-99C8-478C-B2E9-2FD10735AA03}"/>
          </ac:spMkLst>
        </pc:spChg>
        <pc:spChg chg="add del">
          <ac:chgData name="Berry, Melody" userId="31bd6066-c510-4faa-ad29-e552a3d0ff26" providerId="ADAL" clId="{BEAD4131-870D-43FB-AFF0-E6EA0E285AE5}" dt="2021-11-16T22:09:12.759" v="5185" actId="26606"/>
          <ac:spMkLst>
            <pc:docMk/>
            <pc:sldMk cId="3862244506" sldId="1468"/>
            <ac:spMk id="33" creationId="{A98BC887-4916-4227-9F48-3B078D238FAF}"/>
          </ac:spMkLst>
        </pc:spChg>
        <pc:spChg chg="add del">
          <ac:chgData name="Berry, Melody" userId="31bd6066-c510-4faa-ad29-e552a3d0ff26" providerId="ADAL" clId="{BEAD4131-870D-43FB-AFF0-E6EA0E285AE5}" dt="2021-11-16T22:09:12.759" v="5185" actId="26606"/>
          <ac:spMkLst>
            <pc:docMk/>
            <pc:sldMk cId="3862244506" sldId="1468"/>
            <ac:spMk id="35" creationId="{1AD6DCFA-0E71-4650-A5E4-3C20E73EB6C9}"/>
          </ac:spMkLst>
        </pc:spChg>
        <pc:picChg chg="mod">
          <ac:chgData name="Berry, Melody" userId="31bd6066-c510-4faa-ad29-e552a3d0ff26" providerId="ADAL" clId="{BEAD4131-870D-43FB-AFF0-E6EA0E285AE5}" dt="2021-11-16T22:09:12.759" v="5185" actId="26606"/>
          <ac:picMkLst>
            <pc:docMk/>
            <pc:sldMk cId="3862244506" sldId="1468"/>
            <ac:picMk id="15" creationId="{60EDA4D6-B33C-4102-89D4-F66997252C1D}"/>
          </ac:picMkLst>
        </pc:picChg>
        <pc:picChg chg="add del">
          <ac:chgData name="Berry, Melody" userId="31bd6066-c510-4faa-ad29-e552a3d0ff26" providerId="ADAL" clId="{BEAD4131-870D-43FB-AFF0-E6EA0E285AE5}" dt="2021-11-16T22:09:58.395" v="5203" actId="21"/>
          <ac:picMkLst>
            <pc:docMk/>
            <pc:sldMk cId="3862244506" sldId="1468"/>
            <ac:picMk id="24" creationId="{DDE9BCE6-7CF0-4826-AD2A-EB628D840C00}"/>
          </ac:picMkLst>
        </pc:picChg>
        <pc:picChg chg="mod">
          <ac:chgData name="Berry, Melody" userId="31bd6066-c510-4faa-ad29-e552a3d0ff26" providerId="ADAL" clId="{BEAD4131-870D-43FB-AFF0-E6EA0E285AE5}" dt="2021-11-16T22:09:12.759" v="5185" actId="26606"/>
          <ac:picMkLst>
            <pc:docMk/>
            <pc:sldMk cId="3862244506" sldId="1468"/>
            <ac:picMk id="28" creationId="{97B41AC1-69C6-4D6B-8C9F-726B60795CA2}"/>
          </ac:picMkLst>
        </pc:picChg>
      </pc:sldChg>
      <pc:sldChg chg="delSp del mod delDesignElem">
        <pc:chgData name="Berry, Melody" userId="31bd6066-c510-4faa-ad29-e552a3d0ff26" providerId="ADAL" clId="{BEAD4131-870D-43FB-AFF0-E6EA0E285AE5}" dt="2021-11-16T22:30:53.494" v="5704" actId="47"/>
        <pc:sldMkLst>
          <pc:docMk/>
          <pc:sldMk cId="1964937265" sldId="1470"/>
        </pc:sldMkLst>
        <pc:spChg chg="del">
          <ac:chgData name="Berry, Melody" userId="31bd6066-c510-4faa-ad29-e552a3d0ff26" providerId="ADAL" clId="{BEAD4131-870D-43FB-AFF0-E6EA0E285AE5}" dt="2021-11-16T22:29:16.170" v="5672" actId="21"/>
          <ac:spMkLst>
            <pc:docMk/>
            <pc:sldMk cId="1964937265" sldId="1470"/>
            <ac:spMk id="11" creationId="{911FEA2F-99C8-478C-B2E9-2FD10735AA03}"/>
          </ac:spMkLst>
        </pc:spChg>
      </pc:sldChg>
      <pc:sldChg chg="delSp del mod delDesignElem">
        <pc:chgData name="Berry, Melody" userId="31bd6066-c510-4faa-ad29-e552a3d0ff26" providerId="ADAL" clId="{BEAD4131-870D-43FB-AFF0-E6EA0E285AE5}" dt="2021-11-16T22:32:21.420" v="5735" actId="47"/>
        <pc:sldMkLst>
          <pc:docMk/>
          <pc:sldMk cId="1724455292" sldId="1471"/>
        </pc:sldMkLst>
        <pc:spChg chg="del">
          <ac:chgData name="Berry, Melody" userId="31bd6066-c510-4faa-ad29-e552a3d0ff26" providerId="ADAL" clId="{BEAD4131-870D-43FB-AFF0-E6EA0E285AE5}" dt="2021-11-16T22:31:02.975" v="5706" actId="21"/>
          <ac:spMkLst>
            <pc:docMk/>
            <pc:sldMk cId="1724455292" sldId="1471"/>
            <ac:spMk id="11" creationId="{911FEA2F-99C8-478C-B2E9-2FD10735AA03}"/>
          </ac:spMkLst>
        </pc:spChg>
      </pc:sldChg>
      <pc:sldChg chg="delSp del delDesignElem">
        <pc:chgData name="Berry, Melody" userId="31bd6066-c510-4faa-ad29-e552a3d0ff26" providerId="ADAL" clId="{BEAD4131-870D-43FB-AFF0-E6EA0E285AE5}" dt="2021-11-10T00:53:04.014" v="2128" actId="47"/>
        <pc:sldMkLst>
          <pc:docMk/>
          <pc:sldMk cId="64518235" sldId="1473"/>
        </pc:sldMkLst>
        <pc:spChg chg="del">
          <ac:chgData name="Berry, Melody" userId="31bd6066-c510-4faa-ad29-e552a3d0ff26" providerId="ADAL" clId="{BEAD4131-870D-43FB-AFF0-E6EA0E285AE5}" dt="2021-11-09T17:34:10.554" v="88"/>
          <ac:spMkLst>
            <pc:docMk/>
            <pc:sldMk cId="64518235" sldId="1473"/>
            <ac:spMk id="12" creationId="{1E234CF4-802C-4AA1-B540-36C3B838C462}"/>
          </ac:spMkLst>
        </pc:spChg>
        <pc:spChg chg="del">
          <ac:chgData name="Berry, Melody" userId="31bd6066-c510-4faa-ad29-e552a3d0ff26" providerId="ADAL" clId="{BEAD4131-870D-43FB-AFF0-E6EA0E285AE5}" dt="2021-11-09T17:34:10.554" v="88"/>
          <ac:spMkLst>
            <pc:docMk/>
            <pc:sldMk cId="64518235" sldId="1473"/>
            <ac:spMk id="14" creationId="{A5271697-90F1-4A23-8EF2-0179F2EAFACB}"/>
          </ac:spMkLst>
        </pc:spChg>
        <pc:spChg chg="del">
          <ac:chgData name="Berry, Melody" userId="31bd6066-c510-4faa-ad29-e552a3d0ff26" providerId="ADAL" clId="{BEAD4131-870D-43FB-AFF0-E6EA0E285AE5}" dt="2021-11-09T17:34:10.554" v="88"/>
          <ac:spMkLst>
            <pc:docMk/>
            <pc:sldMk cId="64518235" sldId="1473"/>
            <ac:spMk id="16" creationId="{D9F5512A-48E1-4C07-B75E-3CCC517B6804}"/>
          </ac:spMkLst>
        </pc:spChg>
        <pc:spChg chg="del">
          <ac:chgData name="Berry, Melody" userId="31bd6066-c510-4faa-ad29-e552a3d0ff26" providerId="ADAL" clId="{BEAD4131-870D-43FB-AFF0-E6EA0E285AE5}" dt="2021-11-09T17:34:10.554" v="88"/>
          <ac:spMkLst>
            <pc:docMk/>
            <pc:sldMk cId="64518235" sldId="1473"/>
            <ac:spMk id="18" creationId="{9D800584-727A-48CF-8223-244AD9717CAA}"/>
          </ac:spMkLst>
        </pc:spChg>
        <pc:grpChg chg="del">
          <ac:chgData name="Berry, Melody" userId="31bd6066-c510-4faa-ad29-e552a3d0ff26" providerId="ADAL" clId="{BEAD4131-870D-43FB-AFF0-E6EA0E285AE5}" dt="2021-11-09T17:34:10.554" v="88"/>
          <ac:grpSpMkLst>
            <pc:docMk/>
            <pc:sldMk cId="64518235" sldId="1473"/>
            <ac:grpSpMk id="20" creationId="{B0CED441-B73B-4907-9AF2-614CEAC6A182}"/>
          </ac:grpSpMkLst>
        </pc:grpChg>
      </pc:sldChg>
      <pc:sldChg chg="delSp modSp del mod delDesignElem">
        <pc:chgData name="Berry, Melody" userId="31bd6066-c510-4faa-ad29-e552a3d0ff26" providerId="ADAL" clId="{BEAD4131-870D-43FB-AFF0-E6EA0E285AE5}" dt="2021-11-16T22:16:16.239" v="5374" actId="47"/>
        <pc:sldMkLst>
          <pc:docMk/>
          <pc:sldMk cId="3288624848" sldId="1473"/>
        </pc:sldMkLst>
        <pc:spChg chg="del mod">
          <ac:chgData name="Berry, Melody" userId="31bd6066-c510-4faa-ad29-e552a3d0ff26" providerId="ADAL" clId="{BEAD4131-870D-43FB-AFF0-E6EA0E285AE5}" dt="2021-11-16T22:13:40.227" v="5305" actId="21"/>
          <ac:spMkLst>
            <pc:docMk/>
            <pc:sldMk cId="3288624848" sldId="1473"/>
            <ac:spMk id="16" creationId="{29D3F7C0-6BF3-4804-A289-B7C228CA7ABE}"/>
          </ac:spMkLst>
        </pc:spChg>
      </pc:sldChg>
      <pc:sldChg chg="modSp del mod">
        <pc:chgData name="Berry, Melody" userId="31bd6066-c510-4faa-ad29-e552a3d0ff26" providerId="ADAL" clId="{BEAD4131-870D-43FB-AFF0-E6EA0E285AE5}" dt="2021-11-16T22:19:26.519" v="5500" actId="20577"/>
        <pc:sldMkLst>
          <pc:docMk/>
          <pc:sldMk cId="1282815105" sldId="1474"/>
        </pc:sldMkLst>
        <pc:spChg chg="mod">
          <ac:chgData name="Berry, Melody" userId="31bd6066-c510-4faa-ad29-e552a3d0ff26" providerId="ADAL" clId="{BEAD4131-870D-43FB-AFF0-E6EA0E285AE5}" dt="2021-11-16T22:19:26.519" v="5500" actId="20577"/>
          <ac:spMkLst>
            <pc:docMk/>
            <pc:sldMk cId="1282815105" sldId="1474"/>
            <ac:spMk id="12" creationId="{CC6270BB-3124-40A7-AB77-B9EF659A9766}"/>
          </ac:spMkLst>
        </pc:spChg>
        <pc:spChg chg="mod">
          <ac:chgData name="Berry, Melody" userId="31bd6066-c510-4faa-ad29-e552a3d0ff26" providerId="ADAL" clId="{BEAD4131-870D-43FB-AFF0-E6EA0E285AE5}" dt="2021-11-16T22:18:16.360" v="5439" actId="113"/>
          <ac:spMkLst>
            <pc:docMk/>
            <pc:sldMk cId="1282815105" sldId="1474"/>
            <ac:spMk id="33" creationId="{5923ACE4-5CA5-4011-A8E0-D15AAE9C4CB4}"/>
          </ac:spMkLst>
        </pc:spChg>
        <pc:picChg chg="mod">
          <ac:chgData name="Berry, Melody" userId="31bd6066-c510-4faa-ad29-e552a3d0ff26" providerId="ADAL" clId="{BEAD4131-870D-43FB-AFF0-E6EA0E285AE5}" dt="2021-11-16T22:18:01.463" v="5437" actId="1076"/>
          <ac:picMkLst>
            <pc:docMk/>
            <pc:sldMk cId="1282815105" sldId="1474"/>
            <ac:picMk id="2054" creationId="{F9552A30-587D-4BAC-835A-FC88FE20EFD9}"/>
          </ac:picMkLst>
        </pc:picChg>
      </pc:sldChg>
      <pc:sldChg chg="del">
        <pc:chgData name="Berry, Melody" userId="31bd6066-c510-4faa-ad29-e552a3d0ff26" providerId="ADAL" clId="{BEAD4131-870D-43FB-AFF0-E6EA0E285AE5}" dt="2021-11-10T00:54:04.082" v="2158" actId="47"/>
        <pc:sldMkLst>
          <pc:docMk/>
          <pc:sldMk cId="2134563057" sldId="1474"/>
        </pc:sldMkLst>
      </pc:sldChg>
      <pc:sldChg chg="del">
        <pc:chgData name="Berry, Melody" userId="31bd6066-c510-4faa-ad29-e552a3d0ff26" providerId="ADAL" clId="{BEAD4131-870D-43FB-AFF0-E6EA0E285AE5}" dt="2021-11-10T00:53:52.178" v="2153" actId="47"/>
        <pc:sldMkLst>
          <pc:docMk/>
          <pc:sldMk cId="1289248913" sldId="1475"/>
        </pc:sldMkLst>
      </pc:sldChg>
      <pc:sldChg chg="modSp del mod">
        <pc:chgData name="Berry, Melody" userId="31bd6066-c510-4faa-ad29-e552a3d0ff26" providerId="ADAL" clId="{BEAD4131-870D-43FB-AFF0-E6EA0E285AE5}" dt="2021-11-16T22:40:44.137" v="5911" actId="1076"/>
        <pc:sldMkLst>
          <pc:docMk/>
          <pc:sldMk cId="3423333068" sldId="1475"/>
        </pc:sldMkLst>
        <pc:spChg chg="mod">
          <ac:chgData name="Berry, Melody" userId="31bd6066-c510-4faa-ad29-e552a3d0ff26" providerId="ADAL" clId="{BEAD4131-870D-43FB-AFF0-E6EA0E285AE5}" dt="2021-11-16T22:20:47.837" v="5516" actId="1076"/>
          <ac:spMkLst>
            <pc:docMk/>
            <pc:sldMk cId="3423333068" sldId="1475"/>
            <ac:spMk id="9" creationId="{7C6DD66C-694D-44AC-B6A8-3F96B4709FB1}"/>
          </ac:spMkLst>
        </pc:spChg>
        <pc:spChg chg="mod">
          <ac:chgData name="Berry, Melody" userId="31bd6066-c510-4faa-ad29-e552a3d0ff26" providerId="ADAL" clId="{BEAD4131-870D-43FB-AFF0-E6EA0E285AE5}" dt="2021-11-16T22:40:44.137" v="5911" actId="1076"/>
          <ac:spMkLst>
            <pc:docMk/>
            <pc:sldMk cId="3423333068" sldId="1475"/>
            <ac:spMk id="18" creationId="{2C5BC69A-097E-47CB-9A52-FB0E39DEBB22}"/>
          </ac:spMkLst>
        </pc:spChg>
        <pc:spChg chg="mod">
          <ac:chgData name="Berry, Melody" userId="31bd6066-c510-4faa-ad29-e552a3d0ff26" providerId="ADAL" clId="{BEAD4131-870D-43FB-AFF0-E6EA0E285AE5}" dt="2021-11-16T22:40:17.395" v="5910" actId="27636"/>
          <ac:spMkLst>
            <pc:docMk/>
            <pc:sldMk cId="3423333068" sldId="1475"/>
            <ac:spMk id="33" creationId="{5923ACE4-5CA5-4011-A8E0-D15AAE9C4CB4}"/>
          </ac:spMkLst>
        </pc:spChg>
        <pc:spChg chg="mod">
          <ac:chgData name="Berry, Melody" userId="31bd6066-c510-4faa-ad29-e552a3d0ff26" providerId="ADAL" clId="{BEAD4131-870D-43FB-AFF0-E6EA0E285AE5}" dt="2021-11-16T22:20:47.837" v="5516" actId="1076"/>
          <ac:spMkLst>
            <pc:docMk/>
            <pc:sldMk cId="3423333068" sldId="1475"/>
            <ac:spMk id="37" creationId="{8ABF6126-F89D-448D-879D-749BDDFC8C84}"/>
          </ac:spMkLst>
        </pc:spChg>
        <pc:picChg chg="mod">
          <ac:chgData name="Berry, Melody" userId="31bd6066-c510-4faa-ad29-e552a3d0ff26" providerId="ADAL" clId="{BEAD4131-870D-43FB-AFF0-E6EA0E285AE5}" dt="2021-11-16T22:20:47.837" v="5516" actId="1076"/>
          <ac:picMkLst>
            <pc:docMk/>
            <pc:sldMk cId="3423333068" sldId="1475"/>
            <ac:picMk id="15" creationId="{B335A76A-9D00-4E29-B951-D6E8AECA3885}"/>
          </ac:picMkLst>
        </pc:picChg>
      </pc:sldChg>
      <pc:sldChg chg="modSp del mod">
        <pc:chgData name="Berry, Melody" userId="31bd6066-c510-4faa-ad29-e552a3d0ff26" providerId="ADAL" clId="{BEAD4131-870D-43FB-AFF0-E6EA0E285AE5}" dt="2021-11-17T17:01:44.278" v="6036" actId="1076"/>
        <pc:sldMkLst>
          <pc:docMk/>
          <pc:sldMk cId="1835066596" sldId="1476"/>
        </pc:sldMkLst>
        <pc:spChg chg="mod">
          <ac:chgData name="Berry, Melody" userId="31bd6066-c510-4faa-ad29-e552a3d0ff26" providerId="ADAL" clId="{BEAD4131-870D-43FB-AFF0-E6EA0E285AE5}" dt="2021-11-16T22:37:21.591" v="5841" actId="20577"/>
          <ac:spMkLst>
            <pc:docMk/>
            <pc:sldMk cId="1835066596" sldId="1476"/>
            <ac:spMk id="6" creationId="{A75395AD-56C8-43E1-B2F3-C756A5119D58}"/>
          </ac:spMkLst>
        </pc:spChg>
        <pc:spChg chg="mod">
          <ac:chgData name="Berry, Melody" userId="31bd6066-c510-4faa-ad29-e552a3d0ff26" providerId="ADAL" clId="{BEAD4131-870D-43FB-AFF0-E6EA0E285AE5}" dt="2021-11-16T22:34:44.188" v="5789" actId="207"/>
          <ac:spMkLst>
            <pc:docMk/>
            <pc:sldMk cId="1835066596" sldId="1476"/>
            <ac:spMk id="9" creationId="{391BA51E-3333-46E4-B34D-35775B3773A1}"/>
          </ac:spMkLst>
        </pc:spChg>
        <pc:spChg chg="mod">
          <ac:chgData name="Berry, Melody" userId="31bd6066-c510-4faa-ad29-e552a3d0ff26" providerId="ADAL" clId="{BEAD4131-870D-43FB-AFF0-E6EA0E285AE5}" dt="2021-11-16T22:34:40.242" v="5787" actId="1076"/>
          <ac:spMkLst>
            <pc:docMk/>
            <pc:sldMk cId="1835066596" sldId="1476"/>
            <ac:spMk id="33" creationId="{5923ACE4-5CA5-4011-A8E0-D15AAE9C4CB4}"/>
          </ac:spMkLst>
        </pc:spChg>
        <pc:picChg chg="mod">
          <ac:chgData name="Berry, Melody" userId="31bd6066-c510-4faa-ad29-e552a3d0ff26" providerId="ADAL" clId="{BEAD4131-870D-43FB-AFF0-E6EA0E285AE5}" dt="2021-11-17T17:01:44.278" v="6036" actId="1076"/>
          <ac:picMkLst>
            <pc:docMk/>
            <pc:sldMk cId="1835066596" sldId="1476"/>
            <ac:picMk id="3074" creationId="{823BCB8D-8E52-4E11-BFA0-DC7EDCAA64F0}"/>
          </ac:picMkLst>
        </pc:picChg>
      </pc:sldChg>
      <pc:sldChg chg="modSp del mod">
        <pc:chgData name="Berry, Melody" userId="31bd6066-c510-4faa-ad29-e552a3d0ff26" providerId="ADAL" clId="{BEAD4131-870D-43FB-AFF0-E6EA0E285AE5}" dt="2021-11-17T17:01:39.051" v="6035" actId="1076"/>
        <pc:sldMkLst>
          <pc:docMk/>
          <pc:sldMk cId="513554020" sldId="1477"/>
        </pc:sldMkLst>
        <pc:spChg chg="mod">
          <ac:chgData name="Berry, Melody" userId="31bd6066-c510-4faa-ad29-e552a3d0ff26" providerId="ADAL" clId="{BEAD4131-870D-43FB-AFF0-E6EA0E285AE5}" dt="2021-11-16T22:33:44.100" v="5773" actId="20577"/>
          <ac:spMkLst>
            <pc:docMk/>
            <pc:sldMk cId="513554020" sldId="1477"/>
            <ac:spMk id="12" creationId="{CC6270BB-3124-40A7-AB77-B9EF659A9766}"/>
          </ac:spMkLst>
        </pc:spChg>
        <pc:spChg chg="mod">
          <ac:chgData name="Berry, Melody" userId="31bd6066-c510-4faa-ad29-e552a3d0ff26" providerId="ADAL" clId="{BEAD4131-870D-43FB-AFF0-E6EA0E285AE5}" dt="2021-11-16T22:33:14.252" v="5754" actId="1076"/>
          <ac:spMkLst>
            <pc:docMk/>
            <pc:sldMk cId="513554020" sldId="1477"/>
            <ac:spMk id="33" creationId="{5923ACE4-5CA5-4011-A8E0-D15AAE9C4CB4}"/>
          </ac:spMkLst>
        </pc:spChg>
        <pc:picChg chg="mod">
          <ac:chgData name="Berry, Melody" userId="31bd6066-c510-4faa-ad29-e552a3d0ff26" providerId="ADAL" clId="{BEAD4131-870D-43FB-AFF0-E6EA0E285AE5}" dt="2021-11-17T17:01:39.051" v="6035" actId="1076"/>
          <ac:picMkLst>
            <pc:docMk/>
            <pc:sldMk cId="513554020" sldId="1477"/>
            <ac:picMk id="2052" creationId="{570F6E8B-E70C-4DF5-9B70-62E75442EC40}"/>
          </ac:picMkLst>
        </pc:picChg>
      </pc:sldChg>
      <pc:sldChg chg="del">
        <pc:chgData name="Berry, Melody" userId="31bd6066-c510-4faa-ad29-e552a3d0ff26" providerId="ADAL" clId="{BEAD4131-870D-43FB-AFF0-E6EA0E285AE5}" dt="2021-11-10T00:53:47.728" v="2150" actId="47"/>
        <pc:sldMkLst>
          <pc:docMk/>
          <pc:sldMk cId="2650406774" sldId="1477"/>
        </pc:sldMkLst>
      </pc:sldChg>
      <pc:sldChg chg="del">
        <pc:chgData name="Berry, Melody" userId="31bd6066-c510-4faa-ad29-e552a3d0ff26" providerId="ADAL" clId="{BEAD4131-870D-43FB-AFF0-E6EA0E285AE5}" dt="2021-11-10T00:53:49.250" v="2151" actId="47"/>
        <pc:sldMkLst>
          <pc:docMk/>
          <pc:sldMk cId="1687208426" sldId="1478"/>
        </pc:sldMkLst>
      </pc:sldChg>
      <pc:sldChg chg="modSp del mod">
        <pc:chgData name="Berry, Melody" userId="31bd6066-c510-4faa-ad29-e552a3d0ff26" providerId="ADAL" clId="{BEAD4131-870D-43FB-AFF0-E6EA0E285AE5}" dt="2021-11-16T22:19:21.554" v="5494" actId="20577"/>
        <pc:sldMkLst>
          <pc:docMk/>
          <pc:sldMk cId="4190827168" sldId="1478"/>
        </pc:sldMkLst>
        <pc:spChg chg="mod">
          <ac:chgData name="Berry, Melody" userId="31bd6066-c510-4faa-ad29-e552a3d0ff26" providerId="ADAL" clId="{BEAD4131-870D-43FB-AFF0-E6EA0E285AE5}" dt="2021-11-16T22:19:21.554" v="5494" actId="20577"/>
          <ac:spMkLst>
            <pc:docMk/>
            <pc:sldMk cId="4190827168" sldId="1478"/>
            <ac:spMk id="12" creationId="{CC6270BB-3124-40A7-AB77-B9EF659A9766}"/>
          </ac:spMkLst>
        </pc:spChg>
        <pc:spChg chg="mod">
          <ac:chgData name="Berry, Melody" userId="31bd6066-c510-4faa-ad29-e552a3d0ff26" providerId="ADAL" clId="{BEAD4131-870D-43FB-AFF0-E6EA0E285AE5}" dt="2021-11-16T22:18:49.798" v="5482" actId="14100"/>
          <ac:spMkLst>
            <pc:docMk/>
            <pc:sldMk cId="4190827168" sldId="1478"/>
            <ac:spMk id="33" creationId="{5923ACE4-5CA5-4011-A8E0-D15AAE9C4CB4}"/>
          </ac:spMkLst>
        </pc:spChg>
        <pc:picChg chg="mod">
          <ac:chgData name="Berry, Melody" userId="31bd6066-c510-4faa-ad29-e552a3d0ff26" providerId="ADAL" clId="{BEAD4131-870D-43FB-AFF0-E6EA0E285AE5}" dt="2021-11-16T22:19:05.985" v="5488" actId="1076"/>
          <ac:picMkLst>
            <pc:docMk/>
            <pc:sldMk cId="4190827168" sldId="1478"/>
            <ac:picMk id="4098" creationId="{1952B4A7-D842-424A-AA19-A895E7FC220E}"/>
          </ac:picMkLst>
        </pc:picChg>
      </pc:sldChg>
      <pc:sldChg chg="del">
        <pc:chgData name="Berry, Melody" userId="31bd6066-c510-4faa-ad29-e552a3d0ff26" providerId="ADAL" clId="{BEAD4131-870D-43FB-AFF0-E6EA0E285AE5}" dt="2021-11-10T00:53:50.259" v="2152" actId="47"/>
        <pc:sldMkLst>
          <pc:docMk/>
          <pc:sldMk cId="729048150" sldId="1479"/>
        </pc:sldMkLst>
      </pc:sldChg>
      <pc:sldChg chg="addSp delSp modSp mod">
        <pc:chgData name="Berry, Melody" userId="31bd6066-c510-4faa-ad29-e552a3d0ff26" providerId="ADAL" clId="{BEAD4131-870D-43FB-AFF0-E6EA0E285AE5}" dt="2021-11-10T22:17:28.057" v="2246" actId="27636"/>
        <pc:sldMkLst>
          <pc:docMk/>
          <pc:sldMk cId="1466130289" sldId="1486"/>
        </pc:sldMkLst>
        <pc:spChg chg="mod">
          <ac:chgData name="Berry, Melody" userId="31bd6066-c510-4faa-ad29-e552a3d0ff26" providerId="ADAL" clId="{BEAD4131-870D-43FB-AFF0-E6EA0E285AE5}" dt="2021-11-10T22:17:20.654" v="2241" actId="14100"/>
          <ac:spMkLst>
            <pc:docMk/>
            <pc:sldMk cId="1466130289" sldId="1486"/>
            <ac:spMk id="2" creationId="{DE05BA7C-B3B4-4CB6-A7C6-D2CE85387CE8}"/>
          </ac:spMkLst>
        </pc:spChg>
        <pc:spChg chg="mod">
          <ac:chgData name="Berry, Melody" userId="31bd6066-c510-4faa-ad29-e552a3d0ff26" providerId="ADAL" clId="{BEAD4131-870D-43FB-AFF0-E6EA0E285AE5}" dt="2021-11-10T22:17:28.057" v="2246" actId="27636"/>
          <ac:spMkLst>
            <pc:docMk/>
            <pc:sldMk cId="1466130289" sldId="1486"/>
            <ac:spMk id="3" creationId="{48BAACF7-7DF0-49AD-8C48-1C321AE502E2}"/>
          </ac:spMkLst>
        </pc:spChg>
        <pc:spChg chg="del">
          <ac:chgData name="Berry, Melody" userId="31bd6066-c510-4faa-ad29-e552a3d0ff26" providerId="ADAL" clId="{BEAD4131-870D-43FB-AFF0-E6EA0E285AE5}" dt="2021-11-10T22:16:07.825" v="2207" actId="26606"/>
          <ac:spMkLst>
            <pc:docMk/>
            <pc:sldMk cId="1466130289" sldId="1486"/>
            <ac:spMk id="10" creationId="{8E20FA99-AAAC-4AF3-9FAE-707420324F1C}"/>
          </ac:spMkLst>
        </pc:spChg>
        <pc:spChg chg="del">
          <ac:chgData name="Berry, Melody" userId="31bd6066-c510-4faa-ad29-e552a3d0ff26" providerId="ADAL" clId="{BEAD4131-870D-43FB-AFF0-E6EA0E285AE5}" dt="2021-11-10T22:16:07.825" v="2207" actId="26606"/>
          <ac:spMkLst>
            <pc:docMk/>
            <pc:sldMk cId="1466130289" sldId="1486"/>
            <ac:spMk id="12" creationId="{9573BE85-6043-4C3A-A7DD-483A0A5FB740}"/>
          </ac:spMkLst>
        </pc:spChg>
        <pc:spChg chg="add">
          <ac:chgData name="Berry, Melody" userId="31bd6066-c510-4faa-ad29-e552a3d0ff26" providerId="ADAL" clId="{BEAD4131-870D-43FB-AFF0-E6EA0E285AE5}" dt="2021-11-10T22:16:07.825" v="2207" actId="26606"/>
          <ac:spMkLst>
            <pc:docMk/>
            <pc:sldMk cId="1466130289" sldId="1486"/>
            <ac:spMk id="17" creationId="{46F7435D-E3DB-47B1-BA61-B00ACC83A9DE}"/>
          </ac:spMkLst>
        </pc:spChg>
        <pc:spChg chg="add">
          <ac:chgData name="Berry, Melody" userId="31bd6066-c510-4faa-ad29-e552a3d0ff26" providerId="ADAL" clId="{BEAD4131-870D-43FB-AFF0-E6EA0E285AE5}" dt="2021-11-10T22:16:07.825" v="2207" actId="26606"/>
          <ac:spMkLst>
            <pc:docMk/>
            <pc:sldMk cId="1466130289" sldId="1486"/>
            <ac:spMk id="19" creationId="{F263A0B5-F8C4-4116-809F-78A768EA79A6}"/>
          </ac:spMkLst>
        </pc:spChg>
        <pc:picChg chg="del">
          <ac:chgData name="Berry, Melody" userId="31bd6066-c510-4faa-ad29-e552a3d0ff26" providerId="ADAL" clId="{BEAD4131-870D-43FB-AFF0-E6EA0E285AE5}" dt="2021-11-10T22:09:53.894" v="2204" actId="478"/>
          <ac:picMkLst>
            <pc:docMk/>
            <pc:sldMk cId="1466130289" sldId="1486"/>
            <ac:picMk id="5" creationId="{2E238F68-CC99-4DAB-96D8-41A1B9F13A04}"/>
          </ac:picMkLst>
        </pc:picChg>
        <pc:picChg chg="add mod">
          <ac:chgData name="Berry, Melody" userId="31bd6066-c510-4faa-ad29-e552a3d0ff26" providerId="ADAL" clId="{BEAD4131-870D-43FB-AFF0-E6EA0E285AE5}" dt="2021-11-10T22:16:07.825" v="2207" actId="26606"/>
          <ac:picMkLst>
            <pc:docMk/>
            <pc:sldMk cId="1466130289" sldId="1486"/>
            <ac:picMk id="6" creationId="{B87FD5A4-14B0-44CF-A5FB-E2F6AB2E2957}"/>
          </ac:picMkLst>
        </pc:picChg>
      </pc:sldChg>
      <pc:sldChg chg="del">
        <pc:chgData name="Berry, Melody" userId="31bd6066-c510-4faa-ad29-e552a3d0ff26" providerId="ADAL" clId="{BEAD4131-870D-43FB-AFF0-E6EA0E285AE5}" dt="2021-11-10T00:53:21.347" v="2138" actId="47"/>
        <pc:sldMkLst>
          <pc:docMk/>
          <pc:sldMk cId="3441980001" sldId="1488"/>
        </pc:sldMkLst>
      </pc:sldChg>
      <pc:sldChg chg="del">
        <pc:chgData name="Berry, Melody" userId="31bd6066-c510-4faa-ad29-e552a3d0ff26" providerId="ADAL" clId="{BEAD4131-870D-43FB-AFF0-E6EA0E285AE5}" dt="2021-11-10T00:53:17.637" v="2135" actId="47"/>
        <pc:sldMkLst>
          <pc:docMk/>
          <pc:sldMk cId="570871026" sldId="1489"/>
        </pc:sldMkLst>
      </pc:sldChg>
      <pc:sldChg chg="del">
        <pc:chgData name="Berry, Melody" userId="31bd6066-c510-4faa-ad29-e552a3d0ff26" providerId="ADAL" clId="{BEAD4131-870D-43FB-AFF0-E6EA0E285AE5}" dt="2021-11-10T00:53:19.079" v="2136" actId="47"/>
        <pc:sldMkLst>
          <pc:docMk/>
          <pc:sldMk cId="2503263926" sldId="1490"/>
        </pc:sldMkLst>
      </pc:sldChg>
      <pc:sldChg chg="del">
        <pc:chgData name="Berry, Melody" userId="31bd6066-c510-4faa-ad29-e552a3d0ff26" providerId="ADAL" clId="{BEAD4131-870D-43FB-AFF0-E6EA0E285AE5}" dt="2021-11-10T00:53:20.224" v="2137" actId="47"/>
        <pc:sldMkLst>
          <pc:docMk/>
          <pc:sldMk cId="2313096570" sldId="1491"/>
        </pc:sldMkLst>
      </pc:sldChg>
      <pc:sldChg chg="del">
        <pc:chgData name="Berry, Melody" userId="31bd6066-c510-4faa-ad29-e552a3d0ff26" providerId="ADAL" clId="{BEAD4131-870D-43FB-AFF0-E6EA0E285AE5}" dt="2021-11-10T00:53:34.523" v="2140" actId="47"/>
        <pc:sldMkLst>
          <pc:docMk/>
          <pc:sldMk cId="1795600903" sldId="1493"/>
        </pc:sldMkLst>
      </pc:sldChg>
      <pc:sldChg chg="del">
        <pc:chgData name="Berry, Melody" userId="31bd6066-c510-4faa-ad29-e552a3d0ff26" providerId="ADAL" clId="{BEAD4131-870D-43FB-AFF0-E6EA0E285AE5}" dt="2021-11-10T00:53:41.080" v="2146" actId="47"/>
        <pc:sldMkLst>
          <pc:docMk/>
          <pc:sldMk cId="2310875627" sldId="1494"/>
        </pc:sldMkLst>
      </pc:sldChg>
      <pc:sldChg chg="del">
        <pc:chgData name="Berry, Melody" userId="31bd6066-c510-4faa-ad29-e552a3d0ff26" providerId="ADAL" clId="{BEAD4131-870D-43FB-AFF0-E6EA0E285AE5}" dt="2021-11-10T00:53:37.720" v="2143" actId="47"/>
        <pc:sldMkLst>
          <pc:docMk/>
          <pc:sldMk cId="3772820348" sldId="1495"/>
        </pc:sldMkLst>
      </pc:sldChg>
      <pc:sldChg chg="del">
        <pc:chgData name="Berry, Melody" userId="31bd6066-c510-4faa-ad29-e552a3d0ff26" providerId="ADAL" clId="{BEAD4131-870D-43FB-AFF0-E6EA0E285AE5}" dt="2021-11-10T00:53:40.056" v="2145" actId="47"/>
        <pc:sldMkLst>
          <pc:docMk/>
          <pc:sldMk cId="2173529901" sldId="1497"/>
        </pc:sldMkLst>
      </pc:sldChg>
      <pc:sldChg chg="del">
        <pc:chgData name="Berry, Melody" userId="31bd6066-c510-4faa-ad29-e552a3d0ff26" providerId="ADAL" clId="{BEAD4131-870D-43FB-AFF0-E6EA0E285AE5}" dt="2021-11-10T00:53:38.909" v="2144" actId="47"/>
        <pc:sldMkLst>
          <pc:docMk/>
          <pc:sldMk cId="2684770893" sldId="1498"/>
        </pc:sldMkLst>
      </pc:sldChg>
      <pc:sldChg chg="del">
        <pc:chgData name="Berry, Melody" userId="31bd6066-c510-4faa-ad29-e552a3d0ff26" providerId="ADAL" clId="{BEAD4131-870D-43FB-AFF0-E6EA0E285AE5}" dt="2021-11-10T00:53:42.430" v="2147" actId="47"/>
        <pc:sldMkLst>
          <pc:docMk/>
          <pc:sldMk cId="1758127621" sldId="1499"/>
        </pc:sldMkLst>
      </pc:sldChg>
      <pc:sldChg chg="del">
        <pc:chgData name="Berry, Melody" userId="31bd6066-c510-4faa-ad29-e552a3d0ff26" providerId="ADAL" clId="{BEAD4131-870D-43FB-AFF0-E6EA0E285AE5}" dt="2021-11-10T00:53:35.628" v="2141" actId="47"/>
        <pc:sldMkLst>
          <pc:docMk/>
          <pc:sldMk cId="9888460" sldId="1500"/>
        </pc:sldMkLst>
      </pc:sldChg>
      <pc:sldChg chg="del">
        <pc:chgData name="Berry, Melody" userId="31bd6066-c510-4faa-ad29-e552a3d0ff26" providerId="ADAL" clId="{BEAD4131-870D-43FB-AFF0-E6EA0E285AE5}" dt="2021-11-10T00:53:43.682" v="2148" actId="47"/>
        <pc:sldMkLst>
          <pc:docMk/>
          <pc:sldMk cId="3764403576" sldId="1501"/>
        </pc:sldMkLst>
      </pc:sldChg>
      <pc:sldChg chg="del">
        <pc:chgData name="Berry, Melody" userId="31bd6066-c510-4faa-ad29-e552a3d0ff26" providerId="ADAL" clId="{BEAD4131-870D-43FB-AFF0-E6EA0E285AE5}" dt="2021-11-10T00:53:45.481" v="2149" actId="47"/>
        <pc:sldMkLst>
          <pc:docMk/>
          <pc:sldMk cId="1445377845" sldId="1502"/>
        </pc:sldMkLst>
      </pc:sldChg>
      <pc:sldChg chg="del">
        <pc:chgData name="Berry, Melody" userId="31bd6066-c510-4faa-ad29-e552a3d0ff26" providerId="ADAL" clId="{BEAD4131-870D-43FB-AFF0-E6EA0E285AE5}" dt="2021-11-10T00:53:54.745" v="2154" actId="47"/>
        <pc:sldMkLst>
          <pc:docMk/>
          <pc:sldMk cId="3937126067" sldId="1503"/>
        </pc:sldMkLst>
      </pc:sldChg>
      <pc:sldChg chg="del">
        <pc:chgData name="Berry, Melody" userId="31bd6066-c510-4faa-ad29-e552a3d0ff26" providerId="ADAL" clId="{BEAD4131-870D-43FB-AFF0-E6EA0E285AE5}" dt="2021-11-10T00:53:58.688" v="2155" actId="47"/>
        <pc:sldMkLst>
          <pc:docMk/>
          <pc:sldMk cId="2965924299" sldId="1504"/>
        </pc:sldMkLst>
      </pc:sldChg>
      <pc:sldChg chg="del">
        <pc:chgData name="Berry, Melody" userId="31bd6066-c510-4faa-ad29-e552a3d0ff26" providerId="ADAL" clId="{BEAD4131-870D-43FB-AFF0-E6EA0E285AE5}" dt="2021-11-10T00:54:05.688" v="2160" actId="47"/>
        <pc:sldMkLst>
          <pc:docMk/>
          <pc:sldMk cId="2316709904" sldId="1505"/>
        </pc:sldMkLst>
      </pc:sldChg>
      <pc:sldChg chg="del">
        <pc:chgData name="Berry, Melody" userId="31bd6066-c510-4faa-ad29-e552a3d0ff26" providerId="ADAL" clId="{BEAD4131-870D-43FB-AFF0-E6EA0E285AE5}" dt="2021-11-10T00:54:04.918" v="2159" actId="47"/>
        <pc:sldMkLst>
          <pc:docMk/>
          <pc:sldMk cId="3184036826" sldId="1506"/>
        </pc:sldMkLst>
      </pc:sldChg>
      <pc:sldChg chg="del">
        <pc:chgData name="Berry, Melody" userId="31bd6066-c510-4faa-ad29-e552a3d0ff26" providerId="ADAL" clId="{BEAD4131-870D-43FB-AFF0-E6EA0E285AE5}" dt="2021-11-16T21:23:40.224" v="3638" actId="2696"/>
        <pc:sldMkLst>
          <pc:docMk/>
          <pc:sldMk cId="1258410308" sldId="1507"/>
        </pc:sldMkLst>
      </pc:sldChg>
      <pc:sldChg chg="modSp mod">
        <pc:chgData name="Berry, Melody" userId="31bd6066-c510-4faa-ad29-e552a3d0ff26" providerId="ADAL" clId="{BEAD4131-870D-43FB-AFF0-E6EA0E285AE5}" dt="2021-11-16T21:23:54.144" v="3639" actId="1076"/>
        <pc:sldMkLst>
          <pc:docMk/>
          <pc:sldMk cId="2567352788" sldId="1507"/>
        </pc:sldMkLst>
        <pc:spChg chg="mod">
          <ac:chgData name="Berry, Melody" userId="31bd6066-c510-4faa-ad29-e552a3d0ff26" providerId="ADAL" clId="{BEAD4131-870D-43FB-AFF0-E6EA0E285AE5}" dt="2021-11-16T21:23:54.144" v="3639" actId="1076"/>
          <ac:spMkLst>
            <pc:docMk/>
            <pc:sldMk cId="2567352788" sldId="1507"/>
            <ac:spMk id="2" creationId="{290F4B2F-6B81-49A5-8E1C-3339E584B012}"/>
          </ac:spMkLst>
        </pc:spChg>
      </pc:sldChg>
      <pc:sldChg chg="addSp delSp modSp mod">
        <pc:chgData name="Berry, Melody" userId="31bd6066-c510-4faa-ad29-e552a3d0ff26" providerId="ADAL" clId="{BEAD4131-870D-43FB-AFF0-E6EA0E285AE5}" dt="2021-11-10T00:56:25.645" v="2184" actId="404"/>
        <pc:sldMkLst>
          <pc:docMk/>
          <pc:sldMk cId="1693352843" sldId="1508"/>
        </pc:sldMkLst>
        <pc:spChg chg="mod ord">
          <ac:chgData name="Berry, Melody" userId="31bd6066-c510-4faa-ad29-e552a3d0ff26" providerId="ADAL" clId="{BEAD4131-870D-43FB-AFF0-E6EA0E285AE5}" dt="2021-11-10T00:55:24.313" v="2165" actId="26606"/>
          <ac:spMkLst>
            <pc:docMk/>
            <pc:sldMk cId="1693352843" sldId="1508"/>
            <ac:spMk id="2" creationId="{E6F591F7-29EC-4BDB-BCFF-B9105B29A7E7}"/>
          </ac:spMkLst>
        </pc:spChg>
        <pc:spChg chg="mod">
          <ac:chgData name="Berry, Melody" userId="31bd6066-c510-4faa-ad29-e552a3d0ff26" providerId="ADAL" clId="{BEAD4131-870D-43FB-AFF0-E6EA0E285AE5}" dt="2021-11-10T00:56:25.645" v="2184" actId="404"/>
          <ac:spMkLst>
            <pc:docMk/>
            <pc:sldMk cId="1693352843" sldId="1508"/>
            <ac:spMk id="3" creationId="{2E74FFFB-8172-45EE-BE75-E5D904CF7701}"/>
          </ac:spMkLst>
        </pc:spChg>
        <pc:spChg chg="add del">
          <ac:chgData name="Berry, Melody" userId="31bd6066-c510-4faa-ad29-e552a3d0ff26" providerId="ADAL" clId="{BEAD4131-870D-43FB-AFF0-E6EA0E285AE5}" dt="2021-11-10T00:55:24.313" v="2165" actId="26606"/>
          <ac:spMkLst>
            <pc:docMk/>
            <pc:sldMk cId="1693352843" sldId="1508"/>
            <ac:spMk id="18" creationId="{AB673405-BF85-493E-8558-0DCBEDB2BB49}"/>
          </ac:spMkLst>
        </pc:spChg>
        <pc:spChg chg="add del">
          <ac:chgData name="Berry, Melody" userId="31bd6066-c510-4faa-ad29-e552a3d0ff26" providerId="ADAL" clId="{BEAD4131-870D-43FB-AFF0-E6EA0E285AE5}" dt="2021-11-10T00:55:24.313" v="2165" actId="26606"/>
          <ac:spMkLst>
            <pc:docMk/>
            <pc:sldMk cId="1693352843" sldId="1508"/>
            <ac:spMk id="19" creationId="{327D73B4-9F5C-4A64-A179-51B9500CB8B5}"/>
          </ac:spMkLst>
        </pc:spChg>
        <pc:spChg chg="add del">
          <ac:chgData name="Berry, Melody" userId="31bd6066-c510-4faa-ad29-e552a3d0ff26" providerId="ADAL" clId="{BEAD4131-870D-43FB-AFF0-E6EA0E285AE5}" dt="2021-11-10T00:55:24.313" v="2165" actId="26606"/>
          <ac:spMkLst>
            <pc:docMk/>
            <pc:sldMk cId="1693352843" sldId="1508"/>
            <ac:spMk id="20" creationId="{C64EAE84-A813-4501-BC71-DBD14BA0265E}"/>
          </ac:spMkLst>
        </pc:spChg>
        <pc:spChg chg="add del">
          <ac:chgData name="Berry, Melody" userId="31bd6066-c510-4faa-ad29-e552a3d0ff26" providerId="ADAL" clId="{BEAD4131-870D-43FB-AFF0-E6EA0E285AE5}" dt="2021-11-10T00:55:24.313" v="2165" actId="26606"/>
          <ac:spMkLst>
            <pc:docMk/>
            <pc:sldMk cId="1693352843" sldId="1508"/>
            <ac:spMk id="22" creationId="{E3020543-B24B-4EC4-8FFC-8DD88EEA91A8}"/>
          </ac:spMkLst>
        </pc:spChg>
        <pc:spChg chg="add del">
          <ac:chgData name="Berry, Melody" userId="31bd6066-c510-4faa-ad29-e552a3d0ff26" providerId="ADAL" clId="{BEAD4131-870D-43FB-AFF0-E6EA0E285AE5}" dt="2021-11-10T00:55:24.203" v="2164" actId="26606"/>
          <ac:spMkLst>
            <pc:docMk/>
            <pc:sldMk cId="1693352843" sldId="1508"/>
            <ac:spMk id="29" creationId="{12609869-9E80-471B-A487-A53288E0E791}"/>
          </ac:spMkLst>
        </pc:spChg>
        <pc:spChg chg="add del">
          <ac:chgData name="Berry, Melody" userId="31bd6066-c510-4faa-ad29-e552a3d0ff26" providerId="ADAL" clId="{BEAD4131-870D-43FB-AFF0-E6EA0E285AE5}" dt="2021-11-10T00:55:24.203" v="2164" actId="26606"/>
          <ac:spMkLst>
            <pc:docMk/>
            <pc:sldMk cId="1693352843" sldId="1508"/>
            <ac:spMk id="31" creationId="{7004738A-9D34-43E8-97D2-CA0EED4F8BE0}"/>
          </ac:spMkLst>
        </pc:spChg>
        <pc:spChg chg="add del">
          <ac:chgData name="Berry, Melody" userId="31bd6066-c510-4faa-ad29-e552a3d0ff26" providerId="ADAL" clId="{BEAD4131-870D-43FB-AFF0-E6EA0E285AE5}" dt="2021-11-10T00:55:24.203" v="2164" actId="26606"/>
          <ac:spMkLst>
            <pc:docMk/>
            <pc:sldMk cId="1693352843" sldId="1508"/>
            <ac:spMk id="33" creationId="{B8B8D07F-F13E-443E-BA68-2D26672D76B9}"/>
          </ac:spMkLst>
        </pc:spChg>
        <pc:spChg chg="add del">
          <ac:chgData name="Berry, Melody" userId="31bd6066-c510-4faa-ad29-e552a3d0ff26" providerId="ADAL" clId="{BEAD4131-870D-43FB-AFF0-E6EA0E285AE5}" dt="2021-11-10T00:55:24.203" v="2164" actId="26606"/>
          <ac:spMkLst>
            <pc:docMk/>
            <pc:sldMk cId="1693352843" sldId="1508"/>
            <ac:spMk id="35" creationId="{2813A4FA-24A5-41ED-A534-3807D1B2F344}"/>
          </ac:spMkLst>
        </pc:spChg>
        <pc:spChg chg="add del">
          <ac:chgData name="Berry, Melody" userId="31bd6066-c510-4faa-ad29-e552a3d0ff26" providerId="ADAL" clId="{BEAD4131-870D-43FB-AFF0-E6EA0E285AE5}" dt="2021-11-10T00:55:24.203" v="2164" actId="26606"/>
          <ac:spMkLst>
            <pc:docMk/>
            <pc:sldMk cId="1693352843" sldId="1508"/>
            <ac:spMk id="37" creationId="{C3944F27-CA70-4E84-A51A-E6BF89558979}"/>
          </ac:spMkLst>
        </pc:spChg>
        <pc:spChg chg="add">
          <ac:chgData name="Berry, Melody" userId="31bd6066-c510-4faa-ad29-e552a3d0ff26" providerId="ADAL" clId="{BEAD4131-870D-43FB-AFF0-E6EA0E285AE5}" dt="2021-11-10T00:55:24.313" v="2165" actId="26606"/>
          <ac:spMkLst>
            <pc:docMk/>
            <pc:sldMk cId="1693352843" sldId="1508"/>
            <ac:spMk id="42" creationId="{5A0118C5-4F8D-4CF4-BADD-53FEACC6C42A}"/>
          </ac:spMkLst>
        </pc:spChg>
        <pc:spChg chg="add">
          <ac:chgData name="Berry, Melody" userId="31bd6066-c510-4faa-ad29-e552a3d0ff26" providerId="ADAL" clId="{BEAD4131-870D-43FB-AFF0-E6EA0E285AE5}" dt="2021-11-10T00:55:24.313" v="2165" actId="26606"/>
          <ac:spMkLst>
            <pc:docMk/>
            <pc:sldMk cId="1693352843" sldId="1508"/>
            <ac:spMk id="213" creationId="{EAED1919-54A1-41C9-B30B-A3FF3F58E38B}"/>
          </ac:spMkLst>
        </pc:spChg>
        <pc:spChg chg="add">
          <ac:chgData name="Berry, Melody" userId="31bd6066-c510-4faa-ad29-e552a3d0ff26" providerId="ADAL" clId="{BEAD4131-870D-43FB-AFF0-E6EA0E285AE5}" dt="2021-11-10T00:55:24.313" v="2165" actId="26606"/>
          <ac:spMkLst>
            <pc:docMk/>
            <pc:sldMk cId="1693352843" sldId="1508"/>
            <ac:spMk id="216" creationId="{FFFEB18F-F81F-4CED-BE64-EB888A77C3B8}"/>
          </ac:spMkLst>
        </pc:spChg>
        <pc:grpChg chg="add del">
          <ac:chgData name="Berry, Melody" userId="31bd6066-c510-4faa-ad29-e552a3d0ff26" providerId="ADAL" clId="{BEAD4131-870D-43FB-AFF0-E6EA0E285AE5}" dt="2021-11-10T00:55:24.313" v="2165" actId="26606"/>
          <ac:grpSpMkLst>
            <pc:docMk/>
            <pc:sldMk cId="1693352843" sldId="1508"/>
            <ac:grpSpMk id="21" creationId="{05BBA018-FA75-43BF-99E6-1F5245727D29}"/>
          </ac:grpSpMkLst>
        </pc:grpChg>
        <pc:grpChg chg="add">
          <ac:chgData name="Berry, Melody" userId="31bd6066-c510-4faa-ad29-e552a3d0ff26" providerId="ADAL" clId="{BEAD4131-870D-43FB-AFF0-E6EA0E285AE5}" dt="2021-11-10T00:55:24.313" v="2165" actId="26606"/>
          <ac:grpSpMkLst>
            <pc:docMk/>
            <pc:sldMk cId="1693352843" sldId="1508"/>
            <ac:grpSpMk id="39" creationId="{00E015F5-1A99-4E40-BC3D-7707802996B5}"/>
          </ac:grpSpMkLst>
        </pc:grpChg>
        <pc:grpChg chg="add">
          <ac:chgData name="Berry, Melody" userId="31bd6066-c510-4faa-ad29-e552a3d0ff26" providerId="ADAL" clId="{BEAD4131-870D-43FB-AFF0-E6EA0E285AE5}" dt="2021-11-10T00:55:24.313" v="2165" actId="26606"/>
          <ac:grpSpMkLst>
            <pc:docMk/>
            <pc:sldMk cId="1693352843" sldId="1508"/>
            <ac:grpSpMk id="43" creationId="{5468B3A9-705E-43C3-A742-0619B0D8F2EE}"/>
          </ac:grpSpMkLst>
        </pc:grpChg>
        <pc:grpChg chg="add">
          <ac:chgData name="Berry, Melody" userId="31bd6066-c510-4faa-ad29-e552a3d0ff26" providerId="ADAL" clId="{BEAD4131-870D-43FB-AFF0-E6EA0E285AE5}" dt="2021-11-10T00:55:24.313" v="2165" actId="26606"/>
          <ac:grpSpMkLst>
            <pc:docMk/>
            <pc:sldMk cId="1693352843" sldId="1508"/>
            <ac:grpSpMk id="214" creationId="{C4751043-2EE3-4222-9979-8E61D93DA8DC}"/>
          </ac:grpSpMkLst>
        </pc:grpChg>
        <pc:picChg chg="mod ord">
          <ac:chgData name="Berry, Melody" userId="31bd6066-c510-4faa-ad29-e552a3d0ff26" providerId="ADAL" clId="{BEAD4131-870D-43FB-AFF0-E6EA0E285AE5}" dt="2021-11-10T00:55:24.313" v="2165" actId="26606"/>
          <ac:picMkLst>
            <pc:docMk/>
            <pc:sldMk cId="1693352843" sldId="1508"/>
            <ac:picMk id="5" creationId="{7E3F6577-AD66-4224-90D5-918DE271D744}"/>
          </ac:picMkLst>
        </pc:picChg>
        <pc:picChg chg="del">
          <ac:chgData name="Berry, Melody" userId="31bd6066-c510-4faa-ad29-e552a3d0ff26" providerId="ADAL" clId="{BEAD4131-870D-43FB-AFF0-E6EA0E285AE5}" dt="2021-11-10T00:54:36.806" v="2162" actId="478"/>
          <ac:picMkLst>
            <pc:docMk/>
            <pc:sldMk cId="1693352843" sldId="1508"/>
            <ac:picMk id="7" creationId="{3943FF2A-F0DB-431C-B6BF-055F9BCDAD41}"/>
          </ac:picMkLst>
        </pc:picChg>
        <pc:cxnChg chg="add del">
          <ac:chgData name="Berry, Melody" userId="31bd6066-c510-4faa-ad29-e552a3d0ff26" providerId="ADAL" clId="{BEAD4131-870D-43FB-AFF0-E6EA0E285AE5}" dt="2021-11-10T00:55:24.313" v="2165" actId="26606"/>
          <ac:cxnSpMkLst>
            <pc:docMk/>
            <pc:sldMk cId="1693352843" sldId="1508"/>
            <ac:cxnSpMk id="24" creationId="{C49DA8F6-BCC1-4447-B54C-57856834B94B}"/>
          </ac:cxnSpMkLst>
        </pc:cxnChg>
      </pc:sldChg>
      <pc:sldChg chg="del">
        <pc:chgData name="Berry, Melody" userId="31bd6066-c510-4faa-ad29-e552a3d0ff26" providerId="ADAL" clId="{BEAD4131-870D-43FB-AFF0-E6EA0E285AE5}" dt="2021-11-10T00:53:11.132" v="2132" actId="47"/>
        <pc:sldMkLst>
          <pc:docMk/>
          <pc:sldMk cId="3948915032" sldId="1509"/>
        </pc:sldMkLst>
      </pc:sldChg>
      <pc:sldChg chg="del">
        <pc:chgData name="Berry, Melody" userId="31bd6066-c510-4faa-ad29-e552a3d0ff26" providerId="ADAL" clId="{BEAD4131-870D-43FB-AFF0-E6EA0E285AE5}" dt="2021-11-10T00:53:08.703" v="2131" actId="47"/>
        <pc:sldMkLst>
          <pc:docMk/>
          <pc:sldMk cId="207698765" sldId="1510"/>
        </pc:sldMkLst>
      </pc:sldChg>
      <pc:sldChg chg="modSp del mod">
        <pc:chgData name="Berry, Melody" userId="31bd6066-c510-4faa-ad29-e552a3d0ff26" providerId="ADAL" clId="{BEAD4131-870D-43FB-AFF0-E6EA0E285AE5}" dt="2021-11-16T21:23:40.224" v="3638" actId="2696"/>
        <pc:sldMkLst>
          <pc:docMk/>
          <pc:sldMk cId="3923390850" sldId="1512"/>
        </pc:sldMkLst>
        <pc:spChg chg="mod">
          <ac:chgData name="Berry, Melody" userId="31bd6066-c510-4faa-ad29-e552a3d0ff26" providerId="ADAL" clId="{BEAD4131-870D-43FB-AFF0-E6EA0E285AE5}" dt="2021-11-16T21:23:21.640" v="3637" actId="20577"/>
          <ac:spMkLst>
            <pc:docMk/>
            <pc:sldMk cId="3923390850" sldId="1512"/>
            <ac:spMk id="4" creationId="{F5BE5033-4B52-41FE-A413-BF0414851B59}"/>
          </ac:spMkLst>
        </pc:spChg>
      </pc:sldChg>
      <pc:sldChg chg="modSp mod">
        <pc:chgData name="Berry, Melody" userId="31bd6066-c510-4faa-ad29-e552a3d0ff26" providerId="ADAL" clId="{BEAD4131-870D-43FB-AFF0-E6EA0E285AE5}" dt="2021-11-16T21:32:48.728" v="4128" actId="20577"/>
        <pc:sldMkLst>
          <pc:docMk/>
          <pc:sldMk cId="4090310354" sldId="1512"/>
        </pc:sldMkLst>
        <pc:spChg chg="mod">
          <ac:chgData name="Berry, Melody" userId="31bd6066-c510-4faa-ad29-e552a3d0ff26" providerId="ADAL" clId="{BEAD4131-870D-43FB-AFF0-E6EA0E285AE5}" dt="2021-11-16T21:32:48.728" v="4128" actId="20577"/>
          <ac:spMkLst>
            <pc:docMk/>
            <pc:sldMk cId="4090310354" sldId="1512"/>
            <ac:spMk id="4" creationId="{F5BE5033-4B52-41FE-A413-BF0414851B59}"/>
          </ac:spMkLst>
        </pc:spChg>
      </pc:sldChg>
      <pc:sldChg chg="delSp del delDesignElem">
        <pc:chgData name="Berry, Melody" userId="31bd6066-c510-4faa-ad29-e552a3d0ff26" providerId="ADAL" clId="{BEAD4131-870D-43FB-AFF0-E6EA0E285AE5}" dt="2021-11-10T00:53:05.164" v="2129" actId="47"/>
        <pc:sldMkLst>
          <pc:docMk/>
          <pc:sldMk cId="2702807158" sldId="1513"/>
        </pc:sldMkLst>
        <pc:spChg chg="del">
          <ac:chgData name="Berry, Melody" userId="31bd6066-c510-4faa-ad29-e552a3d0ff26" providerId="ADAL" clId="{BEAD4131-870D-43FB-AFF0-E6EA0E285AE5}" dt="2021-11-09T17:34:10.554" v="88"/>
          <ac:spMkLst>
            <pc:docMk/>
            <pc:sldMk cId="2702807158" sldId="1513"/>
            <ac:spMk id="8" creationId="{1E234CF4-802C-4AA1-B540-36C3B838C462}"/>
          </ac:spMkLst>
        </pc:spChg>
        <pc:spChg chg="del">
          <ac:chgData name="Berry, Melody" userId="31bd6066-c510-4faa-ad29-e552a3d0ff26" providerId="ADAL" clId="{BEAD4131-870D-43FB-AFF0-E6EA0E285AE5}" dt="2021-11-09T17:34:10.554" v="88"/>
          <ac:spMkLst>
            <pc:docMk/>
            <pc:sldMk cId="2702807158" sldId="1513"/>
            <ac:spMk id="10" creationId="{A5271697-90F1-4A23-8EF2-0179F2EAFACB}"/>
          </ac:spMkLst>
        </pc:spChg>
        <pc:spChg chg="del">
          <ac:chgData name="Berry, Melody" userId="31bd6066-c510-4faa-ad29-e552a3d0ff26" providerId="ADAL" clId="{BEAD4131-870D-43FB-AFF0-E6EA0E285AE5}" dt="2021-11-09T17:34:10.554" v="88"/>
          <ac:spMkLst>
            <pc:docMk/>
            <pc:sldMk cId="2702807158" sldId="1513"/>
            <ac:spMk id="12" creationId="{D9F5512A-48E1-4C07-B75E-3CCC517B6804}"/>
          </ac:spMkLst>
        </pc:spChg>
        <pc:spChg chg="del">
          <ac:chgData name="Berry, Melody" userId="31bd6066-c510-4faa-ad29-e552a3d0ff26" providerId="ADAL" clId="{BEAD4131-870D-43FB-AFF0-E6EA0E285AE5}" dt="2021-11-09T17:34:10.554" v="88"/>
          <ac:spMkLst>
            <pc:docMk/>
            <pc:sldMk cId="2702807158" sldId="1513"/>
            <ac:spMk id="14" creationId="{9D800584-727A-48CF-8223-244AD9717CAA}"/>
          </ac:spMkLst>
        </pc:spChg>
        <pc:grpChg chg="del">
          <ac:chgData name="Berry, Melody" userId="31bd6066-c510-4faa-ad29-e552a3d0ff26" providerId="ADAL" clId="{BEAD4131-870D-43FB-AFF0-E6EA0E285AE5}" dt="2021-11-09T17:34:10.554" v="88"/>
          <ac:grpSpMkLst>
            <pc:docMk/>
            <pc:sldMk cId="2702807158" sldId="1513"/>
            <ac:grpSpMk id="16" creationId="{B0CED441-B73B-4907-9AF2-614CEAC6A182}"/>
          </ac:grpSpMkLst>
        </pc:grpChg>
      </pc:sldChg>
      <pc:sldChg chg="delSp del delDesignElem">
        <pc:chgData name="Berry, Melody" userId="31bd6066-c510-4faa-ad29-e552a3d0ff26" providerId="ADAL" clId="{BEAD4131-870D-43FB-AFF0-E6EA0E285AE5}" dt="2021-11-10T00:53:07.155" v="2130" actId="47"/>
        <pc:sldMkLst>
          <pc:docMk/>
          <pc:sldMk cId="114345664" sldId="1514"/>
        </pc:sldMkLst>
        <pc:spChg chg="del">
          <ac:chgData name="Berry, Melody" userId="31bd6066-c510-4faa-ad29-e552a3d0ff26" providerId="ADAL" clId="{BEAD4131-870D-43FB-AFF0-E6EA0E285AE5}" dt="2021-11-09T17:34:10.554" v="88"/>
          <ac:spMkLst>
            <pc:docMk/>
            <pc:sldMk cId="114345664" sldId="1514"/>
            <ac:spMk id="8" creationId="{1E234CF4-802C-4AA1-B540-36C3B838C462}"/>
          </ac:spMkLst>
        </pc:spChg>
        <pc:spChg chg="del">
          <ac:chgData name="Berry, Melody" userId="31bd6066-c510-4faa-ad29-e552a3d0ff26" providerId="ADAL" clId="{BEAD4131-870D-43FB-AFF0-E6EA0E285AE5}" dt="2021-11-09T17:34:10.554" v="88"/>
          <ac:spMkLst>
            <pc:docMk/>
            <pc:sldMk cId="114345664" sldId="1514"/>
            <ac:spMk id="10" creationId="{A5271697-90F1-4A23-8EF2-0179F2EAFACB}"/>
          </ac:spMkLst>
        </pc:spChg>
        <pc:spChg chg="del">
          <ac:chgData name="Berry, Melody" userId="31bd6066-c510-4faa-ad29-e552a3d0ff26" providerId="ADAL" clId="{BEAD4131-870D-43FB-AFF0-E6EA0E285AE5}" dt="2021-11-09T17:34:10.554" v="88"/>
          <ac:spMkLst>
            <pc:docMk/>
            <pc:sldMk cId="114345664" sldId="1514"/>
            <ac:spMk id="12" creationId="{D9F5512A-48E1-4C07-B75E-3CCC517B6804}"/>
          </ac:spMkLst>
        </pc:spChg>
        <pc:spChg chg="del">
          <ac:chgData name="Berry, Melody" userId="31bd6066-c510-4faa-ad29-e552a3d0ff26" providerId="ADAL" clId="{BEAD4131-870D-43FB-AFF0-E6EA0E285AE5}" dt="2021-11-09T17:34:10.554" v="88"/>
          <ac:spMkLst>
            <pc:docMk/>
            <pc:sldMk cId="114345664" sldId="1514"/>
            <ac:spMk id="14" creationId="{9D800584-727A-48CF-8223-244AD9717CAA}"/>
          </ac:spMkLst>
        </pc:spChg>
        <pc:grpChg chg="del">
          <ac:chgData name="Berry, Melody" userId="31bd6066-c510-4faa-ad29-e552a3d0ff26" providerId="ADAL" clId="{BEAD4131-870D-43FB-AFF0-E6EA0E285AE5}" dt="2021-11-09T17:34:10.554" v="88"/>
          <ac:grpSpMkLst>
            <pc:docMk/>
            <pc:sldMk cId="114345664" sldId="1514"/>
            <ac:grpSpMk id="16" creationId="{B0CED441-B73B-4907-9AF2-614CEAC6A182}"/>
          </ac:grpSpMkLst>
        </pc:grpChg>
      </pc:sldChg>
      <pc:sldChg chg="del">
        <pc:chgData name="Berry, Melody" userId="31bd6066-c510-4faa-ad29-e552a3d0ff26" providerId="ADAL" clId="{BEAD4131-870D-43FB-AFF0-E6EA0E285AE5}" dt="2021-11-10T22:19:25.267" v="2263" actId="47"/>
        <pc:sldMkLst>
          <pc:docMk/>
          <pc:sldMk cId="2584674995" sldId="1515"/>
        </pc:sldMkLst>
      </pc:sldChg>
      <pc:sldChg chg="modSp add del mod">
        <pc:chgData name="Berry, Melody" userId="31bd6066-c510-4faa-ad29-e552a3d0ff26" providerId="ADAL" clId="{BEAD4131-870D-43FB-AFF0-E6EA0E285AE5}" dt="2021-11-10T00:05:53.682" v="2029" actId="47"/>
        <pc:sldMkLst>
          <pc:docMk/>
          <pc:sldMk cId="816168487" sldId="1516"/>
        </pc:sldMkLst>
        <pc:spChg chg="mod">
          <ac:chgData name="Berry, Melody" userId="31bd6066-c510-4faa-ad29-e552a3d0ff26" providerId="ADAL" clId="{BEAD4131-870D-43FB-AFF0-E6EA0E285AE5}" dt="2021-11-10T00:05:50.736" v="2028" actId="20577"/>
          <ac:spMkLst>
            <pc:docMk/>
            <pc:sldMk cId="816168487" sldId="1516"/>
            <ac:spMk id="8" creationId="{5CA89F96-B10F-430A-B32F-23909F6D30F8}"/>
          </ac:spMkLst>
        </pc:spChg>
      </pc:sldChg>
      <pc:sldChg chg="addSp delSp modSp add del mod">
        <pc:chgData name="Berry, Melody" userId="31bd6066-c510-4faa-ad29-e552a3d0ff26" providerId="ADAL" clId="{BEAD4131-870D-43FB-AFF0-E6EA0E285AE5}" dt="2021-11-10T22:19:23.763" v="2262" actId="47"/>
        <pc:sldMkLst>
          <pc:docMk/>
          <pc:sldMk cId="1942090078" sldId="1516"/>
        </pc:sldMkLst>
        <pc:spChg chg="mod">
          <ac:chgData name="Berry, Melody" userId="31bd6066-c510-4faa-ad29-e552a3d0ff26" providerId="ADAL" clId="{BEAD4131-870D-43FB-AFF0-E6EA0E285AE5}" dt="2021-11-10T22:16:55.358" v="2221" actId="6549"/>
          <ac:spMkLst>
            <pc:docMk/>
            <pc:sldMk cId="1942090078" sldId="1516"/>
            <ac:spMk id="3" creationId="{48BAACF7-7DF0-49AD-8C48-1C321AE502E2}"/>
          </ac:spMkLst>
        </pc:spChg>
        <pc:picChg chg="del">
          <ac:chgData name="Berry, Melody" userId="31bd6066-c510-4faa-ad29-e552a3d0ff26" providerId="ADAL" clId="{BEAD4131-870D-43FB-AFF0-E6EA0E285AE5}" dt="2021-11-10T22:18:16.359" v="2247" actId="478"/>
          <ac:picMkLst>
            <pc:docMk/>
            <pc:sldMk cId="1942090078" sldId="1516"/>
            <ac:picMk id="5" creationId="{2E238F68-CC99-4DAB-96D8-41A1B9F13A04}"/>
          </ac:picMkLst>
        </pc:picChg>
        <pc:picChg chg="add del">
          <ac:chgData name="Berry, Melody" userId="31bd6066-c510-4faa-ad29-e552a3d0ff26" providerId="ADAL" clId="{BEAD4131-870D-43FB-AFF0-E6EA0E285AE5}" dt="2021-11-10T22:18:34.461" v="2251" actId="21"/>
          <ac:picMkLst>
            <pc:docMk/>
            <pc:sldMk cId="1942090078" sldId="1516"/>
            <ac:picMk id="6" creationId="{EC7CB7A6-1787-407C-BC33-682381FD2B8F}"/>
          </ac:picMkLst>
        </pc:picChg>
      </pc:sldChg>
      <pc:sldChg chg="addSp delSp modSp new add del mod setBg">
        <pc:chgData name="Berry, Melody" userId="31bd6066-c510-4faa-ad29-e552a3d0ff26" providerId="ADAL" clId="{BEAD4131-870D-43FB-AFF0-E6EA0E285AE5}" dt="2021-11-09T21:02:50.832" v="1930" actId="2696"/>
        <pc:sldMkLst>
          <pc:docMk/>
          <pc:sldMk cId="2080815973" sldId="1516"/>
        </pc:sldMkLst>
        <pc:spChg chg="mod">
          <ac:chgData name="Berry, Melody" userId="31bd6066-c510-4faa-ad29-e552a3d0ff26" providerId="ADAL" clId="{BEAD4131-870D-43FB-AFF0-E6EA0E285AE5}" dt="2021-11-09T21:02:12.260" v="1929" actId="26606"/>
          <ac:spMkLst>
            <pc:docMk/>
            <pc:sldMk cId="2080815973" sldId="1516"/>
            <ac:spMk id="2" creationId="{C8FC3303-FB56-4B9F-A638-F1A438074121}"/>
          </ac:spMkLst>
        </pc:spChg>
        <pc:spChg chg="mod">
          <ac:chgData name="Berry, Melody" userId="31bd6066-c510-4faa-ad29-e552a3d0ff26" providerId="ADAL" clId="{BEAD4131-870D-43FB-AFF0-E6EA0E285AE5}" dt="2021-11-09T21:02:12.260" v="1929" actId="26606"/>
          <ac:spMkLst>
            <pc:docMk/>
            <pc:sldMk cId="2080815973" sldId="1516"/>
            <ac:spMk id="3" creationId="{9335B36C-5782-40EA-95B1-9505ECC6585B}"/>
          </ac:spMkLst>
        </pc:spChg>
        <pc:spChg chg="add del">
          <ac:chgData name="Berry, Melody" userId="31bd6066-c510-4faa-ad29-e552a3d0ff26" providerId="ADAL" clId="{BEAD4131-870D-43FB-AFF0-E6EA0E285AE5}" dt="2021-11-09T21:02:12.260" v="1929" actId="26606"/>
          <ac:spMkLst>
            <pc:docMk/>
            <pc:sldMk cId="2080815973" sldId="1516"/>
            <ac:spMk id="5" creationId="{87A57295-2710-4920-B99A-4D1FA03A62BD}"/>
          </ac:spMkLst>
        </pc:spChg>
        <pc:spChg chg="add del">
          <ac:chgData name="Berry, Melody" userId="31bd6066-c510-4faa-ad29-e552a3d0ff26" providerId="ADAL" clId="{BEAD4131-870D-43FB-AFF0-E6EA0E285AE5}" dt="2021-11-09T21:02:12.260" v="1929" actId="26606"/>
          <ac:spMkLst>
            <pc:docMk/>
            <pc:sldMk cId="2080815973" sldId="1516"/>
            <ac:spMk id="6" creationId="{78067929-4D33-4306-9E2F-67C49CDDB5DE}"/>
          </ac:spMkLst>
        </pc:spChg>
        <pc:spChg chg="add del">
          <ac:chgData name="Berry, Melody" userId="31bd6066-c510-4faa-ad29-e552a3d0ff26" providerId="ADAL" clId="{BEAD4131-870D-43FB-AFF0-E6EA0E285AE5}" dt="2021-11-09T19:08:19.350" v="1922" actId="26606"/>
          <ac:spMkLst>
            <pc:docMk/>
            <pc:sldMk cId="2080815973" sldId="1516"/>
            <ac:spMk id="8" creationId="{87A57295-2710-4920-B99A-4D1FA03A62BD}"/>
          </ac:spMkLst>
        </pc:spChg>
        <pc:spChg chg="add del">
          <ac:chgData name="Berry, Melody" userId="31bd6066-c510-4faa-ad29-e552a3d0ff26" providerId="ADAL" clId="{BEAD4131-870D-43FB-AFF0-E6EA0E285AE5}" dt="2021-11-09T19:08:19.350" v="1922" actId="26606"/>
          <ac:spMkLst>
            <pc:docMk/>
            <pc:sldMk cId="2080815973" sldId="1516"/>
            <ac:spMk id="10" creationId="{78067929-4D33-4306-9E2F-67C49CDDB5DE}"/>
          </ac:spMkLst>
        </pc:spChg>
        <pc:spChg chg="add del">
          <ac:chgData name="Berry, Melody" userId="31bd6066-c510-4faa-ad29-e552a3d0ff26" providerId="ADAL" clId="{BEAD4131-870D-43FB-AFF0-E6EA0E285AE5}" dt="2021-11-09T19:08:23.331" v="1924" actId="26606"/>
          <ac:spMkLst>
            <pc:docMk/>
            <pc:sldMk cId="2080815973" sldId="1516"/>
            <ac:spMk id="14" creationId="{70DFC902-7D23-471A-B557-B6B6917D7A0D}"/>
          </ac:spMkLst>
        </pc:spChg>
        <pc:spChg chg="add del">
          <ac:chgData name="Berry, Melody" userId="31bd6066-c510-4faa-ad29-e552a3d0ff26" providerId="ADAL" clId="{BEAD4131-870D-43FB-AFF0-E6EA0E285AE5}" dt="2021-11-09T19:08:23.331" v="1924" actId="26606"/>
          <ac:spMkLst>
            <pc:docMk/>
            <pc:sldMk cId="2080815973" sldId="1516"/>
            <ac:spMk id="15" creationId="{A55D5633-D557-4DCA-982C-FF36EB7A1C00}"/>
          </ac:spMkLst>
        </pc:spChg>
        <pc:spChg chg="add del">
          <ac:chgData name="Berry, Melody" userId="31bd6066-c510-4faa-ad29-e552a3d0ff26" providerId="ADAL" clId="{BEAD4131-870D-43FB-AFF0-E6EA0E285AE5}" dt="2021-11-09T19:08:23.331" v="1924" actId="26606"/>
          <ac:spMkLst>
            <pc:docMk/>
            <pc:sldMk cId="2080815973" sldId="1516"/>
            <ac:spMk id="16" creationId="{450D3AD2-FA80-415F-A9CE-54D884561CD7}"/>
          </ac:spMkLst>
        </pc:spChg>
        <pc:cxnChg chg="add del">
          <ac:chgData name="Berry, Melody" userId="31bd6066-c510-4faa-ad29-e552a3d0ff26" providerId="ADAL" clId="{BEAD4131-870D-43FB-AFF0-E6EA0E285AE5}" dt="2021-11-09T21:02:12.260" v="1929" actId="26606"/>
          <ac:cxnSpMkLst>
            <pc:docMk/>
            <pc:sldMk cId="2080815973" sldId="1516"/>
            <ac:cxnSpMk id="7" creationId="{2D72A2C9-F3CA-4216-8BAD-FA4C970C3C4E}"/>
          </ac:cxnSpMkLst>
        </pc:cxnChg>
        <pc:cxnChg chg="add del">
          <ac:chgData name="Berry, Melody" userId="31bd6066-c510-4faa-ad29-e552a3d0ff26" providerId="ADAL" clId="{BEAD4131-870D-43FB-AFF0-E6EA0E285AE5}" dt="2021-11-09T19:08:19.350" v="1922" actId="26606"/>
          <ac:cxnSpMkLst>
            <pc:docMk/>
            <pc:sldMk cId="2080815973" sldId="1516"/>
            <ac:cxnSpMk id="12" creationId="{2D72A2C9-F3CA-4216-8BAD-FA4C970C3C4E}"/>
          </ac:cxnSpMkLst>
        </pc:cxnChg>
      </pc:sldChg>
      <pc:sldChg chg="modSp add del mod ord">
        <pc:chgData name="Berry, Melody" userId="31bd6066-c510-4faa-ad29-e552a3d0ff26" providerId="ADAL" clId="{BEAD4131-870D-43FB-AFF0-E6EA0E285AE5}" dt="2021-11-10T00:00:11.459" v="1964" actId="47"/>
        <pc:sldMkLst>
          <pc:docMk/>
          <pc:sldMk cId="3817497776" sldId="1517"/>
        </pc:sldMkLst>
        <pc:spChg chg="mod">
          <ac:chgData name="Berry, Melody" userId="31bd6066-c510-4faa-ad29-e552a3d0ff26" providerId="ADAL" clId="{BEAD4131-870D-43FB-AFF0-E6EA0E285AE5}" dt="2021-11-09T18:24:00.847" v="1797" actId="20577"/>
          <ac:spMkLst>
            <pc:docMk/>
            <pc:sldMk cId="3817497776" sldId="1517"/>
            <ac:spMk id="2" creationId="{C8FC3303-FB56-4B9F-A638-F1A438074121}"/>
          </ac:spMkLst>
        </pc:spChg>
      </pc:sldChg>
      <pc:sldChg chg="addSp delSp modSp add mod">
        <pc:chgData name="Berry, Melody" userId="31bd6066-c510-4faa-ad29-e552a3d0ff26" providerId="ADAL" clId="{BEAD4131-870D-43FB-AFF0-E6EA0E285AE5}" dt="2021-11-10T22:19:16.067" v="2261" actId="14100"/>
        <pc:sldMkLst>
          <pc:docMk/>
          <pc:sldMk cId="4182765659" sldId="1517"/>
        </pc:sldMkLst>
        <pc:spChg chg="del">
          <ac:chgData name="Berry, Melody" userId="31bd6066-c510-4faa-ad29-e552a3d0ff26" providerId="ADAL" clId="{BEAD4131-870D-43FB-AFF0-E6EA0E285AE5}" dt="2021-11-10T22:18:57.618" v="2256" actId="478"/>
          <ac:spMkLst>
            <pc:docMk/>
            <pc:sldMk cId="4182765659" sldId="1517"/>
            <ac:spMk id="3" creationId="{48BAACF7-7DF0-49AD-8C48-1C321AE502E2}"/>
          </ac:spMkLst>
        </pc:spChg>
        <pc:spChg chg="add del mod">
          <ac:chgData name="Berry, Melody" userId="31bd6066-c510-4faa-ad29-e552a3d0ff26" providerId="ADAL" clId="{BEAD4131-870D-43FB-AFF0-E6EA0E285AE5}" dt="2021-11-10T22:19:05.640" v="2257" actId="478"/>
          <ac:spMkLst>
            <pc:docMk/>
            <pc:sldMk cId="4182765659" sldId="1517"/>
            <ac:spMk id="5" creationId="{5817AB7D-976B-4866-9295-86D9D490064A}"/>
          </ac:spMkLst>
        </pc:spChg>
        <pc:spChg chg="add mod">
          <ac:chgData name="Berry, Melody" userId="31bd6066-c510-4faa-ad29-e552a3d0ff26" providerId="ADAL" clId="{BEAD4131-870D-43FB-AFF0-E6EA0E285AE5}" dt="2021-11-10T22:19:16.067" v="2261" actId="14100"/>
          <ac:spMkLst>
            <pc:docMk/>
            <pc:sldMk cId="4182765659" sldId="1517"/>
            <ac:spMk id="10" creationId="{DFF4D410-53B0-4E59-A89B-D1DC883051AB}"/>
          </ac:spMkLst>
        </pc:spChg>
        <pc:picChg chg="del">
          <ac:chgData name="Berry, Melody" userId="31bd6066-c510-4faa-ad29-e552a3d0ff26" providerId="ADAL" clId="{BEAD4131-870D-43FB-AFF0-E6EA0E285AE5}" dt="2021-11-10T22:18:30.058" v="2250" actId="478"/>
          <ac:picMkLst>
            <pc:docMk/>
            <pc:sldMk cId="4182765659" sldId="1517"/>
            <ac:picMk id="6" creationId="{B87FD5A4-14B0-44CF-A5FB-E2F6AB2E2957}"/>
          </ac:picMkLst>
        </pc:picChg>
        <pc:picChg chg="add mod modCrop">
          <ac:chgData name="Berry, Melody" userId="31bd6066-c510-4faa-ad29-e552a3d0ff26" providerId="ADAL" clId="{BEAD4131-870D-43FB-AFF0-E6EA0E285AE5}" dt="2021-11-10T22:18:52.286" v="2255" actId="732"/>
          <ac:picMkLst>
            <pc:docMk/>
            <pc:sldMk cId="4182765659" sldId="1517"/>
            <ac:picMk id="7" creationId="{6B05B109-3990-437D-9232-4C2AD5538158}"/>
          </ac:picMkLst>
        </pc:picChg>
      </pc:sldChg>
      <pc:sldChg chg="modSp del mod">
        <pc:chgData name="Berry, Melody" userId="31bd6066-c510-4faa-ad29-e552a3d0ff26" providerId="ADAL" clId="{BEAD4131-870D-43FB-AFF0-E6EA0E285AE5}" dt="2021-11-16T22:42:39.820" v="5964" actId="20577"/>
        <pc:sldMkLst>
          <pc:docMk/>
          <pc:sldMk cId="2656995624" sldId="1518"/>
        </pc:sldMkLst>
        <pc:spChg chg="mod">
          <ac:chgData name="Berry, Melody" userId="31bd6066-c510-4faa-ad29-e552a3d0ff26" providerId="ADAL" clId="{BEAD4131-870D-43FB-AFF0-E6EA0E285AE5}" dt="2021-11-16T22:42:39.820" v="5964" actId="20577"/>
          <ac:spMkLst>
            <pc:docMk/>
            <pc:sldMk cId="2656995624" sldId="1518"/>
            <ac:spMk id="9" creationId="{C0EAEDED-0BB4-4F51-93DA-B949960D932F}"/>
          </ac:spMkLst>
        </pc:spChg>
        <pc:spChg chg="mod">
          <ac:chgData name="Berry, Melody" userId="31bd6066-c510-4faa-ad29-e552a3d0ff26" providerId="ADAL" clId="{BEAD4131-870D-43FB-AFF0-E6EA0E285AE5}" dt="2021-11-16T22:42:12.580" v="5944" actId="14100"/>
          <ac:spMkLst>
            <pc:docMk/>
            <pc:sldMk cId="2656995624" sldId="1518"/>
            <ac:spMk id="10" creationId="{8A732E9E-6738-4A84-B248-FAE3090BAE19}"/>
          </ac:spMkLst>
        </pc:spChg>
        <pc:spChg chg="mod">
          <ac:chgData name="Berry, Melody" userId="31bd6066-c510-4faa-ad29-e552a3d0ff26" providerId="ADAL" clId="{BEAD4131-870D-43FB-AFF0-E6EA0E285AE5}" dt="2021-11-16T22:41:47.657" v="5938" actId="1076"/>
          <ac:spMkLst>
            <pc:docMk/>
            <pc:sldMk cId="2656995624" sldId="1518"/>
            <ac:spMk id="33" creationId="{5923ACE4-5CA5-4011-A8E0-D15AAE9C4CB4}"/>
          </ac:spMkLst>
        </pc:spChg>
        <pc:spChg chg="mod">
          <ac:chgData name="Berry, Melody" userId="31bd6066-c510-4faa-ad29-e552a3d0ff26" providerId="ADAL" clId="{BEAD4131-870D-43FB-AFF0-E6EA0E285AE5}" dt="2021-11-16T22:42:15.955" v="5945" actId="14100"/>
          <ac:spMkLst>
            <pc:docMk/>
            <pc:sldMk cId="2656995624" sldId="1518"/>
            <ac:spMk id="38" creationId="{002843B5-485F-4DE8-BE8D-0753396912FD}"/>
          </ac:spMkLst>
        </pc:spChg>
        <pc:picChg chg="mod">
          <ac:chgData name="Berry, Melody" userId="31bd6066-c510-4faa-ad29-e552a3d0ff26" providerId="ADAL" clId="{BEAD4131-870D-43FB-AFF0-E6EA0E285AE5}" dt="2021-11-16T22:41:55.034" v="5939" actId="1076"/>
          <ac:picMkLst>
            <pc:docMk/>
            <pc:sldMk cId="2656995624" sldId="1518"/>
            <ac:picMk id="3" creationId="{4EC12CCA-AB5C-47FE-9293-3AF180B16A4B}"/>
          </ac:picMkLst>
        </pc:picChg>
      </pc:sldChg>
      <pc:sldChg chg="modSp del mod">
        <pc:chgData name="Berry, Melody" userId="31bd6066-c510-4faa-ad29-e552a3d0ff26" providerId="ADAL" clId="{BEAD4131-870D-43FB-AFF0-E6EA0E285AE5}" dt="2021-11-17T19:13:58.928" v="6064" actId="20577"/>
        <pc:sldMkLst>
          <pc:docMk/>
          <pc:sldMk cId="2007230129" sldId="1519"/>
        </pc:sldMkLst>
        <pc:spChg chg="mod">
          <ac:chgData name="Berry, Melody" userId="31bd6066-c510-4faa-ad29-e552a3d0ff26" providerId="ADAL" clId="{BEAD4131-870D-43FB-AFF0-E6EA0E285AE5}" dt="2021-11-16T22:22:59.582" v="5547" actId="1076"/>
          <ac:spMkLst>
            <pc:docMk/>
            <pc:sldMk cId="2007230129" sldId="1519"/>
            <ac:spMk id="8" creationId="{A514D251-0EAB-4EC4-9AEF-C8D6859381B4}"/>
          </ac:spMkLst>
        </pc:spChg>
        <pc:spChg chg="mod">
          <ac:chgData name="Berry, Melody" userId="31bd6066-c510-4faa-ad29-e552a3d0ff26" providerId="ADAL" clId="{BEAD4131-870D-43FB-AFF0-E6EA0E285AE5}" dt="2021-11-16T22:22:54.253" v="5545" actId="1076"/>
          <ac:spMkLst>
            <pc:docMk/>
            <pc:sldMk cId="2007230129" sldId="1519"/>
            <ac:spMk id="10" creationId="{8A732E9E-6738-4A84-B248-FAE3090BAE19}"/>
          </ac:spMkLst>
        </pc:spChg>
        <pc:spChg chg="mod">
          <ac:chgData name="Berry, Melody" userId="31bd6066-c510-4faa-ad29-e552a3d0ff26" providerId="ADAL" clId="{BEAD4131-870D-43FB-AFF0-E6EA0E285AE5}" dt="2021-11-17T19:13:58.928" v="6064" actId="20577"/>
          <ac:spMkLst>
            <pc:docMk/>
            <pc:sldMk cId="2007230129" sldId="1519"/>
            <ac:spMk id="11" creationId="{A59A6EE1-6BD6-4515-9939-713A4813E0FF}"/>
          </ac:spMkLst>
        </pc:spChg>
        <pc:spChg chg="mod">
          <ac:chgData name="Berry, Melody" userId="31bd6066-c510-4faa-ad29-e552a3d0ff26" providerId="ADAL" clId="{BEAD4131-870D-43FB-AFF0-E6EA0E285AE5}" dt="2021-11-16T22:40:53.288" v="5912" actId="6549"/>
          <ac:spMkLst>
            <pc:docMk/>
            <pc:sldMk cId="2007230129" sldId="1519"/>
            <ac:spMk id="33" creationId="{5923ACE4-5CA5-4011-A8E0-D15AAE9C4CB4}"/>
          </ac:spMkLst>
        </pc:spChg>
        <pc:picChg chg="mod">
          <ac:chgData name="Berry, Melody" userId="31bd6066-c510-4faa-ad29-e552a3d0ff26" providerId="ADAL" clId="{BEAD4131-870D-43FB-AFF0-E6EA0E285AE5}" dt="2021-11-16T22:22:56.655" v="5546" actId="1076"/>
          <ac:picMkLst>
            <pc:docMk/>
            <pc:sldMk cId="2007230129" sldId="1519"/>
            <ac:picMk id="7" creationId="{D2C070C1-1DB2-49D4-AEF0-90B0028CC1E5}"/>
          </ac:picMkLst>
        </pc:picChg>
      </pc:sldChg>
      <pc:sldChg chg="modSp del mod">
        <pc:chgData name="Berry, Melody" userId="31bd6066-c510-4faa-ad29-e552a3d0ff26" providerId="ADAL" clId="{BEAD4131-870D-43FB-AFF0-E6EA0E285AE5}" dt="2021-11-16T22:41:20.832" v="5923" actId="20577"/>
        <pc:sldMkLst>
          <pc:docMk/>
          <pc:sldMk cId="101633401" sldId="1520"/>
        </pc:sldMkLst>
        <pc:spChg chg="mod">
          <ac:chgData name="Berry, Melody" userId="31bd6066-c510-4faa-ad29-e552a3d0ff26" providerId="ADAL" clId="{BEAD4131-870D-43FB-AFF0-E6EA0E285AE5}" dt="2021-11-16T22:39:29.613" v="5902" actId="20577"/>
          <ac:spMkLst>
            <pc:docMk/>
            <pc:sldMk cId="101633401" sldId="1520"/>
            <ac:spMk id="18" creationId="{2C5BC69A-097E-47CB-9A52-FB0E39DEBB22}"/>
          </ac:spMkLst>
        </pc:spChg>
        <pc:spChg chg="mod">
          <ac:chgData name="Berry, Melody" userId="31bd6066-c510-4faa-ad29-e552a3d0ff26" providerId="ADAL" clId="{BEAD4131-870D-43FB-AFF0-E6EA0E285AE5}" dt="2021-11-16T22:41:20.832" v="5923" actId="20577"/>
          <ac:spMkLst>
            <pc:docMk/>
            <pc:sldMk cId="101633401" sldId="1520"/>
            <ac:spMk id="33" creationId="{5923ACE4-5CA5-4011-A8E0-D15AAE9C4CB4}"/>
          </ac:spMkLst>
        </pc:spChg>
        <pc:spChg chg="mod">
          <ac:chgData name="Berry, Melody" userId="31bd6066-c510-4faa-ad29-e552a3d0ff26" providerId="ADAL" clId="{BEAD4131-870D-43FB-AFF0-E6EA0E285AE5}" dt="2021-11-16T22:38:31.676" v="5863" actId="207"/>
          <ac:spMkLst>
            <pc:docMk/>
            <pc:sldMk cId="101633401" sldId="1520"/>
            <ac:spMk id="37" creationId="{8ABF6126-F89D-448D-879D-749BDDFC8C84}"/>
          </ac:spMkLst>
        </pc:spChg>
        <pc:picChg chg="mod">
          <ac:chgData name="Berry, Melody" userId="31bd6066-c510-4faa-ad29-e552a3d0ff26" providerId="ADAL" clId="{BEAD4131-870D-43FB-AFF0-E6EA0E285AE5}" dt="2021-11-16T22:38:27.863" v="5862" actId="1076"/>
          <ac:picMkLst>
            <pc:docMk/>
            <pc:sldMk cId="101633401" sldId="1520"/>
            <ac:picMk id="5" creationId="{796788BB-2176-41E5-B646-5943849E28AC}"/>
          </ac:picMkLst>
        </pc:picChg>
      </pc:sldChg>
      <pc:sldChg chg="addSp delSp modSp add mod">
        <pc:chgData name="Berry, Melody" userId="31bd6066-c510-4faa-ad29-e552a3d0ff26" providerId="ADAL" clId="{BEAD4131-870D-43FB-AFF0-E6EA0E285AE5}" dt="2021-11-11T00:29:02.098" v="2600" actId="242"/>
        <pc:sldMkLst>
          <pc:docMk/>
          <pc:sldMk cId="982933479" sldId="1521"/>
        </pc:sldMkLst>
        <pc:spChg chg="mod">
          <ac:chgData name="Berry, Melody" userId="31bd6066-c510-4faa-ad29-e552a3d0ff26" providerId="ADAL" clId="{BEAD4131-870D-43FB-AFF0-E6EA0E285AE5}" dt="2021-11-11T00:10:36.201" v="2315"/>
          <ac:spMkLst>
            <pc:docMk/>
            <pc:sldMk cId="982933479" sldId="1521"/>
            <ac:spMk id="2" creationId="{01945B5D-1D90-464C-9704-7406C3283FEC}"/>
          </ac:spMkLst>
        </pc:spChg>
        <pc:spChg chg="del">
          <ac:chgData name="Berry, Melody" userId="31bd6066-c510-4faa-ad29-e552a3d0ff26" providerId="ADAL" clId="{BEAD4131-870D-43FB-AFF0-E6EA0E285AE5}" dt="2021-11-11T00:10:07.111" v="2311" actId="478"/>
          <ac:spMkLst>
            <pc:docMk/>
            <pc:sldMk cId="982933479" sldId="1521"/>
            <ac:spMk id="3" creationId="{C9B55FB3-E877-46CC-9DDC-970F9DC5D094}"/>
          </ac:spMkLst>
        </pc:spChg>
        <pc:spChg chg="add del mod">
          <ac:chgData name="Berry, Melody" userId="31bd6066-c510-4faa-ad29-e552a3d0ff26" providerId="ADAL" clId="{BEAD4131-870D-43FB-AFF0-E6EA0E285AE5}" dt="2021-11-11T00:10:12.193" v="2312" actId="478"/>
          <ac:spMkLst>
            <pc:docMk/>
            <pc:sldMk cId="982933479" sldId="1521"/>
            <ac:spMk id="7" creationId="{BE1B075E-FAA4-431B-B60A-A2C1008F1AD9}"/>
          </ac:spMkLst>
        </pc:spChg>
        <pc:graphicFrameChg chg="add mod modGraphic">
          <ac:chgData name="Berry, Melody" userId="31bd6066-c510-4faa-ad29-e552a3d0ff26" providerId="ADAL" clId="{BEAD4131-870D-43FB-AFF0-E6EA0E285AE5}" dt="2021-11-11T00:29:02.098" v="2600" actId="242"/>
          <ac:graphicFrameMkLst>
            <pc:docMk/>
            <pc:sldMk cId="982933479" sldId="1521"/>
            <ac:graphicFrameMk id="11" creationId="{1EC8DD31-DD5F-4A1C-B715-D221960D29A9}"/>
          </ac:graphicFrameMkLst>
        </pc:graphicFrameChg>
        <pc:picChg chg="del">
          <ac:chgData name="Berry, Melody" userId="31bd6066-c510-4faa-ad29-e552a3d0ff26" providerId="ADAL" clId="{BEAD4131-870D-43FB-AFF0-E6EA0E285AE5}" dt="2021-11-11T00:10:04.895" v="2310" actId="478"/>
          <ac:picMkLst>
            <pc:docMk/>
            <pc:sldMk cId="982933479" sldId="1521"/>
            <ac:picMk id="5" creationId="{8F83CE80-D94D-43E6-8A2B-D1DD4DFA47FC}"/>
          </ac:picMkLst>
        </pc:picChg>
        <pc:picChg chg="add del mod">
          <ac:chgData name="Berry, Melody" userId="31bd6066-c510-4faa-ad29-e552a3d0ff26" providerId="ADAL" clId="{BEAD4131-870D-43FB-AFF0-E6EA0E285AE5}" dt="2021-11-11T00:11:17.808" v="2323" actId="478"/>
          <ac:picMkLst>
            <pc:docMk/>
            <pc:sldMk cId="982933479" sldId="1521"/>
            <ac:picMk id="9" creationId="{E680102E-70B4-4EA8-9C47-EC09C381E691}"/>
          </ac:picMkLst>
        </pc:picChg>
      </pc:sldChg>
      <pc:sldChg chg="new add del">
        <pc:chgData name="Berry, Melody" userId="31bd6066-c510-4faa-ad29-e552a3d0ff26" providerId="ADAL" clId="{BEAD4131-870D-43FB-AFF0-E6EA0E285AE5}" dt="2021-11-11T00:07:06.284" v="2267" actId="680"/>
        <pc:sldMkLst>
          <pc:docMk/>
          <pc:sldMk cId="3744943722" sldId="1521"/>
        </pc:sldMkLst>
      </pc:sldChg>
      <pc:sldChg chg="addSp delSp modSp add mod">
        <pc:chgData name="Berry, Melody" userId="31bd6066-c510-4faa-ad29-e552a3d0ff26" providerId="ADAL" clId="{BEAD4131-870D-43FB-AFF0-E6EA0E285AE5}" dt="2021-11-17T16:53:34.061" v="6034" actId="20577"/>
        <pc:sldMkLst>
          <pc:docMk/>
          <pc:sldMk cId="349847495" sldId="1522"/>
        </pc:sldMkLst>
        <pc:spChg chg="del mod">
          <ac:chgData name="Berry, Melody" userId="31bd6066-c510-4faa-ad29-e552a3d0ff26" providerId="ADAL" clId="{BEAD4131-870D-43FB-AFF0-E6EA0E285AE5}" dt="2021-11-11T00:23:09.684" v="2528" actId="478"/>
          <ac:spMkLst>
            <pc:docMk/>
            <pc:sldMk cId="349847495" sldId="1522"/>
            <ac:spMk id="2" creationId="{01945B5D-1D90-464C-9704-7406C3283FEC}"/>
          </ac:spMkLst>
        </pc:spChg>
        <pc:spChg chg="mod">
          <ac:chgData name="Berry, Melody" userId="31bd6066-c510-4faa-ad29-e552a3d0ff26" providerId="ADAL" clId="{BEAD4131-870D-43FB-AFF0-E6EA0E285AE5}" dt="2021-11-11T00:23:26.842" v="2531" actId="26606"/>
          <ac:spMkLst>
            <pc:docMk/>
            <pc:sldMk cId="349847495" sldId="1522"/>
            <ac:spMk id="4" creationId="{163231B0-B66E-4762-B31A-C5CA31C725CB}"/>
          </ac:spMkLst>
        </pc:spChg>
        <pc:spChg chg="add del mod ord">
          <ac:chgData name="Berry, Melody" userId="31bd6066-c510-4faa-ad29-e552a3d0ff26" providerId="ADAL" clId="{BEAD4131-870D-43FB-AFF0-E6EA0E285AE5}" dt="2021-11-11T00:52:29.139" v="2837" actId="1076"/>
          <ac:spMkLst>
            <pc:docMk/>
            <pc:sldMk cId="349847495" sldId="1522"/>
            <ac:spMk id="5" creationId="{E4B0944E-86F6-4A55-AD28-F23EA59ABB21}"/>
          </ac:spMkLst>
        </pc:spChg>
        <pc:spChg chg="del">
          <ac:chgData name="Berry, Melody" userId="31bd6066-c510-4faa-ad29-e552a3d0ff26" providerId="ADAL" clId="{BEAD4131-870D-43FB-AFF0-E6EA0E285AE5}" dt="2021-11-11T00:23:26.842" v="2531" actId="26606"/>
          <ac:spMkLst>
            <pc:docMk/>
            <pc:sldMk cId="349847495" sldId="1522"/>
            <ac:spMk id="10" creationId="{81AEB8A9-B768-4E30-BA55-D919E6687343}"/>
          </ac:spMkLst>
        </pc:spChg>
        <pc:spChg chg="add del">
          <ac:chgData name="Berry, Melody" userId="31bd6066-c510-4faa-ad29-e552a3d0ff26" providerId="ADAL" clId="{BEAD4131-870D-43FB-AFF0-E6EA0E285AE5}" dt="2021-11-11T00:36:56.948" v="2796" actId="26606"/>
          <ac:spMkLst>
            <pc:docMk/>
            <pc:sldMk cId="349847495" sldId="1522"/>
            <ac:spMk id="15" creationId="{A4AC5506-6312-4701-8D3C-40187889A947}"/>
          </ac:spMkLst>
        </pc:spChg>
        <pc:graphicFrameChg chg="add del mod modGraphic">
          <ac:chgData name="Berry, Melody" userId="31bd6066-c510-4faa-ad29-e552a3d0ff26" providerId="ADAL" clId="{BEAD4131-870D-43FB-AFF0-E6EA0E285AE5}" dt="2021-11-17T16:53:34.061" v="6034" actId="20577"/>
          <ac:graphicFrameMkLst>
            <pc:docMk/>
            <pc:sldMk cId="349847495" sldId="1522"/>
            <ac:graphicFrameMk id="6" creationId="{88BE35AA-E5F5-43C2-B069-DAE235D859F9}"/>
          </ac:graphicFrameMkLst>
        </pc:graphicFrameChg>
        <pc:graphicFrameChg chg="del mod modGraphic">
          <ac:chgData name="Berry, Melody" userId="31bd6066-c510-4faa-ad29-e552a3d0ff26" providerId="ADAL" clId="{BEAD4131-870D-43FB-AFF0-E6EA0E285AE5}" dt="2021-11-11T00:20:21.658" v="2483" actId="478"/>
          <ac:graphicFrameMkLst>
            <pc:docMk/>
            <pc:sldMk cId="349847495" sldId="1522"/>
            <ac:graphicFrameMk id="11" creationId="{1EC8DD31-DD5F-4A1C-B715-D221960D29A9}"/>
          </ac:graphicFrameMkLst>
        </pc:graphicFrameChg>
      </pc:sldChg>
      <pc:sldChg chg="addSp delSp modSp add mod ord">
        <pc:chgData name="Berry, Melody" userId="31bd6066-c510-4faa-ad29-e552a3d0ff26" providerId="ADAL" clId="{BEAD4131-870D-43FB-AFF0-E6EA0E285AE5}" dt="2021-11-11T00:54:27.171" v="2890" actId="1076"/>
        <pc:sldMkLst>
          <pc:docMk/>
          <pc:sldMk cId="1292699581" sldId="1523"/>
        </pc:sldMkLst>
        <pc:spChg chg="mod">
          <ac:chgData name="Berry, Melody" userId="31bd6066-c510-4faa-ad29-e552a3d0ff26" providerId="ADAL" clId="{BEAD4131-870D-43FB-AFF0-E6EA0E285AE5}" dt="2021-11-11T00:54:00.655" v="2885" actId="26606"/>
          <ac:spMkLst>
            <pc:docMk/>
            <pc:sldMk cId="1292699581" sldId="1523"/>
            <ac:spMk id="2" creationId="{01945B5D-1D90-464C-9704-7406C3283FEC}"/>
          </ac:spMkLst>
        </pc:spChg>
        <pc:spChg chg="mod ord">
          <ac:chgData name="Berry, Melody" userId="31bd6066-c510-4faa-ad29-e552a3d0ff26" providerId="ADAL" clId="{BEAD4131-870D-43FB-AFF0-E6EA0E285AE5}" dt="2021-11-11T00:54:00.655" v="2885" actId="26606"/>
          <ac:spMkLst>
            <pc:docMk/>
            <pc:sldMk cId="1292699581" sldId="1523"/>
            <ac:spMk id="4" creationId="{163231B0-B66E-4762-B31A-C5CA31C725CB}"/>
          </ac:spMkLst>
        </pc:spChg>
        <pc:spChg chg="add mod">
          <ac:chgData name="Berry, Melody" userId="31bd6066-c510-4faa-ad29-e552a3d0ff26" providerId="ADAL" clId="{BEAD4131-870D-43FB-AFF0-E6EA0E285AE5}" dt="2021-11-11T00:54:27.171" v="2890" actId="1076"/>
          <ac:spMkLst>
            <pc:docMk/>
            <pc:sldMk cId="1292699581" sldId="1523"/>
            <ac:spMk id="6" creationId="{8E8423A7-546F-427D-8255-F7F94C9D9402}"/>
          </ac:spMkLst>
        </pc:spChg>
        <pc:spChg chg="add del">
          <ac:chgData name="Berry, Melody" userId="31bd6066-c510-4faa-ad29-e552a3d0ff26" providerId="ADAL" clId="{BEAD4131-870D-43FB-AFF0-E6EA0E285AE5}" dt="2021-11-11T00:54:00.655" v="2885" actId="26606"/>
          <ac:spMkLst>
            <pc:docMk/>
            <pc:sldMk cId="1292699581" sldId="1523"/>
            <ac:spMk id="10" creationId="{81AEB8A9-B768-4E30-BA55-D919E6687343}"/>
          </ac:spMkLst>
        </pc:spChg>
        <pc:spChg chg="add del">
          <ac:chgData name="Berry, Melody" userId="31bd6066-c510-4faa-ad29-e552a3d0ff26" providerId="ADAL" clId="{BEAD4131-870D-43FB-AFF0-E6EA0E285AE5}" dt="2021-11-11T00:54:00.655" v="2885" actId="26606"/>
          <ac:spMkLst>
            <pc:docMk/>
            <pc:sldMk cId="1292699581" sldId="1523"/>
            <ac:spMk id="15" creationId="{743AA782-23D1-4521-8CAD-47662984AA08}"/>
          </ac:spMkLst>
        </pc:spChg>
        <pc:spChg chg="add del">
          <ac:chgData name="Berry, Melody" userId="31bd6066-c510-4faa-ad29-e552a3d0ff26" providerId="ADAL" clId="{BEAD4131-870D-43FB-AFF0-E6EA0E285AE5}" dt="2021-11-11T00:54:00.655" v="2885" actId="26606"/>
          <ac:spMkLst>
            <pc:docMk/>
            <pc:sldMk cId="1292699581" sldId="1523"/>
            <ac:spMk id="17" creationId="{71877DBC-BB60-40F0-AC93-2ACDBAAE60CE}"/>
          </ac:spMkLst>
        </pc:spChg>
        <pc:graphicFrameChg chg="del">
          <ac:chgData name="Berry, Melody" userId="31bd6066-c510-4faa-ad29-e552a3d0ff26" providerId="ADAL" clId="{BEAD4131-870D-43FB-AFF0-E6EA0E285AE5}" dt="2021-11-11T00:52:56.237" v="2842" actId="478"/>
          <ac:graphicFrameMkLst>
            <pc:docMk/>
            <pc:sldMk cId="1292699581" sldId="1523"/>
            <ac:graphicFrameMk id="11" creationId="{1EC8DD31-DD5F-4A1C-B715-D221960D29A9}"/>
          </ac:graphicFrameMkLst>
        </pc:graphicFrameChg>
        <pc:picChg chg="add mod">
          <ac:chgData name="Berry, Melody" userId="31bd6066-c510-4faa-ad29-e552a3d0ff26" providerId="ADAL" clId="{BEAD4131-870D-43FB-AFF0-E6EA0E285AE5}" dt="2021-11-11T00:54:18.741" v="2887" actId="1076"/>
          <ac:picMkLst>
            <pc:docMk/>
            <pc:sldMk cId="1292699581" sldId="1523"/>
            <ac:picMk id="7" creationId="{0BB4FD4C-EC2D-45CE-9238-8DECB3351B31}"/>
          </ac:picMkLst>
        </pc:picChg>
      </pc:sldChg>
      <pc:sldChg chg="modSp add del mod">
        <pc:chgData name="Berry, Melody" userId="31bd6066-c510-4faa-ad29-e552a3d0ff26" providerId="ADAL" clId="{BEAD4131-870D-43FB-AFF0-E6EA0E285AE5}" dt="2021-11-11T00:51:31.299" v="2836" actId="2696"/>
        <pc:sldMkLst>
          <pc:docMk/>
          <pc:sldMk cId="4073767648" sldId="1523"/>
        </pc:sldMkLst>
        <pc:graphicFrameChg chg="mod modGraphic">
          <ac:chgData name="Berry, Melody" userId="31bd6066-c510-4faa-ad29-e552a3d0ff26" providerId="ADAL" clId="{BEAD4131-870D-43FB-AFF0-E6EA0E285AE5}" dt="2021-11-11T00:44:30.965" v="2835" actId="14734"/>
          <ac:graphicFrameMkLst>
            <pc:docMk/>
            <pc:sldMk cId="4073767648" sldId="1523"/>
            <ac:graphicFrameMk id="6" creationId="{88BE35AA-E5F5-43C2-B069-DAE235D859F9}"/>
          </ac:graphicFrameMkLst>
        </pc:graphicFrameChg>
      </pc:sldChg>
      <pc:sldChg chg="addSp delSp modSp add mod">
        <pc:chgData name="Berry, Melody" userId="31bd6066-c510-4faa-ad29-e552a3d0ff26" providerId="ADAL" clId="{BEAD4131-870D-43FB-AFF0-E6EA0E285AE5}" dt="2021-11-16T00:17:41.130" v="3566" actId="1582"/>
        <pc:sldMkLst>
          <pc:docMk/>
          <pc:sldMk cId="2645287524" sldId="1524"/>
        </pc:sldMkLst>
        <pc:spChg chg="add del mod">
          <ac:chgData name="Berry, Melody" userId="31bd6066-c510-4faa-ad29-e552a3d0ff26" providerId="ADAL" clId="{BEAD4131-870D-43FB-AFF0-E6EA0E285AE5}" dt="2021-11-11T00:55:16.727" v="2897" actId="478"/>
          <ac:spMkLst>
            <pc:docMk/>
            <pc:sldMk cId="2645287524" sldId="1524"/>
            <ac:spMk id="5" creationId="{C593F3A7-B1B9-4A61-87C5-709F2A1B579B}"/>
          </ac:spMkLst>
        </pc:spChg>
        <pc:spChg chg="del mod">
          <ac:chgData name="Berry, Melody" userId="31bd6066-c510-4faa-ad29-e552a3d0ff26" providerId="ADAL" clId="{BEAD4131-870D-43FB-AFF0-E6EA0E285AE5}" dt="2021-11-11T00:54:54.780" v="2895" actId="478"/>
          <ac:spMkLst>
            <pc:docMk/>
            <pc:sldMk cId="2645287524" sldId="1524"/>
            <ac:spMk id="6" creationId="{8E8423A7-546F-427D-8255-F7F94C9D9402}"/>
          </ac:spMkLst>
        </pc:spChg>
        <pc:spChg chg="add mod">
          <ac:chgData name="Berry, Melody" userId="31bd6066-c510-4faa-ad29-e552a3d0ff26" providerId="ADAL" clId="{BEAD4131-870D-43FB-AFF0-E6EA0E285AE5}" dt="2021-11-11T01:14:31.008" v="2939" actId="14100"/>
          <ac:spMkLst>
            <pc:docMk/>
            <pc:sldMk cId="2645287524" sldId="1524"/>
            <ac:spMk id="9" creationId="{F28BE49C-260A-493C-AF94-7753990B6FD2}"/>
          </ac:spMkLst>
        </pc:spChg>
        <pc:spChg chg="add del mod">
          <ac:chgData name="Berry, Melody" userId="31bd6066-c510-4faa-ad29-e552a3d0ff26" providerId="ADAL" clId="{BEAD4131-870D-43FB-AFF0-E6EA0E285AE5}" dt="2021-11-11T01:04:53.440" v="2903" actId="478"/>
          <ac:spMkLst>
            <pc:docMk/>
            <pc:sldMk cId="2645287524" sldId="1524"/>
            <ac:spMk id="13" creationId="{DBC36F40-6F90-4FDD-9E42-2C70FBB4A69B}"/>
          </ac:spMkLst>
        </pc:spChg>
        <pc:spChg chg="add mod">
          <ac:chgData name="Berry, Melody" userId="31bd6066-c510-4faa-ad29-e552a3d0ff26" providerId="ADAL" clId="{BEAD4131-870D-43FB-AFF0-E6EA0E285AE5}" dt="2021-11-16T00:17:17.692" v="3562" actId="14100"/>
          <ac:spMkLst>
            <pc:docMk/>
            <pc:sldMk cId="2645287524" sldId="1524"/>
            <ac:spMk id="14" creationId="{07475043-F63F-4416-8F4D-12BEB1BE312F}"/>
          </ac:spMkLst>
        </pc:spChg>
        <pc:spChg chg="add del">
          <ac:chgData name="Berry, Melody" userId="31bd6066-c510-4faa-ad29-e552a3d0ff26" providerId="ADAL" clId="{BEAD4131-870D-43FB-AFF0-E6EA0E285AE5}" dt="2021-11-11T01:12:51.994" v="2917" actId="478"/>
          <ac:spMkLst>
            <pc:docMk/>
            <pc:sldMk cId="2645287524" sldId="1524"/>
            <ac:spMk id="19" creationId="{AD768020-9975-4856-B9A3-04D920C17C70}"/>
          </ac:spMkLst>
        </pc:spChg>
        <pc:spChg chg="add mod">
          <ac:chgData name="Berry, Melody" userId="31bd6066-c510-4faa-ad29-e552a3d0ff26" providerId="ADAL" clId="{BEAD4131-870D-43FB-AFF0-E6EA0E285AE5}" dt="2021-11-11T01:14:37.391" v="2940" actId="1076"/>
          <ac:spMkLst>
            <pc:docMk/>
            <pc:sldMk cId="2645287524" sldId="1524"/>
            <ac:spMk id="20" creationId="{53805D63-677F-4F33-9379-6584BC9D1946}"/>
          </ac:spMkLst>
        </pc:spChg>
        <pc:spChg chg="add mod">
          <ac:chgData name="Berry, Melody" userId="31bd6066-c510-4faa-ad29-e552a3d0ff26" providerId="ADAL" clId="{BEAD4131-870D-43FB-AFF0-E6EA0E285AE5}" dt="2021-11-11T01:14:37.391" v="2940" actId="1076"/>
          <ac:spMkLst>
            <pc:docMk/>
            <pc:sldMk cId="2645287524" sldId="1524"/>
            <ac:spMk id="21" creationId="{6C13F144-2358-4501-940A-914D960F66D1}"/>
          </ac:spMkLst>
        </pc:spChg>
        <pc:picChg chg="del">
          <ac:chgData name="Berry, Melody" userId="31bd6066-c510-4faa-ad29-e552a3d0ff26" providerId="ADAL" clId="{BEAD4131-870D-43FB-AFF0-E6EA0E285AE5}" dt="2021-11-11T00:54:52.215" v="2893" actId="478"/>
          <ac:picMkLst>
            <pc:docMk/>
            <pc:sldMk cId="2645287524" sldId="1524"/>
            <ac:picMk id="7" creationId="{0BB4FD4C-EC2D-45CE-9238-8DECB3351B31}"/>
          </ac:picMkLst>
        </pc:picChg>
        <pc:picChg chg="add del mod">
          <ac:chgData name="Berry, Melody" userId="31bd6066-c510-4faa-ad29-e552a3d0ff26" providerId="ADAL" clId="{BEAD4131-870D-43FB-AFF0-E6EA0E285AE5}" dt="2021-11-11T01:04:54.244" v="2904" actId="478"/>
          <ac:picMkLst>
            <pc:docMk/>
            <pc:sldMk cId="2645287524" sldId="1524"/>
            <ac:picMk id="11" creationId="{3DBE04BA-E553-48D1-B2FE-8BCDA183E8EB}"/>
          </ac:picMkLst>
        </pc:picChg>
        <pc:picChg chg="add del mod">
          <ac:chgData name="Berry, Melody" userId="31bd6066-c510-4faa-ad29-e552a3d0ff26" providerId="ADAL" clId="{BEAD4131-870D-43FB-AFF0-E6EA0E285AE5}" dt="2021-11-11T01:04:52.707" v="2902" actId="478"/>
          <ac:picMkLst>
            <pc:docMk/>
            <pc:sldMk cId="2645287524" sldId="1524"/>
            <ac:picMk id="12" creationId="{3EEB51A4-771D-46DC-9809-C3E82DC213F2}"/>
          </ac:picMkLst>
        </pc:picChg>
        <pc:picChg chg="add del mod">
          <ac:chgData name="Berry, Melody" userId="31bd6066-c510-4faa-ad29-e552a3d0ff26" providerId="ADAL" clId="{BEAD4131-870D-43FB-AFF0-E6EA0E285AE5}" dt="2021-11-11T01:05:10.340" v="2909" actId="478"/>
          <ac:picMkLst>
            <pc:docMk/>
            <pc:sldMk cId="2645287524" sldId="1524"/>
            <ac:picMk id="15" creationId="{62E39133-8535-4522-9C62-72A1CB0DC236}"/>
          </ac:picMkLst>
        </pc:picChg>
        <pc:picChg chg="add mod">
          <ac:chgData name="Berry, Melody" userId="31bd6066-c510-4faa-ad29-e552a3d0ff26" providerId="ADAL" clId="{BEAD4131-870D-43FB-AFF0-E6EA0E285AE5}" dt="2021-11-16T00:17:41.130" v="3566" actId="1582"/>
          <ac:picMkLst>
            <pc:docMk/>
            <pc:sldMk cId="2645287524" sldId="1524"/>
            <ac:picMk id="17" creationId="{E09F672A-F2A4-4BD3-AC76-9E825BE85A55}"/>
          </ac:picMkLst>
        </pc:picChg>
        <pc:picChg chg="add mod modCrop">
          <ac:chgData name="Berry, Melody" userId="31bd6066-c510-4faa-ad29-e552a3d0ff26" providerId="ADAL" clId="{BEAD4131-870D-43FB-AFF0-E6EA0E285AE5}" dt="2021-11-16T00:17:35.693" v="3565" actId="1582"/>
          <ac:picMkLst>
            <pc:docMk/>
            <pc:sldMk cId="2645287524" sldId="1524"/>
            <ac:picMk id="23" creationId="{B1655676-90CA-4AE1-B00E-13975FF62F42}"/>
          </ac:picMkLst>
        </pc:picChg>
      </pc:sldChg>
      <pc:sldChg chg="addSp delSp modSp mod setBg setClrOvrMap">
        <pc:chgData name="Berry, Melody" userId="31bd6066-c510-4faa-ad29-e552a3d0ff26" providerId="ADAL" clId="{BEAD4131-870D-43FB-AFF0-E6EA0E285AE5}" dt="2021-11-16T00:06:47.627" v="3476" actId="1076"/>
        <pc:sldMkLst>
          <pc:docMk/>
          <pc:sldMk cId="238024362" sldId="1525"/>
        </pc:sldMkLst>
        <pc:spChg chg="mod">
          <ac:chgData name="Berry, Melody" userId="31bd6066-c510-4faa-ad29-e552a3d0ff26" providerId="ADAL" clId="{BEAD4131-870D-43FB-AFF0-E6EA0E285AE5}" dt="2021-11-16T00:06:47.627" v="3476" actId="1076"/>
          <ac:spMkLst>
            <pc:docMk/>
            <pc:sldMk cId="238024362" sldId="1525"/>
            <ac:spMk id="2" creationId="{18742C01-8BCE-4960-80A3-6C553DF748B1}"/>
          </ac:spMkLst>
        </pc:spChg>
        <pc:spChg chg="mod">
          <ac:chgData name="Berry, Melody" userId="31bd6066-c510-4faa-ad29-e552a3d0ff26" providerId="ADAL" clId="{BEAD4131-870D-43FB-AFF0-E6EA0E285AE5}" dt="2021-11-16T00:06:42.398" v="3474" actId="207"/>
          <ac:spMkLst>
            <pc:docMk/>
            <pc:sldMk cId="238024362" sldId="1525"/>
            <ac:spMk id="3" creationId="{D97FC07B-8BB0-439D-8048-025C0D2DB903}"/>
          </ac:spMkLst>
        </pc:spChg>
        <pc:spChg chg="add del">
          <ac:chgData name="Berry, Melody" userId="31bd6066-c510-4faa-ad29-e552a3d0ff26" providerId="ADAL" clId="{BEAD4131-870D-43FB-AFF0-E6EA0E285AE5}" dt="2021-11-15T23:35:11.763" v="3089" actId="26606"/>
          <ac:spMkLst>
            <pc:docMk/>
            <pc:sldMk cId="238024362" sldId="1525"/>
            <ac:spMk id="10" creationId="{8F23F8A3-8FD7-4779-8323-FDC26BE99889}"/>
          </ac:spMkLst>
        </pc:spChg>
        <pc:spChg chg="add del">
          <ac:chgData name="Berry, Melody" userId="31bd6066-c510-4faa-ad29-e552a3d0ff26" providerId="ADAL" clId="{BEAD4131-870D-43FB-AFF0-E6EA0E285AE5}" dt="2021-11-15T23:35:11.763" v="3089" actId="26606"/>
          <ac:spMkLst>
            <pc:docMk/>
            <pc:sldMk cId="238024362" sldId="1525"/>
            <ac:spMk id="12" creationId="{F605C4CC-A25C-416F-8333-7CB7DC97D870}"/>
          </ac:spMkLst>
        </pc:spChg>
        <pc:picChg chg="add mod ord">
          <ac:chgData name="Berry, Melody" userId="31bd6066-c510-4faa-ad29-e552a3d0ff26" providerId="ADAL" clId="{BEAD4131-870D-43FB-AFF0-E6EA0E285AE5}" dt="2021-11-15T23:35:11.776" v="3090" actId="26606"/>
          <ac:picMkLst>
            <pc:docMk/>
            <pc:sldMk cId="238024362" sldId="1525"/>
            <ac:picMk id="5" creationId="{E70937FC-9A6D-461D-AE64-384851B6A2C4}"/>
          </ac:picMkLst>
        </pc:picChg>
        <pc:cxnChg chg="add">
          <ac:chgData name="Berry, Melody" userId="31bd6066-c510-4faa-ad29-e552a3d0ff26" providerId="ADAL" clId="{BEAD4131-870D-43FB-AFF0-E6EA0E285AE5}" dt="2021-11-15T23:35:11.776" v="3090" actId="26606"/>
          <ac:cxnSpMkLst>
            <pc:docMk/>
            <pc:sldMk cId="238024362" sldId="1525"/>
            <ac:cxnSpMk id="14" creationId="{E4A809D5-3600-46D4-A466-67F2349A54FB}"/>
          </ac:cxnSpMkLst>
        </pc:cxnChg>
      </pc:sldChg>
      <pc:sldChg chg="addSp modSp new del mod">
        <pc:chgData name="Berry, Melody" userId="31bd6066-c510-4faa-ad29-e552a3d0ff26" providerId="ADAL" clId="{BEAD4131-870D-43FB-AFF0-E6EA0E285AE5}" dt="2021-11-15T23:11:55.194" v="3046" actId="2696"/>
        <pc:sldMkLst>
          <pc:docMk/>
          <pc:sldMk cId="2319495859" sldId="1525"/>
        </pc:sldMkLst>
        <pc:spChg chg="mod">
          <ac:chgData name="Berry, Melody" userId="31bd6066-c510-4faa-ad29-e552a3d0ff26" providerId="ADAL" clId="{BEAD4131-870D-43FB-AFF0-E6EA0E285AE5}" dt="2021-11-11T01:17:22.421" v="2972" actId="20577"/>
          <ac:spMkLst>
            <pc:docMk/>
            <pc:sldMk cId="2319495859" sldId="1525"/>
            <ac:spMk id="2" creationId="{18742C01-8BCE-4960-80A3-6C553DF748B1}"/>
          </ac:spMkLst>
        </pc:spChg>
        <pc:spChg chg="add mod">
          <ac:chgData name="Berry, Melody" userId="31bd6066-c510-4faa-ad29-e552a3d0ff26" providerId="ADAL" clId="{BEAD4131-870D-43FB-AFF0-E6EA0E285AE5}" dt="2021-11-11T01:17:49.330" v="3045" actId="20577"/>
          <ac:spMkLst>
            <pc:docMk/>
            <pc:sldMk cId="2319495859" sldId="1525"/>
            <ac:spMk id="3" creationId="{D97FC07B-8BB0-439D-8048-025C0D2DB903}"/>
          </ac:spMkLst>
        </pc:spChg>
      </pc:sldChg>
      <pc:sldChg chg="addSp modSp add mod">
        <pc:chgData name="Berry, Melody" userId="31bd6066-c510-4faa-ad29-e552a3d0ff26" providerId="ADAL" clId="{BEAD4131-870D-43FB-AFF0-E6EA0E285AE5}" dt="2021-11-15T23:57:34.479" v="3434" actId="1076"/>
        <pc:sldMkLst>
          <pc:docMk/>
          <pc:sldMk cId="4146855999" sldId="1526"/>
        </pc:sldMkLst>
        <pc:spChg chg="mod">
          <ac:chgData name="Berry, Melody" userId="31bd6066-c510-4faa-ad29-e552a3d0ff26" providerId="ADAL" clId="{BEAD4131-870D-43FB-AFF0-E6EA0E285AE5}" dt="2021-11-15T23:57:17.052" v="3431" actId="1076"/>
          <ac:spMkLst>
            <pc:docMk/>
            <pc:sldMk cId="4146855999" sldId="1526"/>
            <ac:spMk id="2" creationId="{18742C01-8BCE-4960-80A3-6C553DF748B1}"/>
          </ac:spMkLst>
        </pc:spChg>
        <pc:spChg chg="mod">
          <ac:chgData name="Berry, Melody" userId="31bd6066-c510-4faa-ad29-e552a3d0ff26" providerId="ADAL" clId="{BEAD4131-870D-43FB-AFF0-E6EA0E285AE5}" dt="2021-11-15T23:57:34.479" v="3434" actId="1076"/>
          <ac:spMkLst>
            <pc:docMk/>
            <pc:sldMk cId="4146855999" sldId="1526"/>
            <ac:spMk id="3" creationId="{D97FC07B-8BB0-439D-8048-025C0D2DB903}"/>
          </ac:spMkLst>
        </pc:spChg>
        <pc:picChg chg="add mod modCrop">
          <ac:chgData name="Berry, Melody" userId="31bd6066-c510-4faa-ad29-e552a3d0ff26" providerId="ADAL" clId="{BEAD4131-870D-43FB-AFF0-E6EA0E285AE5}" dt="2021-11-15T23:57:29.405" v="3433" actId="1076"/>
          <ac:picMkLst>
            <pc:docMk/>
            <pc:sldMk cId="4146855999" sldId="1526"/>
            <ac:picMk id="4" creationId="{138F6E0C-FB42-482B-9ACE-B2B1EE684824}"/>
          </ac:picMkLst>
        </pc:picChg>
      </pc:sldChg>
      <pc:sldChg chg="addSp modSp add mod">
        <pc:chgData name="Berry, Melody" userId="31bd6066-c510-4faa-ad29-e552a3d0ff26" providerId="ADAL" clId="{BEAD4131-870D-43FB-AFF0-E6EA0E285AE5}" dt="2021-11-15T23:56:56.318" v="3427" actId="1076"/>
        <pc:sldMkLst>
          <pc:docMk/>
          <pc:sldMk cId="4014243785" sldId="1527"/>
        </pc:sldMkLst>
        <pc:spChg chg="mod">
          <ac:chgData name="Berry, Melody" userId="31bd6066-c510-4faa-ad29-e552a3d0ff26" providerId="ADAL" clId="{BEAD4131-870D-43FB-AFF0-E6EA0E285AE5}" dt="2021-11-15T23:55:46.184" v="3412" actId="14100"/>
          <ac:spMkLst>
            <pc:docMk/>
            <pc:sldMk cId="4014243785" sldId="1527"/>
            <ac:spMk id="2" creationId="{18742C01-8BCE-4960-80A3-6C553DF748B1}"/>
          </ac:spMkLst>
        </pc:spChg>
        <pc:spChg chg="mod">
          <ac:chgData name="Berry, Melody" userId="31bd6066-c510-4faa-ad29-e552a3d0ff26" providerId="ADAL" clId="{BEAD4131-870D-43FB-AFF0-E6EA0E285AE5}" dt="2021-11-15T23:56:07.240" v="3417" actId="20577"/>
          <ac:spMkLst>
            <pc:docMk/>
            <pc:sldMk cId="4014243785" sldId="1527"/>
            <ac:spMk id="3" creationId="{D97FC07B-8BB0-439D-8048-025C0D2DB903}"/>
          </ac:spMkLst>
        </pc:spChg>
        <pc:spChg chg="add mod">
          <ac:chgData name="Berry, Melody" userId="31bd6066-c510-4faa-ad29-e552a3d0ff26" providerId="ADAL" clId="{BEAD4131-870D-43FB-AFF0-E6EA0E285AE5}" dt="2021-11-15T23:56:17.848" v="3420" actId="20577"/>
          <ac:spMkLst>
            <pc:docMk/>
            <pc:sldMk cId="4014243785" sldId="1527"/>
            <ac:spMk id="4" creationId="{231D18C9-B755-4CD9-BD5B-DE5C320FFEE6}"/>
          </ac:spMkLst>
        </pc:spChg>
        <pc:spChg chg="add mod">
          <ac:chgData name="Berry, Melody" userId="31bd6066-c510-4faa-ad29-e552a3d0ff26" providerId="ADAL" clId="{BEAD4131-870D-43FB-AFF0-E6EA0E285AE5}" dt="2021-11-15T23:56:56.318" v="3427" actId="1076"/>
          <ac:spMkLst>
            <pc:docMk/>
            <pc:sldMk cId="4014243785" sldId="1527"/>
            <ac:spMk id="6" creationId="{CB2D78F9-85A7-4F1A-B800-91EAF8FFFF9B}"/>
          </ac:spMkLst>
        </pc:spChg>
        <pc:picChg chg="add mod">
          <ac:chgData name="Berry, Melody" userId="31bd6066-c510-4faa-ad29-e552a3d0ff26" providerId="ADAL" clId="{BEAD4131-870D-43FB-AFF0-E6EA0E285AE5}" dt="2021-11-15T23:55:58.088" v="3415" actId="1076"/>
          <ac:picMkLst>
            <pc:docMk/>
            <pc:sldMk cId="4014243785" sldId="1527"/>
            <ac:picMk id="5" creationId="{21293756-52F2-495A-B869-E5FE7AE8BC0B}"/>
          </ac:picMkLst>
        </pc:picChg>
        <pc:picChg chg="add mod">
          <ac:chgData name="Berry, Melody" userId="31bd6066-c510-4faa-ad29-e552a3d0ff26" providerId="ADAL" clId="{BEAD4131-870D-43FB-AFF0-E6EA0E285AE5}" dt="2021-11-15T23:56:53.116" v="3426" actId="1076"/>
          <ac:picMkLst>
            <pc:docMk/>
            <pc:sldMk cId="4014243785" sldId="1527"/>
            <ac:picMk id="7" creationId="{7841B76A-6D4F-4FCB-935E-4187D72067DC}"/>
          </ac:picMkLst>
        </pc:picChg>
      </pc:sldChg>
      <pc:sldChg chg="addSp modSp new mod">
        <pc:chgData name="Berry, Melody" userId="31bd6066-c510-4faa-ad29-e552a3d0ff26" providerId="ADAL" clId="{BEAD4131-870D-43FB-AFF0-E6EA0E285AE5}" dt="2021-11-16T21:22:25.677" v="3626" actId="6549"/>
        <pc:sldMkLst>
          <pc:docMk/>
          <pc:sldMk cId="2413123984" sldId="1528"/>
        </pc:sldMkLst>
        <pc:spChg chg="mod">
          <ac:chgData name="Berry, Melody" userId="31bd6066-c510-4faa-ad29-e552a3d0ff26" providerId="ADAL" clId="{BEAD4131-870D-43FB-AFF0-E6EA0E285AE5}" dt="2021-11-16T21:22:25.677" v="3626" actId="6549"/>
          <ac:spMkLst>
            <pc:docMk/>
            <pc:sldMk cId="2413123984" sldId="1528"/>
            <ac:spMk id="2" creationId="{676BCBE6-0968-454E-BD43-9296494FE0D6}"/>
          </ac:spMkLst>
        </pc:spChg>
        <pc:spChg chg="add mod">
          <ac:chgData name="Berry, Melody" userId="31bd6066-c510-4faa-ad29-e552a3d0ff26" providerId="ADAL" clId="{BEAD4131-870D-43FB-AFF0-E6EA0E285AE5}" dt="2021-11-16T21:22:16.192" v="3624" actId="6549"/>
          <ac:spMkLst>
            <pc:docMk/>
            <pc:sldMk cId="2413123984" sldId="1528"/>
            <ac:spMk id="4" creationId="{F334B94E-AC3E-4B5D-B53A-8B8693ACC7F8}"/>
          </ac:spMkLst>
        </pc:spChg>
        <pc:picChg chg="add mod">
          <ac:chgData name="Berry, Melody" userId="31bd6066-c510-4faa-ad29-e552a3d0ff26" providerId="ADAL" clId="{BEAD4131-870D-43FB-AFF0-E6EA0E285AE5}" dt="2021-11-16T00:11:05.747" v="3514" actId="1582"/>
          <ac:picMkLst>
            <pc:docMk/>
            <pc:sldMk cId="2413123984" sldId="1528"/>
            <ac:picMk id="5" creationId="{F6D818DB-7CED-4910-A7F7-B9E3A84F0DA8}"/>
          </ac:picMkLst>
        </pc:picChg>
      </pc:sldChg>
      <pc:sldChg chg="addSp delSp modSp new mod setBg">
        <pc:chgData name="Berry, Melody" userId="31bd6066-c510-4faa-ad29-e552a3d0ff26" providerId="ADAL" clId="{BEAD4131-870D-43FB-AFF0-E6EA0E285AE5}" dt="2021-11-16T21:30:49.377" v="4090" actId="404"/>
        <pc:sldMkLst>
          <pc:docMk/>
          <pc:sldMk cId="210910311" sldId="1529"/>
        </pc:sldMkLst>
        <pc:spChg chg="mod">
          <ac:chgData name="Berry, Melody" userId="31bd6066-c510-4faa-ad29-e552a3d0ff26" providerId="ADAL" clId="{BEAD4131-870D-43FB-AFF0-E6EA0E285AE5}" dt="2021-11-16T21:30:17" v="4084" actId="26606"/>
          <ac:spMkLst>
            <pc:docMk/>
            <pc:sldMk cId="210910311" sldId="1529"/>
            <ac:spMk id="2" creationId="{27B518EF-9FAB-435F-94A7-2F0C326969C8}"/>
          </ac:spMkLst>
        </pc:spChg>
        <pc:spChg chg="add del">
          <ac:chgData name="Berry, Melody" userId="31bd6066-c510-4faa-ad29-e552a3d0ff26" providerId="ADAL" clId="{BEAD4131-870D-43FB-AFF0-E6EA0E285AE5}" dt="2021-11-16T21:30:17" v="4084" actId="26606"/>
          <ac:spMkLst>
            <pc:docMk/>
            <pc:sldMk cId="210910311" sldId="1529"/>
            <ac:spMk id="8" creationId="{A8384FB5-9ADC-4DDC-881B-597D56F5B15D}"/>
          </ac:spMkLst>
        </pc:spChg>
        <pc:spChg chg="add del">
          <ac:chgData name="Berry, Melody" userId="31bd6066-c510-4faa-ad29-e552a3d0ff26" providerId="ADAL" clId="{BEAD4131-870D-43FB-AFF0-E6EA0E285AE5}" dt="2021-11-16T21:30:17" v="4084" actId="26606"/>
          <ac:spMkLst>
            <pc:docMk/>
            <pc:sldMk cId="210910311" sldId="1529"/>
            <ac:spMk id="10" creationId="{91E5A9A7-95C6-4F4F-B00E-C82E07FE62EF}"/>
          </ac:spMkLst>
        </pc:spChg>
        <pc:spChg chg="add del">
          <ac:chgData name="Berry, Melody" userId="31bd6066-c510-4faa-ad29-e552a3d0ff26" providerId="ADAL" clId="{BEAD4131-870D-43FB-AFF0-E6EA0E285AE5}" dt="2021-11-16T21:30:17" v="4084" actId="26606"/>
          <ac:spMkLst>
            <pc:docMk/>
            <pc:sldMk cId="210910311" sldId="1529"/>
            <ac:spMk id="12" creationId="{D07DD2DE-F619-49DD-B5E7-03A290FF4ED1}"/>
          </ac:spMkLst>
        </pc:spChg>
        <pc:spChg chg="add del">
          <ac:chgData name="Berry, Melody" userId="31bd6066-c510-4faa-ad29-e552a3d0ff26" providerId="ADAL" clId="{BEAD4131-870D-43FB-AFF0-E6EA0E285AE5}" dt="2021-11-16T21:30:17" v="4084" actId="26606"/>
          <ac:spMkLst>
            <pc:docMk/>
            <pc:sldMk cId="210910311" sldId="1529"/>
            <ac:spMk id="14" creationId="{85149191-5F60-4A28-AAFF-039F96B0F3EC}"/>
          </ac:spMkLst>
        </pc:spChg>
        <pc:spChg chg="add del">
          <ac:chgData name="Berry, Melody" userId="31bd6066-c510-4faa-ad29-e552a3d0ff26" providerId="ADAL" clId="{BEAD4131-870D-43FB-AFF0-E6EA0E285AE5}" dt="2021-11-16T21:30:17" v="4084" actId="26606"/>
          <ac:spMkLst>
            <pc:docMk/>
            <pc:sldMk cId="210910311" sldId="1529"/>
            <ac:spMk id="16" creationId="{F8260ED5-17F7-4158-B241-D51DD4CF1B7E}"/>
          </ac:spMkLst>
        </pc:spChg>
        <pc:spChg chg="add del">
          <ac:chgData name="Berry, Melody" userId="31bd6066-c510-4faa-ad29-e552a3d0ff26" providerId="ADAL" clId="{BEAD4131-870D-43FB-AFF0-E6EA0E285AE5}" dt="2021-11-16T21:30:17" v="4084" actId="26606"/>
          <ac:spMkLst>
            <pc:docMk/>
            <pc:sldMk cId="210910311" sldId="1529"/>
            <ac:spMk id="21" creationId="{A33739E3-2922-4229-841B-33CE71C67584}"/>
          </ac:spMkLst>
        </pc:spChg>
        <pc:spChg chg="add del">
          <ac:chgData name="Berry, Melody" userId="31bd6066-c510-4faa-ad29-e552a3d0ff26" providerId="ADAL" clId="{BEAD4131-870D-43FB-AFF0-E6EA0E285AE5}" dt="2021-11-16T21:30:17" v="4084" actId="26606"/>
          <ac:spMkLst>
            <pc:docMk/>
            <pc:sldMk cId="210910311" sldId="1529"/>
            <ac:spMk id="23" creationId="{C4C9F2B0-1044-46EB-8AEB-C3BFFDE6C2CC}"/>
          </ac:spMkLst>
        </pc:spChg>
        <pc:spChg chg="add del">
          <ac:chgData name="Berry, Melody" userId="31bd6066-c510-4faa-ad29-e552a3d0ff26" providerId="ADAL" clId="{BEAD4131-870D-43FB-AFF0-E6EA0E285AE5}" dt="2021-11-16T21:30:17" v="4084" actId="26606"/>
          <ac:spMkLst>
            <pc:docMk/>
            <pc:sldMk cId="210910311" sldId="1529"/>
            <ac:spMk id="25" creationId="{D28B54C3-B57B-472A-B96E-1FCB67093DC2}"/>
          </ac:spMkLst>
        </pc:spChg>
        <pc:spChg chg="add del">
          <ac:chgData name="Berry, Melody" userId="31bd6066-c510-4faa-ad29-e552a3d0ff26" providerId="ADAL" clId="{BEAD4131-870D-43FB-AFF0-E6EA0E285AE5}" dt="2021-11-16T21:30:17" v="4084" actId="26606"/>
          <ac:spMkLst>
            <pc:docMk/>
            <pc:sldMk cId="210910311" sldId="1529"/>
            <ac:spMk id="27" creationId="{7DB3C429-F8DA-49B9-AF84-21996FCF78B5}"/>
          </ac:spMkLst>
        </pc:spChg>
        <pc:graphicFrameChg chg="add mod modGraphic">
          <ac:chgData name="Berry, Melody" userId="31bd6066-c510-4faa-ad29-e552a3d0ff26" providerId="ADAL" clId="{BEAD4131-870D-43FB-AFF0-E6EA0E285AE5}" dt="2021-11-16T21:30:49.377" v="4090" actId="404"/>
          <ac:graphicFrameMkLst>
            <pc:docMk/>
            <pc:sldMk cId="210910311" sldId="1529"/>
            <ac:graphicFrameMk id="3" creationId="{99B93951-F65F-4A3F-B56A-B319D7E796FB}"/>
          </ac:graphicFrameMkLst>
        </pc:graphicFrameChg>
      </pc:sldChg>
      <pc:sldChg chg="addSp delSp modSp new mod">
        <pc:chgData name="Berry, Melody" userId="31bd6066-c510-4faa-ad29-e552a3d0ff26" providerId="ADAL" clId="{BEAD4131-870D-43FB-AFF0-E6EA0E285AE5}" dt="2021-11-16T22:28:41.504" v="5670" actId="113"/>
        <pc:sldMkLst>
          <pc:docMk/>
          <pc:sldMk cId="1661347020" sldId="1530"/>
        </pc:sldMkLst>
        <pc:spChg chg="mod">
          <ac:chgData name="Berry, Melody" userId="31bd6066-c510-4faa-ad29-e552a3d0ff26" providerId="ADAL" clId="{BEAD4131-870D-43FB-AFF0-E6EA0E285AE5}" dt="2021-11-16T22:04:53.761" v="5112" actId="27636"/>
          <ac:spMkLst>
            <pc:docMk/>
            <pc:sldMk cId="1661347020" sldId="1530"/>
            <ac:spMk id="2" creationId="{C1837007-72B7-413E-A550-1787539E08FA}"/>
          </ac:spMkLst>
        </pc:spChg>
        <pc:spChg chg="add del mod">
          <ac:chgData name="Berry, Melody" userId="31bd6066-c510-4faa-ad29-e552a3d0ff26" providerId="ADAL" clId="{BEAD4131-870D-43FB-AFF0-E6EA0E285AE5}" dt="2021-11-16T22:04:57.425" v="5113" actId="1076"/>
          <ac:spMkLst>
            <pc:docMk/>
            <pc:sldMk cId="1661347020" sldId="1530"/>
            <ac:spMk id="3" creationId="{B6C16DD3-808D-467E-835E-8B3DC5C01EEA}"/>
          </ac:spMkLst>
        </pc:spChg>
        <pc:spChg chg="add del mod">
          <ac:chgData name="Berry, Melody" userId="31bd6066-c510-4faa-ad29-e552a3d0ff26" providerId="ADAL" clId="{BEAD4131-870D-43FB-AFF0-E6EA0E285AE5}" dt="2021-11-16T22:03:53.630" v="5103" actId="478"/>
          <ac:spMkLst>
            <pc:docMk/>
            <pc:sldMk cId="1661347020" sldId="1530"/>
            <ac:spMk id="7" creationId="{162A22FA-4AFB-4DEA-AF16-F3085438DCAA}"/>
          </ac:spMkLst>
        </pc:spChg>
        <pc:graphicFrameChg chg="add del mod modGraphic">
          <ac:chgData name="Berry, Melody" userId="31bd6066-c510-4faa-ad29-e552a3d0ff26" providerId="ADAL" clId="{BEAD4131-870D-43FB-AFF0-E6EA0E285AE5}" dt="2021-11-16T21:54:51.971" v="4672" actId="478"/>
          <ac:graphicFrameMkLst>
            <pc:docMk/>
            <pc:sldMk cId="1661347020" sldId="1530"/>
            <ac:graphicFrameMk id="4" creationId="{2C8992AB-5D9D-4C44-A47E-AECE3CE88AD6}"/>
          </ac:graphicFrameMkLst>
        </pc:graphicFrameChg>
        <pc:graphicFrameChg chg="add mod modGraphic">
          <ac:chgData name="Berry, Melody" userId="31bd6066-c510-4faa-ad29-e552a3d0ff26" providerId="ADAL" clId="{BEAD4131-870D-43FB-AFF0-E6EA0E285AE5}" dt="2021-11-16T22:28:41.504" v="5670" actId="113"/>
          <ac:graphicFrameMkLst>
            <pc:docMk/>
            <pc:sldMk cId="1661347020" sldId="1530"/>
            <ac:graphicFrameMk id="5" creationId="{DA0E4696-0ECD-4F08-B3EF-9E051A133A51}"/>
          </ac:graphicFrameMkLst>
        </pc:graphicFrameChg>
      </pc:sldChg>
      <pc:sldChg chg="addSp delSp modSp add del mod">
        <pc:chgData name="Berry, Melody" userId="31bd6066-c510-4faa-ad29-e552a3d0ff26" providerId="ADAL" clId="{BEAD4131-870D-43FB-AFF0-E6EA0E285AE5}" dt="2021-11-16T22:13:12.820" v="5297" actId="47"/>
        <pc:sldMkLst>
          <pc:docMk/>
          <pc:sldMk cId="277524171" sldId="1531"/>
        </pc:sldMkLst>
        <pc:spChg chg="add del mod">
          <ac:chgData name="Berry, Melody" userId="31bd6066-c510-4faa-ad29-e552a3d0ff26" providerId="ADAL" clId="{BEAD4131-870D-43FB-AFF0-E6EA0E285AE5}" dt="2021-11-16T22:11:26.068" v="5265" actId="21"/>
          <ac:spMkLst>
            <pc:docMk/>
            <pc:sldMk cId="277524171" sldId="1531"/>
            <ac:spMk id="10" creationId="{5FE43683-4182-4C8F-AA23-A05DC864F462}"/>
          </ac:spMkLst>
        </pc:spChg>
        <pc:spChg chg="del">
          <ac:chgData name="Berry, Melody" userId="31bd6066-c510-4faa-ad29-e552a3d0ff26" providerId="ADAL" clId="{BEAD4131-870D-43FB-AFF0-E6EA0E285AE5}" dt="2021-11-16T22:09:21.599" v="5189" actId="478"/>
          <ac:spMkLst>
            <pc:docMk/>
            <pc:sldMk cId="277524171" sldId="1531"/>
            <ac:spMk id="11" creationId="{911FEA2F-99C8-478C-B2E9-2FD10735AA03}"/>
          </ac:spMkLst>
        </pc:spChg>
        <pc:picChg chg="del">
          <ac:chgData name="Berry, Melody" userId="31bd6066-c510-4faa-ad29-e552a3d0ff26" providerId="ADAL" clId="{BEAD4131-870D-43FB-AFF0-E6EA0E285AE5}" dt="2021-11-16T22:10:28.385" v="5208" actId="478"/>
          <ac:picMkLst>
            <pc:docMk/>
            <pc:sldMk cId="277524171" sldId="1531"/>
            <ac:picMk id="4" creationId="{CB6597DB-4F2F-4407-99AE-99D8960DEC1D}"/>
          </ac:picMkLst>
        </pc:picChg>
        <pc:picChg chg="del">
          <ac:chgData name="Berry, Melody" userId="31bd6066-c510-4faa-ad29-e552a3d0ff26" providerId="ADAL" clId="{BEAD4131-870D-43FB-AFF0-E6EA0E285AE5}" dt="2021-11-16T22:09:19.871" v="5188" actId="478"/>
          <ac:picMkLst>
            <pc:docMk/>
            <pc:sldMk cId="277524171" sldId="1531"/>
            <ac:picMk id="9" creationId="{F754AB16-D309-4310-BA9D-2A47806C54E6}"/>
          </ac:picMkLst>
        </pc:picChg>
        <pc:picChg chg="add del mod">
          <ac:chgData name="Berry, Melody" userId="31bd6066-c510-4faa-ad29-e552a3d0ff26" providerId="ADAL" clId="{BEAD4131-870D-43FB-AFF0-E6EA0E285AE5}" dt="2021-11-16T22:10:22.501" v="5206" actId="21"/>
          <ac:picMkLst>
            <pc:docMk/>
            <pc:sldMk cId="277524171" sldId="1531"/>
            <ac:picMk id="12" creationId="{7CC58C80-BA93-4A9A-87F6-004528E0D581}"/>
          </ac:picMkLst>
        </pc:picChg>
        <pc:picChg chg="del">
          <ac:chgData name="Berry, Melody" userId="31bd6066-c510-4faa-ad29-e552a3d0ff26" providerId="ADAL" clId="{BEAD4131-870D-43FB-AFF0-E6EA0E285AE5}" dt="2021-11-16T22:10:27.724" v="5207" actId="478"/>
          <ac:picMkLst>
            <pc:docMk/>
            <pc:sldMk cId="277524171" sldId="1531"/>
            <ac:picMk id="15" creationId="{60EDA4D6-B33C-4102-89D4-F66997252C1D}"/>
          </ac:picMkLst>
        </pc:picChg>
      </pc:sldChg>
      <pc:sldChg chg="addSp delSp modSp new mod">
        <pc:chgData name="Berry, Melody" userId="31bd6066-c510-4faa-ad29-e552a3d0ff26" providerId="ADAL" clId="{BEAD4131-870D-43FB-AFF0-E6EA0E285AE5}" dt="2021-11-17T19:12:51.131" v="6041" actId="1076"/>
        <pc:sldMkLst>
          <pc:docMk/>
          <pc:sldMk cId="745909653" sldId="1532"/>
        </pc:sldMkLst>
        <pc:spChg chg="mod">
          <ac:chgData name="Berry, Melody" userId="31bd6066-c510-4faa-ad29-e552a3d0ff26" providerId="ADAL" clId="{BEAD4131-870D-43FB-AFF0-E6EA0E285AE5}" dt="2021-11-16T22:11:51.742" v="5273" actId="1076"/>
          <ac:spMkLst>
            <pc:docMk/>
            <pc:sldMk cId="745909653" sldId="1532"/>
            <ac:spMk id="2" creationId="{8CF372AB-7D65-40D0-8B73-6835613BBD9D}"/>
          </ac:spMkLst>
        </pc:spChg>
        <pc:spChg chg="add mod">
          <ac:chgData name="Berry, Melody" userId="31bd6066-c510-4faa-ad29-e552a3d0ff26" providerId="ADAL" clId="{BEAD4131-870D-43FB-AFF0-E6EA0E285AE5}" dt="2021-11-16T22:12:58.314" v="5289" actId="113"/>
          <ac:spMkLst>
            <pc:docMk/>
            <pc:sldMk cId="745909653" sldId="1532"/>
            <ac:spMk id="4" creationId="{AD906558-9888-453A-847B-D8AC10B52854}"/>
          </ac:spMkLst>
        </pc:spChg>
        <pc:picChg chg="add del mod">
          <ac:chgData name="Berry, Melody" userId="31bd6066-c510-4faa-ad29-e552a3d0ff26" providerId="ADAL" clId="{BEAD4131-870D-43FB-AFF0-E6EA0E285AE5}" dt="2021-11-17T19:12:41.993" v="6037" actId="478"/>
          <ac:picMkLst>
            <pc:docMk/>
            <pc:sldMk cId="745909653" sldId="1532"/>
            <ac:picMk id="3" creationId="{54BF76D3-0ED0-4A30-A801-B77BD954A1F6}"/>
          </ac:picMkLst>
        </pc:picChg>
        <pc:picChg chg="add mod">
          <ac:chgData name="Berry, Melody" userId="31bd6066-c510-4faa-ad29-e552a3d0ff26" providerId="ADAL" clId="{BEAD4131-870D-43FB-AFF0-E6EA0E285AE5}" dt="2021-11-16T22:12:24.563" v="5280" actId="1076"/>
          <ac:picMkLst>
            <pc:docMk/>
            <pc:sldMk cId="745909653" sldId="1532"/>
            <ac:picMk id="5" creationId="{A381780D-C542-451F-88E3-BC23A9269FB8}"/>
          </ac:picMkLst>
        </pc:picChg>
        <pc:picChg chg="add mod">
          <ac:chgData name="Berry, Melody" userId="31bd6066-c510-4faa-ad29-e552a3d0ff26" providerId="ADAL" clId="{BEAD4131-870D-43FB-AFF0-E6EA0E285AE5}" dt="2021-11-17T19:12:51.131" v="6041" actId="1076"/>
          <ac:picMkLst>
            <pc:docMk/>
            <pc:sldMk cId="745909653" sldId="1532"/>
            <ac:picMk id="7" creationId="{FCEDD691-B755-4B77-8E33-CD3D2F78B266}"/>
          </ac:picMkLst>
        </pc:picChg>
      </pc:sldChg>
      <pc:sldChg chg="new del">
        <pc:chgData name="Berry, Melody" userId="31bd6066-c510-4faa-ad29-e552a3d0ff26" providerId="ADAL" clId="{BEAD4131-870D-43FB-AFF0-E6EA0E285AE5}" dt="2021-11-16T22:10:47.623" v="5210" actId="47"/>
        <pc:sldMkLst>
          <pc:docMk/>
          <pc:sldMk cId="1667470771" sldId="1532"/>
        </pc:sldMkLst>
      </pc:sldChg>
      <pc:sldChg chg="addSp delSp modSp add mod ord">
        <pc:chgData name="Berry, Melody" userId="31bd6066-c510-4faa-ad29-e552a3d0ff26" providerId="ADAL" clId="{BEAD4131-870D-43FB-AFF0-E6EA0E285AE5}" dt="2021-11-16T22:16:00.377" v="5373" actId="113"/>
        <pc:sldMkLst>
          <pc:docMk/>
          <pc:sldMk cId="1932819096" sldId="1533"/>
        </pc:sldMkLst>
        <pc:spChg chg="mod">
          <ac:chgData name="Berry, Melody" userId="31bd6066-c510-4faa-ad29-e552a3d0ff26" providerId="ADAL" clId="{BEAD4131-870D-43FB-AFF0-E6EA0E285AE5}" dt="2021-11-16T22:14:15.572" v="5318" actId="1076"/>
          <ac:spMkLst>
            <pc:docMk/>
            <pc:sldMk cId="1932819096" sldId="1533"/>
            <ac:spMk id="2" creationId="{851DFF33-D72C-4230-B36A-FE3D0D1EF28A}"/>
          </ac:spMkLst>
        </pc:spChg>
        <pc:spChg chg="add mod">
          <ac:chgData name="Berry, Melody" userId="31bd6066-c510-4faa-ad29-e552a3d0ff26" providerId="ADAL" clId="{BEAD4131-870D-43FB-AFF0-E6EA0E285AE5}" dt="2021-11-16T22:16:00.377" v="5373" actId="113"/>
          <ac:spMkLst>
            <pc:docMk/>
            <pc:sldMk cId="1932819096" sldId="1533"/>
            <ac:spMk id="10" creationId="{271B6EBE-DE00-4A32-8269-0DA2C7C0D56D}"/>
          </ac:spMkLst>
        </pc:spChg>
        <pc:spChg chg="del">
          <ac:chgData name="Berry, Melody" userId="31bd6066-c510-4faa-ad29-e552a3d0ff26" providerId="ADAL" clId="{BEAD4131-870D-43FB-AFF0-E6EA0E285AE5}" dt="2021-11-16T22:13:33.754" v="5303" actId="478"/>
          <ac:spMkLst>
            <pc:docMk/>
            <pc:sldMk cId="1932819096" sldId="1533"/>
            <ac:spMk id="11" creationId="{911FEA2F-99C8-478C-B2E9-2FD10735AA03}"/>
          </ac:spMkLst>
        </pc:spChg>
        <pc:picChg chg="del">
          <ac:chgData name="Berry, Melody" userId="31bd6066-c510-4faa-ad29-e552a3d0ff26" providerId="ADAL" clId="{BEAD4131-870D-43FB-AFF0-E6EA0E285AE5}" dt="2021-11-16T22:13:32.215" v="5302" actId="478"/>
          <ac:picMkLst>
            <pc:docMk/>
            <pc:sldMk cId="1932819096" sldId="1533"/>
            <ac:picMk id="9" creationId="{F754AB16-D309-4310-BA9D-2A47806C54E6}"/>
          </ac:picMkLst>
        </pc:picChg>
      </pc:sldChg>
      <pc:sldChg chg="addSp delSp modSp add mod ord">
        <pc:chgData name="Berry, Melody" userId="31bd6066-c510-4faa-ad29-e552a3d0ff26" providerId="ADAL" clId="{BEAD4131-870D-43FB-AFF0-E6EA0E285AE5}" dt="2021-11-16T22:30:08.255" v="5703" actId="113"/>
        <pc:sldMkLst>
          <pc:docMk/>
          <pc:sldMk cId="2799891760" sldId="1534"/>
        </pc:sldMkLst>
        <pc:spChg chg="mod">
          <ac:chgData name="Berry, Melody" userId="31bd6066-c510-4faa-ad29-e552a3d0ff26" providerId="ADAL" clId="{BEAD4131-870D-43FB-AFF0-E6EA0E285AE5}" dt="2021-11-16T22:27:58.630" v="5652" actId="20577"/>
          <ac:spMkLst>
            <pc:docMk/>
            <pc:sldMk cId="2799891760" sldId="1534"/>
            <ac:spMk id="2" creationId="{851DFF33-D72C-4230-B36A-FE3D0D1EF28A}"/>
          </ac:spMkLst>
        </pc:spChg>
        <pc:spChg chg="del">
          <ac:chgData name="Berry, Melody" userId="31bd6066-c510-4faa-ad29-e552a3d0ff26" providerId="ADAL" clId="{BEAD4131-870D-43FB-AFF0-E6EA0E285AE5}" dt="2021-11-16T22:29:11.474" v="5671" actId="478"/>
          <ac:spMkLst>
            <pc:docMk/>
            <pc:sldMk cId="2799891760" sldId="1534"/>
            <ac:spMk id="10" creationId="{271B6EBE-DE00-4A32-8269-0DA2C7C0D56D}"/>
          </ac:spMkLst>
        </pc:spChg>
        <pc:spChg chg="add mod">
          <ac:chgData name="Berry, Melody" userId="31bd6066-c510-4faa-ad29-e552a3d0ff26" providerId="ADAL" clId="{BEAD4131-870D-43FB-AFF0-E6EA0E285AE5}" dt="2021-11-16T22:30:08.255" v="5703" actId="113"/>
          <ac:spMkLst>
            <pc:docMk/>
            <pc:sldMk cId="2799891760" sldId="1534"/>
            <ac:spMk id="12" creationId="{E880174F-BC23-40A0-B718-283C81BB917E}"/>
          </ac:spMkLst>
        </pc:spChg>
        <pc:picChg chg="del">
          <ac:chgData name="Berry, Melody" userId="31bd6066-c510-4faa-ad29-e552a3d0ff26" providerId="ADAL" clId="{BEAD4131-870D-43FB-AFF0-E6EA0E285AE5}" dt="2021-11-16T22:27:33.317" v="5637" actId="478"/>
          <ac:picMkLst>
            <pc:docMk/>
            <pc:sldMk cId="2799891760" sldId="1534"/>
            <ac:picMk id="4" creationId="{CB6597DB-4F2F-4407-99AE-99D8960DEC1D}"/>
          </ac:picMkLst>
        </pc:picChg>
        <pc:picChg chg="add mod">
          <ac:chgData name="Berry, Melody" userId="31bd6066-c510-4faa-ad29-e552a3d0ff26" providerId="ADAL" clId="{BEAD4131-870D-43FB-AFF0-E6EA0E285AE5}" dt="2021-11-16T22:27:45.149" v="5639" actId="1076"/>
          <ac:picMkLst>
            <pc:docMk/>
            <pc:sldMk cId="2799891760" sldId="1534"/>
            <ac:picMk id="8" creationId="{FEAD8F8F-7FF3-49BE-A6FC-0BF064D6E19B}"/>
          </ac:picMkLst>
        </pc:picChg>
        <pc:picChg chg="add mod">
          <ac:chgData name="Berry, Melody" userId="31bd6066-c510-4faa-ad29-e552a3d0ff26" providerId="ADAL" clId="{BEAD4131-870D-43FB-AFF0-E6EA0E285AE5}" dt="2021-11-16T22:27:45.149" v="5639" actId="1076"/>
          <ac:picMkLst>
            <pc:docMk/>
            <pc:sldMk cId="2799891760" sldId="1534"/>
            <ac:picMk id="9" creationId="{5B5B8965-8F9B-44F0-AA86-61E8708E7998}"/>
          </ac:picMkLst>
        </pc:picChg>
        <pc:picChg chg="add mod">
          <ac:chgData name="Berry, Melody" userId="31bd6066-c510-4faa-ad29-e552a3d0ff26" providerId="ADAL" clId="{BEAD4131-870D-43FB-AFF0-E6EA0E285AE5}" dt="2021-11-16T22:27:45.149" v="5639" actId="1076"/>
          <ac:picMkLst>
            <pc:docMk/>
            <pc:sldMk cId="2799891760" sldId="1534"/>
            <ac:picMk id="11" creationId="{9772CDCB-E6F8-47E3-9985-4D1E7F7F4B16}"/>
          </ac:picMkLst>
        </pc:picChg>
        <pc:picChg chg="del">
          <ac:chgData name="Berry, Melody" userId="31bd6066-c510-4faa-ad29-e552a3d0ff26" providerId="ADAL" clId="{BEAD4131-870D-43FB-AFF0-E6EA0E285AE5}" dt="2021-11-16T22:27:32.359" v="5636" actId="478"/>
          <ac:picMkLst>
            <pc:docMk/>
            <pc:sldMk cId="2799891760" sldId="1534"/>
            <ac:picMk id="15" creationId="{60EDA4D6-B33C-4102-89D4-F66997252C1D}"/>
          </ac:picMkLst>
        </pc:picChg>
      </pc:sldChg>
      <pc:sldChg chg="addSp delSp modSp add mod">
        <pc:chgData name="Berry, Melody" userId="31bd6066-c510-4faa-ad29-e552a3d0ff26" providerId="ADAL" clId="{BEAD4131-870D-43FB-AFF0-E6EA0E285AE5}" dt="2021-11-16T22:31:52.482" v="5734" actId="113"/>
        <pc:sldMkLst>
          <pc:docMk/>
          <pc:sldMk cId="1383129846" sldId="1535"/>
        </pc:sldMkLst>
        <pc:spChg chg="del">
          <ac:chgData name="Berry, Melody" userId="31bd6066-c510-4faa-ad29-e552a3d0ff26" providerId="ADAL" clId="{BEAD4131-870D-43FB-AFF0-E6EA0E285AE5}" dt="2021-11-16T22:30:57.074" v="5705" actId="478"/>
          <ac:spMkLst>
            <pc:docMk/>
            <pc:sldMk cId="1383129846" sldId="1535"/>
            <ac:spMk id="10" creationId="{271B6EBE-DE00-4A32-8269-0DA2C7C0D56D}"/>
          </ac:spMkLst>
        </pc:spChg>
        <pc:spChg chg="add mod">
          <ac:chgData name="Berry, Melody" userId="31bd6066-c510-4faa-ad29-e552a3d0ff26" providerId="ADAL" clId="{BEAD4131-870D-43FB-AFF0-E6EA0E285AE5}" dt="2021-11-16T22:31:52.482" v="5734" actId="113"/>
          <ac:spMkLst>
            <pc:docMk/>
            <pc:sldMk cId="1383129846" sldId="1535"/>
            <ac:spMk id="12" creationId="{FA75A6E6-4F1D-4BE3-98B5-540E5A457702}"/>
          </ac:spMkLst>
        </pc:spChg>
      </pc:sldChg>
      <pc:sldChg chg="addSp modSp new mod ord setBg">
        <pc:chgData name="Berry, Melody" userId="31bd6066-c510-4faa-ad29-e552a3d0ff26" providerId="ADAL" clId="{BEAD4131-870D-43FB-AFF0-E6EA0E285AE5}" dt="2021-11-16T23:03:59.661" v="6011"/>
        <pc:sldMkLst>
          <pc:docMk/>
          <pc:sldMk cId="1841205698" sldId="1536"/>
        </pc:sldMkLst>
        <pc:spChg chg="mod">
          <ac:chgData name="Berry, Melody" userId="31bd6066-c510-4faa-ad29-e552a3d0ff26" providerId="ADAL" clId="{BEAD4131-870D-43FB-AFF0-E6EA0E285AE5}" dt="2021-11-16T23:01:55.815" v="5996" actId="20577"/>
          <ac:spMkLst>
            <pc:docMk/>
            <pc:sldMk cId="1841205698" sldId="1536"/>
            <ac:spMk id="2" creationId="{1A9EA997-5D26-4455-87F8-5D7B8E18695A}"/>
          </ac:spMkLst>
        </pc:spChg>
        <pc:spChg chg="add mod">
          <ac:chgData name="Berry, Melody" userId="31bd6066-c510-4faa-ad29-e552a3d0ff26" providerId="ADAL" clId="{BEAD4131-870D-43FB-AFF0-E6EA0E285AE5}" dt="2021-11-16T23:03:39.677" v="6009" actId="14100"/>
          <ac:spMkLst>
            <pc:docMk/>
            <pc:sldMk cId="1841205698" sldId="1536"/>
            <ac:spMk id="9" creationId="{04CB31A9-D16B-4C71-9870-E90397F902B0}"/>
          </ac:spMkLst>
        </pc:spChg>
        <pc:spChg chg="add">
          <ac:chgData name="Berry, Melody" userId="31bd6066-c510-4faa-ad29-e552a3d0ff26" providerId="ADAL" clId="{BEAD4131-870D-43FB-AFF0-E6EA0E285AE5}" dt="2021-11-16T23:01:51.278" v="5995" actId="26606"/>
          <ac:spMkLst>
            <pc:docMk/>
            <pc:sldMk cId="1841205698" sldId="1536"/>
            <ac:spMk id="71" creationId="{A8384FB5-9ADC-4DDC-881B-597D56F5B15D}"/>
          </ac:spMkLst>
        </pc:spChg>
        <pc:spChg chg="add">
          <ac:chgData name="Berry, Melody" userId="31bd6066-c510-4faa-ad29-e552a3d0ff26" providerId="ADAL" clId="{BEAD4131-870D-43FB-AFF0-E6EA0E285AE5}" dt="2021-11-16T23:01:51.278" v="5995" actId="26606"/>
          <ac:spMkLst>
            <pc:docMk/>
            <pc:sldMk cId="1841205698" sldId="1536"/>
            <ac:spMk id="73" creationId="{91E5A9A7-95C6-4F4F-B00E-C82E07FE62EF}"/>
          </ac:spMkLst>
        </pc:spChg>
        <pc:spChg chg="add">
          <ac:chgData name="Berry, Melody" userId="31bd6066-c510-4faa-ad29-e552a3d0ff26" providerId="ADAL" clId="{BEAD4131-870D-43FB-AFF0-E6EA0E285AE5}" dt="2021-11-16T23:01:51.278" v="5995" actId="26606"/>
          <ac:spMkLst>
            <pc:docMk/>
            <pc:sldMk cId="1841205698" sldId="1536"/>
            <ac:spMk id="75" creationId="{D07DD2DE-F619-49DD-B5E7-03A290FF4ED1}"/>
          </ac:spMkLst>
        </pc:spChg>
        <pc:spChg chg="add">
          <ac:chgData name="Berry, Melody" userId="31bd6066-c510-4faa-ad29-e552a3d0ff26" providerId="ADAL" clId="{BEAD4131-870D-43FB-AFF0-E6EA0E285AE5}" dt="2021-11-16T23:01:51.278" v="5995" actId="26606"/>
          <ac:spMkLst>
            <pc:docMk/>
            <pc:sldMk cId="1841205698" sldId="1536"/>
            <ac:spMk id="77" creationId="{85149191-5F60-4A28-AAFF-039F96B0F3EC}"/>
          </ac:spMkLst>
        </pc:spChg>
        <pc:spChg chg="add">
          <ac:chgData name="Berry, Melody" userId="31bd6066-c510-4faa-ad29-e552a3d0ff26" providerId="ADAL" clId="{BEAD4131-870D-43FB-AFF0-E6EA0E285AE5}" dt="2021-11-16T23:01:51.278" v="5995" actId="26606"/>
          <ac:spMkLst>
            <pc:docMk/>
            <pc:sldMk cId="1841205698" sldId="1536"/>
            <ac:spMk id="79" creationId="{F8260ED5-17F7-4158-B241-D51DD4CF1B7E}"/>
          </ac:spMkLst>
        </pc:spChg>
        <pc:picChg chg="add mod">
          <ac:chgData name="Berry, Melody" userId="31bd6066-c510-4faa-ad29-e552a3d0ff26" providerId="ADAL" clId="{BEAD4131-870D-43FB-AFF0-E6EA0E285AE5}" dt="2021-11-16T23:02:15.247" v="6002" actId="1076"/>
          <ac:picMkLst>
            <pc:docMk/>
            <pc:sldMk cId="1841205698" sldId="1536"/>
            <ac:picMk id="1026" creationId="{2A8B5380-B12B-4AB3-A45E-E2FF8221EC51}"/>
          </ac:picMkLst>
        </pc:picChg>
      </pc:sldChg>
      <pc:sldMasterChg chg="modSp mod modSldLayout">
        <pc:chgData name="Berry, Melody" userId="31bd6066-c510-4faa-ad29-e552a3d0ff26" providerId="ADAL" clId="{BEAD4131-870D-43FB-AFF0-E6EA0E285AE5}" dt="2021-11-09T17:33:05.312" v="33" actId="20577"/>
        <pc:sldMasterMkLst>
          <pc:docMk/>
          <pc:sldMasterMk cId="653309650" sldId="2147483648"/>
        </pc:sldMasterMkLst>
        <pc:spChg chg="mod">
          <ac:chgData name="Berry, Melody" userId="31bd6066-c510-4faa-ad29-e552a3d0ff26" providerId="ADAL" clId="{BEAD4131-870D-43FB-AFF0-E6EA0E285AE5}" dt="2021-11-09T17:33:05.312" v="33" actId="20577"/>
          <ac:spMkLst>
            <pc:docMk/>
            <pc:sldMasterMk cId="653309650" sldId="2147483648"/>
            <ac:spMk id="6" creationId="{BA280D15-FD9D-46C3-AD11-3C7ED8EF0895}"/>
          </ac:spMkLst>
        </pc:spChg>
        <pc:sldLayoutChg chg="modSp mod">
          <pc:chgData name="Berry, Melody" userId="31bd6066-c510-4faa-ad29-e552a3d0ff26" providerId="ADAL" clId="{BEAD4131-870D-43FB-AFF0-E6EA0E285AE5}" dt="2021-11-09T17:32:46.317" v="26" actId="20577"/>
          <pc:sldLayoutMkLst>
            <pc:docMk/>
            <pc:sldMasterMk cId="653309650" sldId="2147483648"/>
            <pc:sldLayoutMk cId="1329874810" sldId="2147483649"/>
          </pc:sldLayoutMkLst>
          <pc:spChg chg="mod">
            <ac:chgData name="Berry, Melody" userId="31bd6066-c510-4faa-ad29-e552a3d0ff26" providerId="ADAL" clId="{BEAD4131-870D-43FB-AFF0-E6EA0E285AE5}" dt="2021-11-09T17:32:46.317" v="26" actId="20577"/>
            <ac:spMkLst>
              <pc:docMk/>
              <pc:sldMasterMk cId="653309650" sldId="2147483648"/>
              <pc:sldLayoutMk cId="1329874810" sldId="2147483649"/>
              <ac:spMk id="5" creationId="{75741BA6-CDAF-4674-85A3-AACB1F552E26}"/>
            </ac:spMkLst>
          </pc:spChg>
        </pc:sldLayoutChg>
      </pc:sldMasterChg>
      <pc:sldMasterChg chg="modSp mod modSldLayout">
        <pc:chgData name="Berry, Melody" userId="31bd6066-c510-4faa-ad29-e552a3d0ff26" providerId="ADAL" clId="{BEAD4131-870D-43FB-AFF0-E6EA0E285AE5}" dt="2021-11-09T17:33:22.885" v="47" actId="20577"/>
        <pc:sldMasterMkLst>
          <pc:docMk/>
          <pc:sldMasterMk cId="3837347281" sldId="2147483673"/>
        </pc:sldMasterMkLst>
        <pc:spChg chg="mod">
          <ac:chgData name="Berry, Melody" userId="31bd6066-c510-4faa-ad29-e552a3d0ff26" providerId="ADAL" clId="{BEAD4131-870D-43FB-AFF0-E6EA0E285AE5}" dt="2021-11-09T17:33:16.088" v="40" actId="20577"/>
          <ac:spMkLst>
            <pc:docMk/>
            <pc:sldMasterMk cId="3837347281" sldId="2147483673"/>
            <ac:spMk id="6" creationId="{BA280D15-FD9D-46C3-AD11-3C7ED8EF0895}"/>
          </ac:spMkLst>
        </pc:spChg>
        <pc:sldLayoutChg chg="modSp mod">
          <pc:chgData name="Berry, Melody" userId="31bd6066-c510-4faa-ad29-e552a3d0ff26" providerId="ADAL" clId="{BEAD4131-870D-43FB-AFF0-E6EA0E285AE5}" dt="2021-11-09T17:33:22.885" v="47" actId="20577"/>
          <pc:sldLayoutMkLst>
            <pc:docMk/>
            <pc:sldMasterMk cId="3837347281" sldId="2147483673"/>
            <pc:sldLayoutMk cId="3593779804" sldId="2147483674"/>
          </pc:sldLayoutMkLst>
          <pc:spChg chg="mod">
            <ac:chgData name="Berry, Melody" userId="31bd6066-c510-4faa-ad29-e552a3d0ff26" providerId="ADAL" clId="{BEAD4131-870D-43FB-AFF0-E6EA0E285AE5}" dt="2021-11-09T17:33:22.885" v="47" actId="20577"/>
            <ac:spMkLst>
              <pc:docMk/>
              <pc:sldMasterMk cId="3837347281" sldId="2147483673"/>
              <pc:sldLayoutMk cId="3593779804" sldId="2147483674"/>
              <ac:spMk id="5" creationId="{75741BA6-CDAF-4674-85A3-AACB1F552E26}"/>
            </ac:spMkLst>
          </pc:spChg>
        </pc:sldLayoutChg>
      </pc:sldMasterChg>
      <pc:sldMasterChg chg="modSp mod modSldLayout">
        <pc:chgData name="Berry, Melody" userId="31bd6066-c510-4faa-ad29-e552a3d0ff26" providerId="ADAL" clId="{BEAD4131-870D-43FB-AFF0-E6EA0E285AE5}" dt="2021-11-09T17:33:38.219" v="61" actId="20577"/>
        <pc:sldMasterMkLst>
          <pc:docMk/>
          <pc:sldMasterMk cId="1164990086" sldId="2147483683"/>
        </pc:sldMasterMkLst>
        <pc:spChg chg="mod">
          <ac:chgData name="Berry, Melody" userId="31bd6066-c510-4faa-ad29-e552a3d0ff26" providerId="ADAL" clId="{BEAD4131-870D-43FB-AFF0-E6EA0E285AE5}" dt="2021-11-09T17:33:31.823" v="54" actId="20577"/>
          <ac:spMkLst>
            <pc:docMk/>
            <pc:sldMasterMk cId="1164990086" sldId="2147483683"/>
            <ac:spMk id="6" creationId="{BA280D15-FD9D-46C3-AD11-3C7ED8EF0895}"/>
          </ac:spMkLst>
        </pc:spChg>
        <pc:sldLayoutChg chg="modSp mod">
          <pc:chgData name="Berry, Melody" userId="31bd6066-c510-4faa-ad29-e552a3d0ff26" providerId="ADAL" clId="{BEAD4131-870D-43FB-AFF0-E6EA0E285AE5}" dt="2021-11-09T17:33:38.219" v="61" actId="20577"/>
          <pc:sldLayoutMkLst>
            <pc:docMk/>
            <pc:sldMasterMk cId="1164990086" sldId="2147483683"/>
            <pc:sldLayoutMk cId="3874347683" sldId="2147483684"/>
          </pc:sldLayoutMkLst>
          <pc:spChg chg="mod">
            <ac:chgData name="Berry, Melody" userId="31bd6066-c510-4faa-ad29-e552a3d0ff26" providerId="ADAL" clId="{BEAD4131-870D-43FB-AFF0-E6EA0E285AE5}" dt="2021-11-09T17:33:38.219" v="61" actId="20577"/>
            <ac:spMkLst>
              <pc:docMk/>
              <pc:sldMasterMk cId="1164990086" sldId="2147483683"/>
              <pc:sldLayoutMk cId="3874347683" sldId="2147483684"/>
              <ac:spMk id="5" creationId="{75741BA6-CDAF-4674-85A3-AACB1F552E26}"/>
            </ac:spMkLst>
          </pc:spChg>
        </pc:sldLayoutChg>
      </pc:sldMasterChg>
      <pc:sldMasterChg chg="modSp mod modSldLayout">
        <pc:chgData name="Berry, Melody" userId="31bd6066-c510-4faa-ad29-e552a3d0ff26" providerId="ADAL" clId="{BEAD4131-870D-43FB-AFF0-E6EA0E285AE5}" dt="2021-11-09T17:33:55.310" v="75" actId="20577"/>
        <pc:sldMasterMkLst>
          <pc:docMk/>
          <pc:sldMasterMk cId="653309650" sldId="2147483743"/>
        </pc:sldMasterMkLst>
        <pc:spChg chg="mod">
          <ac:chgData name="Berry, Melody" userId="31bd6066-c510-4faa-ad29-e552a3d0ff26" providerId="ADAL" clId="{BEAD4131-870D-43FB-AFF0-E6EA0E285AE5}" dt="2021-11-09T17:33:47.579" v="68" actId="20577"/>
          <ac:spMkLst>
            <pc:docMk/>
            <pc:sldMasterMk cId="653309650" sldId="2147483743"/>
            <ac:spMk id="6" creationId="{BA280D15-FD9D-46C3-AD11-3C7ED8EF0895}"/>
          </ac:spMkLst>
        </pc:spChg>
        <pc:sldLayoutChg chg="modSp mod">
          <pc:chgData name="Berry, Melody" userId="31bd6066-c510-4faa-ad29-e552a3d0ff26" providerId="ADAL" clId="{BEAD4131-870D-43FB-AFF0-E6EA0E285AE5}" dt="2021-11-09T17:33:55.310" v="75" actId="20577"/>
          <pc:sldLayoutMkLst>
            <pc:docMk/>
            <pc:sldMasterMk cId="653309650" sldId="2147483743"/>
            <pc:sldLayoutMk cId="1329874810" sldId="2147483744"/>
          </pc:sldLayoutMkLst>
          <pc:spChg chg="mod">
            <ac:chgData name="Berry, Melody" userId="31bd6066-c510-4faa-ad29-e552a3d0ff26" providerId="ADAL" clId="{BEAD4131-870D-43FB-AFF0-E6EA0E285AE5}" dt="2021-11-09T17:33:55.310" v="75" actId="20577"/>
            <ac:spMkLst>
              <pc:docMk/>
              <pc:sldMasterMk cId="653309650" sldId="2147483743"/>
              <pc:sldLayoutMk cId="1329874810" sldId="2147483744"/>
              <ac:spMk id="5" creationId="{75741BA6-CDAF-4674-85A3-AACB1F552E26}"/>
            </ac:spMkLst>
          </pc:spChg>
        </pc:sldLayoutChg>
      </pc:sldMasterChg>
      <pc:sldMasterChg chg="modSp mod modSldLayout">
        <pc:chgData name="Berry, Melody" userId="31bd6066-c510-4faa-ad29-e552a3d0ff26" providerId="ADAL" clId="{BEAD4131-870D-43FB-AFF0-E6EA0E285AE5}" dt="2021-11-09T17:49:56.115" v="402" actId="20577"/>
        <pc:sldMasterMkLst>
          <pc:docMk/>
          <pc:sldMasterMk cId="1918172887" sldId="2147483751"/>
        </pc:sldMasterMkLst>
        <pc:spChg chg="mod">
          <ac:chgData name="Berry, Melody" userId="31bd6066-c510-4faa-ad29-e552a3d0ff26" providerId="ADAL" clId="{BEAD4131-870D-43FB-AFF0-E6EA0E285AE5}" dt="2021-11-09T17:49:49.092" v="394" actId="20577"/>
          <ac:spMkLst>
            <pc:docMk/>
            <pc:sldMasterMk cId="1918172887" sldId="2147483751"/>
            <ac:spMk id="6" creationId="{BA280D15-FD9D-46C3-AD11-3C7ED8EF0895}"/>
          </ac:spMkLst>
        </pc:spChg>
        <pc:sldLayoutChg chg="modSp mod">
          <pc:chgData name="Berry, Melody" userId="31bd6066-c510-4faa-ad29-e552a3d0ff26" providerId="ADAL" clId="{BEAD4131-870D-43FB-AFF0-E6EA0E285AE5}" dt="2021-11-09T17:49:56.115" v="402" actId="20577"/>
          <pc:sldLayoutMkLst>
            <pc:docMk/>
            <pc:sldMasterMk cId="1918172887" sldId="2147483751"/>
            <pc:sldLayoutMk cId="1264793377" sldId="2147483752"/>
          </pc:sldLayoutMkLst>
          <pc:spChg chg="mod">
            <ac:chgData name="Berry, Melody" userId="31bd6066-c510-4faa-ad29-e552a3d0ff26" providerId="ADAL" clId="{BEAD4131-870D-43FB-AFF0-E6EA0E285AE5}" dt="2021-11-09T17:49:56.115" v="402" actId="20577"/>
            <ac:spMkLst>
              <pc:docMk/>
              <pc:sldMasterMk cId="1918172887" sldId="2147483751"/>
              <pc:sldLayoutMk cId="1264793377" sldId="2147483752"/>
              <ac:spMk id="5" creationId="{75741BA6-CDAF-4674-85A3-AACB1F552E26}"/>
            </ac:spMkLst>
          </pc:spChg>
        </pc:sldLayoutChg>
      </pc:sldMasterChg>
      <pc:sldMasterChg chg="modSp mod">
        <pc:chgData name="Berry, Melody" userId="31bd6066-c510-4faa-ad29-e552a3d0ff26" providerId="ADAL" clId="{BEAD4131-870D-43FB-AFF0-E6EA0E285AE5}" dt="2021-11-09T17:34:05.333" v="82" actId="20577"/>
        <pc:sldMasterMkLst>
          <pc:docMk/>
          <pc:sldMasterMk cId="3590974045" sldId="2147483751"/>
        </pc:sldMasterMkLst>
        <pc:spChg chg="mod">
          <ac:chgData name="Berry, Melody" userId="31bd6066-c510-4faa-ad29-e552a3d0ff26" providerId="ADAL" clId="{BEAD4131-870D-43FB-AFF0-E6EA0E285AE5}" dt="2021-11-09T17:34:05.333" v="82" actId="20577"/>
          <ac:spMkLst>
            <pc:docMk/>
            <pc:sldMasterMk cId="3590974045" sldId="2147483751"/>
            <ac:spMk id="6" creationId="{BA280D15-FD9D-46C3-AD11-3C7ED8EF0895}"/>
          </ac:spMkLst>
        </pc:sp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6" Type="http://schemas.openxmlformats.org/officeDocument/2006/relationships/image" Target="../media/image18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6" Type="http://schemas.openxmlformats.org/officeDocument/2006/relationships/image" Target="../media/image18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78F34E-696D-4E64-A45B-A0CBFA2CA97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04FDBB8-B591-4EEA-A084-E26CB0422DA6}">
      <dgm:prSet/>
      <dgm:spPr/>
      <dgm:t>
        <a:bodyPr/>
        <a:lstStyle/>
        <a:p>
          <a:r>
            <a:rPr lang="en-US" dirty="0"/>
            <a:t>Other updates</a:t>
          </a:r>
        </a:p>
      </dgm:t>
    </dgm:pt>
    <dgm:pt modelId="{CF22BB24-D05E-4698-8AF6-A00D170D09C7}" type="parTrans" cxnId="{6F17A54A-2792-4995-886A-B9609A770706}">
      <dgm:prSet/>
      <dgm:spPr/>
      <dgm:t>
        <a:bodyPr/>
        <a:lstStyle/>
        <a:p>
          <a:endParaRPr lang="en-US"/>
        </a:p>
      </dgm:t>
    </dgm:pt>
    <dgm:pt modelId="{7F086BE5-D77C-48D4-97F6-D07CB0FBC94E}" type="sibTrans" cxnId="{6F17A54A-2792-4995-886A-B9609A770706}">
      <dgm:prSet/>
      <dgm:spPr/>
      <dgm:t>
        <a:bodyPr/>
        <a:lstStyle/>
        <a:p>
          <a:endParaRPr lang="en-US"/>
        </a:p>
      </dgm:t>
    </dgm:pt>
    <dgm:pt modelId="{9B61D660-7007-4CD2-AE33-5A43CABB6328}">
      <dgm:prSet/>
      <dgm:spPr/>
      <dgm:t>
        <a:bodyPr/>
        <a:lstStyle/>
        <a:p>
          <a:r>
            <a:rPr lang="en-US" dirty="0"/>
            <a:t>Hourly rate and permit fee updates</a:t>
          </a:r>
        </a:p>
      </dgm:t>
    </dgm:pt>
    <dgm:pt modelId="{E31E9343-A83F-448C-8B3C-A71C389EDDE9}" type="parTrans" cxnId="{4A37E953-D85B-4D8A-903C-A92699D58160}">
      <dgm:prSet/>
      <dgm:spPr/>
      <dgm:t>
        <a:bodyPr/>
        <a:lstStyle/>
        <a:p>
          <a:endParaRPr lang="en-US"/>
        </a:p>
      </dgm:t>
    </dgm:pt>
    <dgm:pt modelId="{18E48213-F9FE-47DE-82DD-397FFB51BEBA}" type="sibTrans" cxnId="{4A37E953-D85B-4D8A-903C-A92699D58160}">
      <dgm:prSet/>
      <dgm:spPr/>
      <dgm:t>
        <a:bodyPr/>
        <a:lstStyle/>
        <a:p>
          <a:endParaRPr lang="en-US"/>
        </a:p>
      </dgm:t>
    </dgm:pt>
    <dgm:pt modelId="{FED2FC04-829A-4F60-B383-26702ABFD81B}">
      <dgm:prSet/>
      <dgm:spPr/>
      <dgm:t>
        <a:bodyPr/>
        <a:lstStyle/>
        <a:p>
          <a:r>
            <a:rPr lang="en-US"/>
            <a:t>Use fees – how they work</a:t>
          </a:r>
        </a:p>
      </dgm:t>
    </dgm:pt>
    <dgm:pt modelId="{15ED1B60-2D97-4844-90C2-9E779A134E71}" type="parTrans" cxnId="{1BDB5886-D490-4D2A-85DB-9EE87B91BE20}">
      <dgm:prSet/>
      <dgm:spPr/>
      <dgm:t>
        <a:bodyPr/>
        <a:lstStyle/>
        <a:p>
          <a:endParaRPr lang="en-US"/>
        </a:p>
      </dgm:t>
    </dgm:pt>
    <dgm:pt modelId="{F41C377E-5FE4-4D0D-8B0C-C4F7B070A2A7}" type="sibTrans" cxnId="{1BDB5886-D490-4D2A-85DB-9EE87B91BE20}">
      <dgm:prSet/>
      <dgm:spPr/>
      <dgm:t>
        <a:bodyPr/>
        <a:lstStyle/>
        <a:p>
          <a:endParaRPr lang="en-US"/>
        </a:p>
      </dgm:t>
    </dgm:pt>
    <dgm:pt modelId="{F06462D2-5FDE-4AD5-9CEA-39CE189C4621}">
      <dgm:prSet/>
      <dgm:spPr/>
      <dgm:t>
        <a:bodyPr/>
        <a:lstStyle/>
        <a:p>
          <a:r>
            <a:rPr lang="en-US"/>
            <a:t>New Total Days in ROW field overview and how to use it</a:t>
          </a:r>
        </a:p>
      </dgm:t>
    </dgm:pt>
    <dgm:pt modelId="{818E421C-8E0A-4E91-95C6-2A35693A62A6}" type="parTrans" cxnId="{3510E5D2-9771-4A2D-B38E-03516F275FBD}">
      <dgm:prSet/>
      <dgm:spPr/>
      <dgm:t>
        <a:bodyPr/>
        <a:lstStyle/>
        <a:p>
          <a:endParaRPr lang="en-US"/>
        </a:p>
      </dgm:t>
    </dgm:pt>
    <dgm:pt modelId="{6188B087-CACC-4399-9019-B75E6946E854}" type="sibTrans" cxnId="{3510E5D2-9771-4A2D-B38E-03516F275FBD}">
      <dgm:prSet/>
      <dgm:spPr/>
      <dgm:t>
        <a:bodyPr/>
        <a:lstStyle/>
        <a:p>
          <a:endParaRPr lang="en-US"/>
        </a:p>
      </dgm:t>
    </dgm:pt>
    <dgm:pt modelId="{C678F77B-3A40-4B6E-A0B6-E9162F5D323B}">
      <dgm:prSet/>
      <dgm:spPr/>
      <dgm:t>
        <a:bodyPr/>
        <a:lstStyle/>
        <a:p>
          <a:r>
            <a:rPr lang="en-US"/>
            <a:t>New and updated help articles</a:t>
          </a:r>
        </a:p>
      </dgm:t>
    </dgm:pt>
    <dgm:pt modelId="{EFCC9170-0132-43D0-B4CC-270AF05FC65D}" type="parTrans" cxnId="{400186E4-61FD-4875-8F45-E1D5370E0269}">
      <dgm:prSet/>
      <dgm:spPr/>
      <dgm:t>
        <a:bodyPr/>
        <a:lstStyle/>
        <a:p>
          <a:endParaRPr lang="en-US"/>
        </a:p>
      </dgm:t>
    </dgm:pt>
    <dgm:pt modelId="{1ECC41E2-FFE7-406F-9381-6CC4D4F8F6A3}" type="sibTrans" cxnId="{400186E4-61FD-4875-8F45-E1D5370E0269}">
      <dgm:prSet/>
      <dgm:spPr/>
      <dgm:t>
        <a:bodyPr/>
        <a:lstStyle/>
        <a:p>
          <a:endParaRPr lang="en-US"/>
        </a:p>
      </dgm:t>
    </dgm:pt>
    <dgm:pt modelId="{0DB9E567-F718-4F43-9016-61D9E648241C}">
      <dgm:prSet/>
      <dgm:spPr/>
      <dgm:t>
        <a:bodyPr/>
        <a:lstStyle/>
        <a:p>
          <a:r>
            <a:rPr lang="en-US"/>
            <a:t>Virtual coaching</a:t>
          </a:r>
        </a:p>
      </dgm:t>
    </dgm:pt>
    <dgm:pt modelId="{CCE02F40-284C-48FC-9F4C-E08B24874C37}" type="parTrans" cxnId="{860126D4-3CDE-4702-A173-210FA0E9A82A}">
      <dgm:prSet/>
      <dgm:spPr/>
      <dgm:t>
        <a:bodyPr/>
        <a:lstStyle/>
        <a:p>
          <a:endParaRPr lang="en-US"/>
        </a:p>
      </dgm:t>
    </dgm:pt>
    <dgm:pt modelId="{1306D63F-8E8E-4F36-A3D2-595AE5514F62}" type="sibTrans" cxnId="{860126D4-3CDE-4702-A173-210FA0E9A82A}">
      <dgm:prSet/>
      <dgm:spPr/>
      <dgm:t>
        <a:bodyPr/>
        <a:lstStyle/>
        <a:p>
          <a:endParaRPr lang="en-US"/>
        </a:p>
      </dgm:t>
    </dgm:pt>
    <dgm:pt modelId="{F89C7B03-5362-48D6-88A7-A6A3671AD85C}">
      <dgm:prSet/>
      <dgm:spPr/>
      <dgm:t>
        <a:bodyPr/>
        <a:lstStyle/>
        <a:p>
          <a:r>
            <a:rPr lang="en-US"/>
            <a:t>How to get help</a:t>
          </a:r>
        </a:p>
      </dgm:t>
    </dgm:pt>
    <dgm:pt modelId="{5E96DC06-623D-47D8-8B23-CD2BD5358977}" type="parTrans" cxnId="{A3319F3F-59A2-4189-A0B6-3E850017568C}">
      <dgm:prSet/>
      <dgm:spPr/>
      <dgm:t>
        <a:bodyPr/>
        <a:lstStyle/>
        <a:p>
          <a:endParaRPr lang="en-US"/>
        </a:p>
      </dgm:t>
    </dgm:pt>
    <dgm:pt modelId="{3943DDA0-5CFE-4A71-8CB7-C6983B5DBB7A}" type="sibTrans" cxnId="{A3319F3F-59A2-4189-A0B6-3E850017568C}">
      <dgm:prSet/>
      <dgm:spPr/>
      <dgm:t>
        <a:bodyPr/>
        <a:lstStyle/>
        <a:p>
          <a:endParaRPr lang="en-US"/>
        </a:p>
      </dgm:t>
    </dgm:pt>
    <dgm:pt modelId="{B0648F8C-634D-4D20-AF64-B6AA91C248F1}">
      <dgm:prSet/>
      <dgm:spPr/>
      <dgm:t>
        <a:bodyPr/>
        <a:lstStyle/>
        <a:p>
          <a:r>
            <a:rPr lang="en-US"/>
            <a:t>Open Q&amp;A</a:t>
          </a:r>
        </a:p>
      </dgm:t>
    </dgm:pt>
    <dgm:pt modelId="{A3C92CD9-BA19-4D8C-9568-35379621AC4F}" type="parTrans" cxnId="{EE7F763F-3DFA-47FB-B0EB-E3BCEB98B4FD}">
      <dgm:prSet/>
      <dgm:spPr/>
      <dgm:t>
        <a:bodyPr/>
        <a:lstStyle/>
        <a:p>
          <a:endParaRPr lang="en-US"/>
        </a:p>
      </dgm:t>
    </dgm:pt>
    <dgm:pt modelId="{A9CFF33D-0036-486A-A117-1D3AFF47C3D3}" type="sibTrans" cxnId="{EE7F763F-3DFA-47FB-B0EB-E3BCEB98B4FD}">
      <dgm:prSet/>
      <dgm:spPr/>
      <dgm:t>
        <a:bodyPr/>
        <a:lstStyle/>
        <a:p>
          <a:endParaRPr lang="en-US"/>
        </a:p>
      </dgm:t>
    </dgm:pt>
    <dgm:pt modelId="{B290856B-EC30-479D-A1DE-F6F43EAAB217}" type="pres">
      <dgm:prSet presAssocID="{1978F34E-696D-4E64-A45B-A0CBFA2CA973}" presName="root" presStyleCnt="0">
        <dgm:presLayoutVars>
          <dgm:dir/>
          <dgm:resizeHandles val="exact"/>
        </dgm:presLayoutVars>
      </dgm:prSet>
      <dgm:spPr/>
    </dgm:pt>
    <dgm:pt modelId="{5693490A-244D-43C8-A941-FBB3597C21EB}" type="pres">
      <dgm:prSet presAssocID="{504FDBB8-B591-4EEA-A084-E26CB0422DA6}" presName="compNode" presStyleCnt="0"/>
      <dgm:spPr/>
    </dgm:pt>
    <dgm:pt modelId="{F5B2DEF6-F3B3-46B7-917E-ED8CD6A1F4DC}" type="pres">
      <dgm:prSet presAssocID="{504FDBB8-B591-4EEA-A084-E26CB0422DA6}" presName="bgRect" presStyleLbl="bgShp" presStyleIdx="0" presStyleCnt="8"/>
      <dgm:spPr/>
    </dgm:pt>
    <dgm:pt modelId="{F082AE5E-84B2-431B-8C08-EA97E081DC8C}" type="pres">
      <dgm:prSet presAssocID="{504FDBB8-B591-4EEA-A084-E26CB0422DA6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peat with solid fill"/>
        </a:ext>
      </dgm:extLst>
    </dgm:pt>
    <dgm:pt modelId="{D3FE1D20-6E39-4651-9B5B-A2224651DF51}" type="pres">
      <dgm:prSet presAssocID="{504FDBB8-B591-4EEA-A084-E26CB0422DA6}" presName="spaceRect" presStyleCnt="0"/>
      <dgm:spPr/>
    </dgm:pt>
    <dgm:pt modelId="{C2A3A64F-2AB8-4D60-9D9D-B8EDD09D4EE9}" type="pres">
      <dgm:prSet presAssocID="{504FDBB8-B591-4EEA-A084-E26CB0422DA6}" presName="parTx" presStyleLbl="revTx" presStyleIdx="0" presStyleCnt="8">
        <dgm:presLayoutVars>
          <dgm:chMax val="0"/>
          <dgm:chPref val="0"/>
        </dgm:presLayoutVars>
      </dgm:prSet>
      <dgm:spPr/>
    </dgm:pt>
    <dgm:pt modelId="{7340E54F-EEBA-4EE3-AF86-C6DE103F560F}" type="pres">
      <dgm:prSet presAssocID="{7F086BE5-D77C-48D4-97F6-D07CB0FBC94E}" presName="sibTrans" presStyleCnt="0"/>
      <dgm:spPr/>
    </dgm:pt>
    <dgm:pt modelId="{64DCDD14-EEFF-420B-869A-7E6B0F550AAA}" type="pres">
      <dgm:prSet presAssocID="{9B61D660-7007-4CD2-AE33-5A43CABB6328}" presName="compNode" presStyleCnt="0"/>
      <dgm:spPr/>
    </dgm:pt>
    <dgm:pt modelId="{C0530E76-F6C0-48DE-880E-48069533DD7A}" type="pres">
      <dgm:prSet presAssocID="{9B61D660-7007-4CD2-AE33-5A43CABB6328}" presName="bgRect" presStyleLbl="bgShp" presStyleIdx="1" presStyleCnt="8"/>
      <dgm:spPr/>
    </dgm:pt>
    <dgm:pt modelId="{D69DBC85-5E0B-4C50-A0D2-DB90EA3A93A7}" type="pres">
      <dgm:prSet presAssocID="{9B61D660-7007-4CD2-AE33-5A43CABB6328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lueprint with solid fill"/>
        </a:ext>
      </dgm:extLst>
    </dgm:pt>
    <dgm:pt modelId="{6023031C-3FE1-42BB-BF06-11CE02821655}" type="pres">
      <dgm:prSet presAssocID="{9B61D660-7007-4CD2-AE33-5A43CABB6328}" presName="spaceRect" presStyleCnt="0"/>
      <dgm:spPr/>
    </dgm:pt>
    <dgm:pt modelId="{D5A29CBF-0D35-41E8-BCDA-F49250BA12CB}" type="pres">
      <dgm:prSet presAssocID="{9B61D660-7007-4CD2-AE33-5A43CABB6328}" presName="parTx" presStyleLbl="revTx" presStyleIdx="1" presStyleCnt="8">
        <dgm:presLayoutVars>
          <dgm:chMax val="0"/>
          <dgm:chPref val="0"/>
        </dgm:presLayoutVars>
      </dgm:prSet>
      <dgm:spPr/>
    </dgm:pt>
    <dgm:pt modelId="{1453B57E-C71A-4439-956C-0109B05C13CF}" type="pres">
      <dgm:prSet presAssocID="{18E48213-F9FE-47DE-82DD-397FFB51BEBA}" presName="sibTrans" presStyleCnt="0"/>
      <dgm:spPr/>
    </dgm:pt>
    <dgm:pt modelId="{80AC62FB-66C8-4563-884D-3C8E258465E0}" type="pres">
      <dgm:prSet presAssocID="{FED2FC04-829A-4F60-B383-26702ABFD81B}" presName="compNode" presStyleCnt="0"/>
      <dgm:spPr/>
    </dgm:pt>
    <dgm:pt modelId="{0E45FF08-39A7-417C-9148-276C99DD8861}" type="pres">
      <dgm:prSet presAssocID="{FED2FC04-829A-4F60-B383-26702ABFD81B}" presName="bgRect" presStyleLbl="bgShp" presStyleIdx="2" presStyleCnt="8"/>
      <dgm:spPr/>
    </dgm:pt>
    <dgm:pt modelId="{9AE7BCEB-CA47-4B75-BE29-161DBCF0B086}" type="pres">
      <dgm:prSet presAssocID="{FED2FC04-829A-4F60-B383-26702ABFD81B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ane with solid fill"/>
        </a:ext>
      </dgm:extLst>
    </dgm:pt>
    <dgm:pt modelId="{EA9DC4A7-0327-4BFC-831E-0299320E5381}" type="pres">
      <dgm:prSet presAssocID="{FED2FC04-829A-4F60-B383-26702ABFD81B}" presName="spaceRect" presStyleCnt="0"/>
      <dgm:spPr/>
    </dgm:pt>
    <dgm:pt modelId="{35EC384E-73F5-4683-BEF4-9327548FF9D4}" type="pres">
      <dgm:prSet presAssocID="{FED2FC04-829A-4F60-B383-26702ABFD81B}" presName="parTx" presStyleLbl="revTx" presStyleIdx="2" presStyleCnt="8">
        <dgm:presLayoutVars>
          <dgm:chMax val="0"/>
          <dgm:chPref val="0"/>
        </dgm:presLayoutVars>
      </dgm:prSet>
      <dgm:spPr/>
    </dgm:pt>
    <dgm:pt modelId="{474F79A3-478B-46D9-BC4C-8DA5D337502B}" type="pres">
      <dgm:prSet presAssocID="{F41C377E-5FE4-4D0D-8B0C-C4F7B070A2A7}" presName="sibTrans" presStyleCnt="0"/>
      <dgm:spPr/>
    </dgm:pt>
    <dgm:pt modelId="{57A7EB91-6C06-4628-BF52-D20486694A4D}" type="pres">
      <dgm:prSet presAssocID="{F06462D2-5FDE-4AD5-9CEA-39CE189C4621}" presName="compNode" presStyleCnt="0"/>
      <dgm:spPr/>
    </dgm:pt>
    <dgm:pt modelId="{78C6B35B-6BFB-4E24-B0DA-4A21D6E2199C}" type="pres">
      <dgm:prSet presAssocID="{F06462D2-5FDE-4AD5-9CEA-39CE189C4621}" presName="bgRect" presStyleLbl="bgShp" presStyleIdx="3" presStyleCnt="8"/>
      <dgm:spPr/>
    </dgm:pt>
    <dgm:pt modelId="{0E689E60-24C2-445F-AB6B-10A65498E9C8}" type="pres">
      <dgm:prSet presAssocID="{F06462D2-5FDE-4AD5-9CEA-39CE189C4621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ump truck with solid fill"/>
        </a:ext>
      </dgm:extLst>
    </dgm:pt>
    <dgm:pt modelId="{05899FC2-2F2D-49EE-A888-449929316411}" type="pres">
      <dgm:prSet presAssocID="{F06462D2-5FDE-4AD5-9CEA-39CE189C4621}" presName="spaceRect" presStyleCnt="0"/>
      <dgm:spPr/>
    </dgm:pt>
    <dgm:pt modelId="{6F41F2AC-4B9B-4B0C-8AE9-EC30B477EE66}" type="pres">
      <dgm:prSet presAssocID="{F06462D2-5FDE-4AD5-9CEA-39CE189C4621}" presName="parTx" presStyleLbl="revTx" presStyleIdx="3" presStyleCnt="8">
        <dgm:presLayoutVars>
          <dgm:chMax val="0"/>
          <dgm:chPref val="0"/>
        </dgm:presLayoutVars>
      </dgm:prSet>
      <dgm:spPr/>
    </dgm:pt>
    <dgm:pt modelId="{FB795762-BF7B-4DA1-AB33-177A1144C990}" type="pres">
      <dgm:prSet presAssocID="{6188B087-CACC-4399-9019-B75E6946E854}" presName="sibTrans" presStyleCnt="0"/>
      <dgm:spPr/>
    </dgm:pt>
    <dgm:pt modelId="{906F3CE1-472B-4149-B4DA-65D6851AE2FE}" type="pres">
      <dgm:prSet presAssocID="{C678F77B-3A40-4B6E-A0B6-E9162F5D323B}" presName="compNode" presStyleCnt="0"/>
      <dgm:spPr/>
    </dgm:pt>
    <dgm:pt modelId="{1955AFEE-B556-4B28-952B-10E0297C66AC}" type="pres">
      <dgm:prSet presAssocID="{C678F77B-3A40-4B6E-A0B6-E9162F5D323B}" presName="bgRect" presStyleLbl="bgShp" presStyleIdx="4" presStyleCnt="8"/>
      <dgm:spPr/>
    </dgm:pt>
    <dgm:pt modelId="{4F2004FC-DF63-4826-A710-29AB5E50DF1E}" type="pres">
      <dgm:prSet presAssocID="{C678F77B-3A40-4B6E-A0B6-E9162F5D323B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wspaper"/>
        </a:ext>
      </dgm:extLst>
    </dgm:pt>
    <dgm:pt modelId="{938AAA39-EB5F-4DDA-9AF2-A0C028C115F1}" type="pres">
      <dgm:prSet presAssocID="{C678F77B-3A40-4B6E-A0B6-E9162F5D323B}" presName="spaceRect" presStyleCnt="0"/>
      <dgm:spPr/>
    </dgm:pt>
    <dgm:pt modelId="{639CE67F-B4A7-4087-8D13-9DB266EBA916}" type="pres">
      <dgm:prSet presAssocID="{C678F77B-3A40-4B6E-A0B6-E9162F5D323B}" presName="parTx" presStyleLbl="revTx" presStyleIdx="4" presStyleCnt="8">
        <dgm:presLayoutVars>
          <dgm:chMax val="0"/>
          <dgm:chPref val="0"/>
        </dgm:presLayoutVars>
      </dgm:prSet>
      <dgm:spPr/>
    </dgm:pt>
    <dgm:pt modelId="{4BF83ACF-0F2D-4B35-99B5-880BB6C16111}" type="pres">
      <dgm:prSet presAssocID="{1ECC41E2-FFE7-406F-9381-6CC4D4F8F6A3}" presName="sibTrans" presStyleCnt="0"/>
      <dgm:spPr/>
    </dgm:pt>
    <dgm:pt modelId="{AD62E7B1-5357-40FF-9A09-32E8F64B475A}" type="pres">
      <dgm:prSet presAssocID="{0DB9E567-F718-4F43-9016-61D9E648241C}" presName="compNode" presStyleCnt="0"/>
      <dgm:spPr/>
    </dgm:pt>
    <dgm:pt modelId="{ED93D838-F623-4919-9AE6-C262FD936A9F}" type="pres">
      <dgm:prSet presAssocID="{0DB9E567-F718-4F43-9016-61D9E648241C}" presName="bgRect" presStyleLbl="bgShp" presStyleIdx="5" presStyleCnt="8"/>
      <dgm:spPr/>
    </dgm:pt>
    <dgm:pt modelId="{F312F29F-9AE4-4C57-9A80-19A724D9C932}" type="pres">
      <dgm:prSet presAssocID="{0DB9E567-F718-4F43-9016-61D9E648241C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l center with solid fill"/>
        </a:ext>
      </dgm:extLst>
    </dgm:pt>
    <dgm:pt modelId="{7D5FA014-67B7-4C43-9661-B7A16839DBE9}" type="pres">
      <dgm:prSet presAssocID="{0DB9E567-F718-4F43-9016-61D9E648241C}" presName="spaceRect" presStyleCnt="0"/>
      <dgm:spPr/>
    </dgm:pt>
    <dgm:pt modelId="{B655AF95-0EA2-4FC8-A574-BC1C5BB46C8B}" type="pres">
      <dgm:prSet presAssocID="{0DB9E567-F718-4F43-9016-61D9E648241C}" presName="parTx" presStyleLbl="revTx" presStyleIdx="5" presStyleCnt="8">
        <dgm:presLayoutVars>
          <dgm:chMax val="0"/>
          <dgm:chPref val="0"/>
        </dgm:presLayoutVars>
      </dgm:prSet>
      <dgm:spPr/>
    </dgm:pt>
    <dgm:pt modelId="{98C31018-DB4D-4553-AE2B-355C9AF7381B}" type="pres">
      <dgm:prSet presAssocID="{1306D63F-8E8E-4F36-A3D2-595AE5514F62}" presName="sibTrans" presStyleCnt="0"/>
      <dgm:spPr/>
    </dgm:pt>
    <dgm:pt modelId="{CEE8E683-3461-44EA-B4C8-7C6E6B3F232C}" type="pres">
      <dgm:prSet presAssocID="{F89C7B03-5362-48D6-88A7-A6A3671AD85C}" presName="compNode" presStyleCnt="0"/>
      <dgm:spPr/>
    </dgm:pt>
    <dgm:pt modelId="{842A77ED-CDB2-420C-8056-7BF4437D25E4}" type="pres">
      <dgm:prSet presAssocID="{F89C7B03-5362-48D6-88A7-A6A3671AD85C}" presName="bgRect" presStyleLbl="bgShp" presStyleIdx="6" presStyleCnt="8"/>
      <dgm:spPr/>
    </dgm:pt>
    <dgm:pt modelId="{2475F204-986B-4812-B92D-47C9877A0CC0}" type="pres">
      <dgm:prSet presAssocID="{F89C7B03-5362-48D6-88A7-A6A3671AD85C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formation with solid fill"/>
        </a:ext>
      </dgm:extLst>
    </dgm:pt>
    <dgm:pt modelId="{1213B5FC-8974-4A33-9940-EB7051D5592F}" type="pres">
      <dgm:prSet presAssocID="{F89C7B03-5362-48D6-88A7-A6A3671AD85C}" presName="spaceRect" presStyleCnt="0"/>
      <dgm:spPr/>
    </dgm:pt>
    <dgm:pt modelId="{7B71BD70-137A-4566-9C12-994D815A183A}" type="pres">
      <dgm:prSet presAssocID="{F89C7B03-5362-48D6-88A7-A6A3671AD85C}" presName="parTx" presStyleLbl="revTx" presStyleIdx="6" presStyleCnt="8">
        <dgm:presLayoutVars>
          <dgm:chMax val="0"/>
          <dgm:chPref val="0"/>
        </dgm:presLayoutVars>
      </dgm:prSet>
      <dgm:spPr/>
    </dgm:pt>
    <dgm:pt modelId="{D0CF3732-CFBE-4CFF-86B7-1D56C1BFACCF}" type="pres">
      <dgm:prSet presAssocID="{3943DDA0-5CFE-4A71-8CB7-C6983B5DBB7A}" presName="sibTrans" presStyleCnt="0"/>
      <dgm:spPr/>
    </dgm:pt>
    <dgm:pt modelId="{1CDFCA76-BDA9-4967-B4EC-6F3994234882}" type="pres">
      <dgm:prSet presAssocID="{B0648F8C-634D-4D20-AF64-B6AA91C248F1}" presName="compNode" presStyleCnt="0"/>
      <dgm:spPr/>
    </dgm:pt>
    <dgm:pt modelId="{BDC59A2B-C459-4678-984B-15BA8A8426FD}" type="pres">
      <dgm:prSet presAssocID="{B0648F8C-634D-4D20-AF64-B6AA91C248F1}" presName="bgRect" presStyleLbl="bgShp" presStyleIdx="7" presStyleCnt="8"/>
      <dgm:spPr/>
    </dgm:pt>
    <dgm:pt modelId="{8CA6F38F-5668-4AE2-BCF4-B41D9480FCB3}" type="pres">
      <dgm:prSet presAssocID="{B0648F8C-634D-4D20-AF64-B6AA91C248F1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39406A12-5D9F-4319-9480-43697BD033DB}" type="pres">
      <dgm:prSet presAssocID="{B0648F8C-634D-4D20-AF64-B6AA91C248F1}" presName="spaceRect" presStyleCnt="0"/>
      <dgm:spPr/>
    </dgm:pt>
    <dgm:pt modelId="{39313D97-E2EC-4EB1-A7AF-D7235ED2E928}" type="pres">
      <dgm:prSet presAssocID="{B0648F8C-634D-4D20-AF64-B6AA91C248F1}" presName="parTx" presStyleLbl="revTx" presStyleIdx="7" presStyleCnt="8">
        <dgm:presLayoutVars>
          <dgm:chMax val="0"/>
          <dgm:chPref val="0"/>
        </dgm:presLayoutVars>
      </dgm:prSet>
      <dgm:spPr/>
    </dgm:pt>
  </dgm:ptLst>
  <dgm:cxnLst>
    <dgm:cxn modelId="{E780300A-DC37-4808-8CC3-7F26250D9491}" type="presOf" srcId="{9B61D660-7007-4CD2-AE33-5A43CABB6328}" destId="{D5A29CBF-0D35-41E8-BCDA-F49250BA12CB}" srcOrd="0" destOrd="0" presId="urn:microsoft.com/office/officeart/2018/2/layout/IconVerticalSolidList"/>
    <dgm:cxn modelId="{2E821430-8000-4766-815A-721AAE057E73}" type="presOf" srcId="{504FDBB8-B591-4EEA-A084-E26CB0422DA6}" destId="{C2A3A64F-2AB8-4D60-9D9D-B8EDD09D4EE9}" srcOrd="0" destOrd="0" presId="urn:microsoft.com/office/officeart/2018/2/layout/IconVerticalSolidList"/>
    <dgm:cxn modelId="{EE7F763F-3DFA-47FB-B0EB-E3BCEB98B4FD}" srcId="{1978F34E-696D-4E64-A45B-A0CBFA2CA973}" destId="{B0648F8C-634D-4D20-AF64-B6AA91C248F1}" srcOrd="7" destOrd="0" parTransId="{A3C92CD9-BA19-4D8C-9568-35379621AC4F}" sibTransId="{A9CFF33D-0036-486A-A117-1D3AFF47C3D3}"/>
    <dgm:cxn modelId="{A3319F3F-59A2-4189-A0B6-3E850017568C}" srcId="{1978F34E-696D-4E64-A45B-A0CBFA2CA973}" destId="{F89C7B03-5362-48D6-88A7-A6A3671AD85C}" srcOrd="6" destOrd="0" parTransId="{5E96DC06-623D-47D8-8B23-CD2BD5358977}" sibTransId="{3943DDA0-5CFE-4A71-8CB7-C6983B5DBB7A}"/>
    <dgm:cxn modelId="{DD585362-27AF-4CAC-AD8E-AC259A2DB278}" type="presOf" srcId="{C678F77B-3A40-4B6E-A0B6-E9162F5D323B}" destId="{639CE67F-B4A7-4087-8D13-9DB266EBA916}" srcOrd="0" destOrd="0" presId="urn:microsoft.com/office/officeart/2018/2/layout/IconVerticalSolidList"/>
    <dgm:cxn modelId="{1530D345-0B00-4F95-9876-6BCC2AEC535D}" type="presOf" srcId="{B0648F8C-634D-4D20-AF64-B6AA91C248F1}" destId="{39313D97-E2EC-4EB1-A7AF-D7235ED2E928}" srcOrd="0" destOrd="0" presId="urn:microsoft.com/office/officeart/2018/2/layout/IconVerticalSolidList"/>
    <dgm:cxn modelId="{6F17A54A-2792-4995-886A-B9609A770706}" srcId="{1978F34E-696D-4E64-A45B-A0CBFA2CA973}" destId="{504FDBB8-B591-4EEA-A084-E26CB0422DA6}" srcOrd="0" destOrd="0" parTransId="{CF22BB24-D05E-4698-8AF6-A00D170D09C7}" sibTransId="{7F086BE5-D77C-48D4-97F6-D07CB0FBC94E}"/>
    <dgm:cxn modelId="{6F51896C-C875-4FC2-9307-9AA04C056431}" type="presOf" srcId="{FED2FC04-829A-4F60-B383-26702ABFD81B}" destId="{35EC384E-73F5-4683-BEF4-9327548FF9D4}" srcOrd="0" destOrd="0" presId="urn:microsoft.com/office/officeart/2018/2/layout/IconVerticalSolidList"/>
    <dgm:cxn modelId="{4A37E953-D85B-4D8A-903C-A92699D58160}" srcId="{1978F34E-696D-4E64-A45B-A0CBFA2CA973}" destId="{9B61D660-7007-4CD2-AE33-5A43CABB6328}" srcOrd="1" destOrd="0" parTransId="{E31E9343-A83F-448C-8B3C-A71C389EDDE9}" sibTransId="{18E48213-F9FE-47DE-82DD-397FFB51BEBA}"/>
    <dgm:cxn modelId="{C310B558-EE0A-40FE-87C3-DE8308480380}" type="presOf" srcId="{0DB9E567-F718-4F43-9016-61D9E648241C}" destId="{B655AF95-0EA2-4FC8-A574-BC1C5BB46C8B}" srcOrd="0" destOrd="0" presId="urn:microsoft.com/office/officeart/2018/2/layout/IconVerticalSolidList"/>
    <dgm:cxn modelId="{188E967F-DFA5-460C-83C9-D48C98C0FB41}" type="presOf" srcId="{F89C7B03-5362-48D6-88A7-A6A3671AD85C}" destId="{7B71BD70-137A-4566-9C12-994D815A183A}" srcOrd="0" destOrd="0" presId="urn:microsoft.com/office/officeart/2018/2/layout/IconVerticalSolidList"/>
    <dgm:cxn modelId="{1BDB5886-D490-4D2A-85DB-9EE87B91BE20}" srcId="{1978F34E-696D-4E64-A45B-A0CBFA2CA973}" destId="{FED2FC04-829A-4F60-B383-26702ABFD81B}" srcOrd="2" destOrd="0" parTransId="{15ED1B60-2D97-4844-90C2-9E779A134E71}" sibTransId="{F41C377E-5FE4-4D0D-8B0C-C4F7B070A2A7}"/>
    <dgm:cxn modelId="{8E3AE498-7960-4656-9E24-CDACF66683DD}" type="presOf" srcId="{F06462D2-5FDE-4AD5-9CEA-39CE189C4621}" destId="{6F41F2AC-4B9B-4B0C-8AE9-EC30B477EE66}" srcOrd="0" destOrd="0" presId="urn:microsoft.com/office/officeart/2018/2/layout/IconVerticalSolidList"/>
    <dgm:cxn modelId="{85B093CB-0AE7-4ADE-B09D-4D78498129D0}" type="presOf" srcId="{1978F34E-696D-4E64-A45B-A0CBFA2CA973}" destId="{B290856B-EC30-479D-A1DE-F6F43EAAB217}" srcOrd="0" destOrd="0" presId="urn:microsoft.com/office/officeart/2018/2/layout/IconVerticalSolidList"/>
    <dgm:cxn modelId="{3510E5D2-9771-4A2D-B38E-03516F275FBD}" srcId="{1978F34E-696D-4E64-A45B-A0CBFA2CA973}" destId="{F06462D2-5FDE-4AD5-9CEA-39CE189C4621}" srcOrd="3" destOrd="0" parTransId="{818E421C-8E0A-4E91-95C6-2A35693A62A6}" sibTransId="{6188B087-CACC-4399-9019-B75E6946E854}"/>
    <dgm:cxn modelId="{860126D4-3CDE-4702-A173-210FA0E9A82A}" srcId="{1978F34E-696D-4E64-A45B-A0CBFA2CA973}" destId="{0DB9E567-F718-4F43-9016-61D9E648241C}" srcOrd="5" destOrd="0" parTransId="{CCE02F40-284C-48FC-9F4C-E08B24874C37}" sibTransId="{1306D63F-8E8E-4F36-A3D2-595AE5514F62}"/>
    <dgm:cxn modelId="{400186E4-61FD-4875-8F45-E1D5370E0269}" srcId="{1978F34E-696D-4E64-A45B-A0CBFA2CA973}" destId="{C678F77B-3A40-4B6E-A0B6-E9162F5D323B}" srcOrd="4" destOrd="0" parTransId="{EFCC9170-0132-43D0-B4CC-270AF05FC65D}" sibTransId="{1ECC41E2-FFE7-406F-9381-6CC4D4F8F6A3}"/>
    <dgm:cxn modelId="{3D35CA1B-6427-4422-8384-F72CCD4B309E}" type="presParOf" srcId="{B290856B-EC30-479D-A1DE-F6F43EAAB217}" destId="{5693490A-244D-43C8-A941-FBB3597C21EB}" srcOrd="0" destOrd="0" presId="urn:microsoft.com/office/officeart/2018/2/layout/IconVerticalSolidList"/>
    <dgm:cxn modelId="{8F6CC540-39CA-4D80-B56A-80FCFA96F12F}" type="presParOf" srcId="{5693490A-244D-43C8-A941-FBB3597C21EB}" destId="{F5B2DEF6-F3B3-46B7-917E-ED8CD6A1F4DC}" srcOrd="0" destOrd="0" presId="urn:microsoft.com/office/officeart/2018/2/layout/IconVerticalSolidList"/>
    <dgm:cxn modelId="{D863F117-2DC0-4E99-A6C0-DF4A5BC2EBA3}" type="presParOf" srcId="{5693490A-244D-43C8-A941-FBB3597C21EB}" destId="{F082AE5E-84B2-431B-8C08-EA97E081DC8C}" srcOrd="1" destOrd="0" presId="urn:microsoft.com/office/officeart/2018/2/layout/IconVerticalSolidList"/>
    <dgm:cxn modelId="{ED124429-63CA-44A8-877D-70F45E055354}" type="presParOf" srcId="{5693490A-244D-43C8-A941-FBB3597C21EB}" destId="{D3FE1D20-6E39-4651-9B5B-A2224651DF51}" srcOrd="2" destOrd="0" presId="urn:microsoft.com/office/officeart/2018/2/layout/IconVerticalSolidList"/>
    <dgm:cxn modelId="{CE11DE1F-1056-4B9D-A644-7EF351A25626}" type="presParOf" srcId="{5693490A-244D-43C8-A941-FBB3597C21EB}" destId="{C2A3A64F-2AB8-4D60-9D9D-B8EDD09D4EE9}" srcOrd="3" destOrd="0" presId="urn:microsoft.com/office/officeart/2018/2/layout/IconVerticalSolidList"/>
    <dgm:cxn modelId="{F781158F-8BBD-47DE-8E93-6BC2D4FDEB8F}" type="presParOf" srcId="{B290856B-EC30-479D-A1DE-F6F43EAAB217}" destId="{7340E54F-EEBA-4EE3-AF86-C6DE103F560F}" srcOrd="1" destOrd="0" presId="urn:microsoft.com/office/officeart/2018/2/layout/IconVerticalSolidList"/>
    <dgm:cxn modelId="{B55F1F4A-86C5-47AC-92DB-596410AD7009}" type="presParOf" srcId="{B290856B-EC30-479D-A1DE-F6F43EAAB217}" destId="{64DCDD14-EEFF-420B-869A-7E6B0F550AAA}" srcOrd="2" destOrd="0" presId="urn:microsoft.com/office/officeart/2018/2/layout/IconVerticalSolidList"/>
    <dgm:cxn modelId="{881B1B14-C31B-4108-BD7A-00C4E6C2FAAF}" type="presParOf" srcId="{64DCDD14-EEFF-420B-869A-7E6B0F550AAA}" destId="{C0530E76-F6C0-48DE-880E-48069533DD7A}" srcOrd="0" destOrd="0" presId="urn:microsoft.com/office/officeart/2018/2/layout/IconVerticalSolidList"/>
    <dgm:cxn modelId="{AFF1EF40-26E7-4DDA-8580-77F8BB1F3EF9}" type="presParOf" srcId="{64DCDD14-EEFF-420B-869A-7E6B0F550AAA}" destId="{D69DBC85-5E0B-4C50-A0D2-DB90EA3A93A7}" srcOrd="1" destOrd="0" presId="urn:microsoft.com/office/officeart/2018/2/layout/IconVerticalSolidList"/>
    <dgm:cxn modelId="{EA454C8C-0719-4D54-8809-3D9E9199A389}" type="presParOf" srcId="{64DCDD14-EEFF-420B-869A-7E6B0F550AAA}" destId="{6023031C-3FE1-42BB-BF06-11CE02821655}" srcOrd="2" destOrd="0" presId="urn:microsoft.com/office/officeart/2018/2/layout/IconVerticalSolidList"/>
    <dgm:cxn modelId="{AC6DF318-BFBD-48AD-8649-3F7FA2D30DF0}" type="presParOf" srcId="{64DCDD14-EEFF-420B-869A-7E6B0F550AAA}" destId="{D5A29CBF-0D35-41E8-BCDA-F49250BA12CB}" srcOrd="3" destOrd="0" presId="urn:microsoft.com/office/officeart/2018/2/layout/IconVerticalSolidList"/>
    <dgm:cxn modelId="{68F77505-BBEC-4416-AE47-B161A8AB9761}" type="presParOf" srcId="{B290856B-EC30-479D-A1DE-F6F43EAAB217}" destId="{1453B57E-C71A-4439-956C-0109B05C13CF}" srcOrd="3" destOrd="0" presId="urn:microsoft.com/office/officeart/2018/2/layout/IconVerticalSolidList"/>
    <dgm:cxn modelId="{2D394DCE-F419-4DF8-84EC-FBA08D7A023B}" type="presParOf" srcId="{B290856B-EC30-479D-A1DE-F6F43EAAB217}" destId="{80AC62FB-66C8-4563-884D-3C8E258465E0}" srcOrd="4" destOrd="0" presId="urn:microsoft.com/office/officeart/2018/2/layout/IconVerticalSolidList"/>
    <dgm:cxn modelId="{FD0884E5-305F-4A0C-BFED-1DD7640BC762}" type="presParOf" srcId="{80AC62FB-66C8-4563-884D-3C8E258465E0}" destId="{0E45FF08-39A7-417C-9148-276C99DD8861}" srcOrd="0" destOrd="0" presId="urn:microsoft.com/office/officeart/2018/2/layout/IconVerticalSolidList"/>
    <dgm:cxn modelId="{1B34EF14-21F4-413D-ACB0-DA92DD10ECDB}" type="presParOf" srcId="{80AC62FB-66C8-4563-884D-3C8E258465E0}" destId="{9AE7BCEB-CA47-4B75-BE29-161DBCF0B086}" srcOrd="1" destOrd="0" presId="urn:microsoft.com/office/officeart/2018/2/layout/IconVerticalSolidList"/>
    <dgm:cxn modelId="{E558DB5E-6078-4524-83E2-D06FF77EDB7B}" type="presParOf" srcId="{80AC62FB-66C8-4563-884D-3C8E258465E0}" destId="{EA9DC4A7-0327-4BFC-831E-0299320E5381}" srcOrd="2" destOrd="0" presId="urn:microsoft.com/office/officeart/2018/2/layout/IconVerticalSolidList"/>
    <dgm:cxn modelId="{40506F3B-4D0D-4267-9EDA-866145C0680F}" type="presParOf" srcId="{80AC62FB-66C8-4563-884D-3C8E258465E0}" destId="{35EC384E-73F5-4683-BEF4-9327548FF9D4}" srcOrd="3" destOrd="0" presId="urn:microsoft.com/office/officeart/2018/2/layout/IconVerticalSolidList"/>
    <dgm:cxn modelId="{C1075543-9A0A-4AAC-AD52-64E49A8A3701}" type="presParOf" srcId="{B290856B-EC30-479D-A1DE-F6F43EAAB217}" destId="{474F79A3-478B-46D9-BC4C-8DA5D337502B}" srcOrd="5" destOrd="0" presId="urn:microsoft.com/office/officeart/2018/2/layout/IconVerticalSolidList"/>
    <dgm:cxn modelId="{718BB2F8-37D1-499D-9CE5-BE772A3D7A43}" type="presParOf" srcId="{B290856B-EC30-479D-A1DE-F6F43EAAB217}" destId="{57A7EB91-6C06-4628-BF52-D20486694A4D}" srcOrd="6" destOrd="0" presId="urn:microsoft.com/office/officeart/2018/2/layout/IconVerticalSolidList"/>
    <dgm:cxn modelId="{773B7EB0-0947-4596-B512-5E33C83BFE37}" type="presParOf" srcId="{57A7EB91-6C06-4628-BF52-D20486694A4D}" destId="{78C6B35B-6BFB-4E24-B0DA-4A21D6E2199C}" srcOrd="0" destOrd="0" presId="urn:microsoft.com/office/officeart/2018/2/layout/IconVerticalSolidList"/>
    <dgm:cxn modelId="{7B57855C-5C29-4252-807B-05E31271A6A6}" type="presParOf" srcId="{57A7EB91-6C06-4628-BF52-D20486694A4D}" destId="{0E689E60-24C2-445F-AB6B-10A65498E9C8}" srcOrd="1" destOrd="0" presId="urn:microsoft.com/office/officeart/2018/2/layout/IconVerticalSolidList"/>
    <dgm:cxn modelId="{E5C54593-07DD-4F29-8A8C-8A04B2E56BF2}" type="presParOf" srcId="{57A7EB91-6C06-4628-BF52-D20486694A4D}" destId="{05899FC2-2F2D-49EE-A888-449929316411}" srcOrd="2" destOrd="0" presId="urn:microsoft.com/office/officeart/2018/2/layout/IconVerticalSolidList"/>
    <dgm:cxn modelId="{5F874496-67C7-4008-BA63-888C1108F296}" type="presParOf" srcId="{57A7EB91-6C06-4628-BF52-D20486694A4D}" destId="{6F41F2AC-4B9B-4B0C-8AE9-EC30B477EE66}" srcOrd="3" destOrd="0" presId="urn:microsoft.com/office/officeart/2018/2/layout/IconVerticalSolidList"/>
    <dgm:cxn modelId="{8D81C76B-ABCE-4175-A726-E14E31A537B0}" type="presParOf" srcId="{B290856B-EC30-479D-A1DE-F6F43EAAB217}" destId="{FB795762-BF7B-4DA1-AB33-177A1144C990}" srcOrd="7" destOrd="0" presId="urn:microsoft.com/office/officeart/2018/2/layout/IconVerticalSolidList"/>
    <dgm:cxn modelId="{74D8CF44-01BB-4BFA-BBE3-AD2E81FF4B0C}" type="presParOf" srcId="{B290856B-EC30-479D-A1DE-F6F43EAAB217}" destId="{906F3CE1-472B-4149-B4DA-65D6851AE2FE}" srcOrd="8" destOrd="0" presId="urn:microsoft.com/office/officeart/2018/2/layout/IconVerticalSolidList"/>
    <dgm:cxn modelId="{C834B26A-5645-47C4-9E24-25AD936F752D}" type="presParOf" srcId="{906F3CE1-472B-4149-B4DA-65D6851AE2FE}" destId="{1955AFEE-B556-4B28-952B-10E0297C66AC}" srcOrd="0" destOrd="0" presId="urn:microsoft.com/office/officeart/2018/2/layout/IconVerticalSolidList"/>
    <dgm:cxn modelId="{79F16F40-2060-4FDB-9D64-68FC9AA47DC8}" type="presParOf" srcId="{906F3CE1-472B-4149-B4DA-65D6851AE2FE}" destId="{4F2004FC-DF63-4826-A710-29AB5E50DF1E}" srcOrd="1" destOrd="0" presId="urn:microsoft.com/office/officeart/2018/2/layout/IconVerticalSolidList"/>
    <dgm:cxn modelId="{4B6C1C5E-3692-4B6E-917A-441ED1370318}" type="presParOf" srcId="{906F3CE1-472B-4149-B4DA-65D6851AE2FE}" destId="{938AAA39-EB5F-4DDA-9AF2-A0C028C115F1}" srcOrd="2" destOrd="0" presId="urn:microsoft.com/office/officeart/2018/2/layout/IconVerticalSolidList"/>
    <dgm:cxn modelId="{5B15E510-E244-4D3C-A11E-67BC0EB304B9}" type="presParOf" srcId="{906F3CE1-472B-4149-B4DA-65D6851AE2FE}" destId="{639CE67F-B4A7-4087-8D13-9DB266EBA916}" srcOrd="3" destOrd="0" presId="urn:microsoft.com/office/officeart/2018/2/layout/IconVerticalSolidList"/>
    <dgm:cxn modelId="{08268855-F233-4168-9F4E-DB89D75ED347}" type="presParOf" srcId="{B290856B-EC30-479D-A1DE-F6F43EAAB217}" destId="{4BF83ACF-0F2D-4B35-99B5-880BB6C16111}" srcOrd="9" destOrd="0" presId="urn:microsoft.com/office/officeart/2018/2/layout/IconVerticalSolidList"/>
    <dgm:cxn modelId="{5814C0D6-8B58-46A1-BADF-74D34604099F}" type="presParOf" srcId="{B290856B-EC30-479D-A1DE-F6F43EAAB217}" destId="{AD62E7B1-5357-40FF-9A09-32E8F64B475A}" srcOrd="10" destOrd="0" presId="urn:microsoft.com/office/officeart/2018/2/layout/IconVerticalSolidList"/>
    <dgm:cxn modelId="{68C0A1FE-C9C3-4417-AB46-7DE608269F80}" type="presParOf" srcId="{AD62E7B1-5357-40FF-9A09-32E8F64B475A}" destId="{ED93D838-F623-4919-9AE6-C262FD936A9F}" srcOrd="0" destOrd="0" presId="urn:microsoft.com/office/officeart/2018/2/layout/IconVerticalSolidList"/>
    <dgm:cxn modelId="{D79597CC-7166-4D8D-9369-CC67243DAF27}" type="presParOf" srcId="{AD62E7B1-5357-40FF-9A09-32E8F64B475A}" destId="{F312F29F-9AE4-4C57-9A80-19A724D9C932}" srcOrd="1" destOrd="0" presId="urn:microsoft.com/office/officeart/2018/2/layout/IconVerticalSolidList"/>
    <dgm:cxn modelId="{53CF3274-1A99-4F6D-838B-CD249E43B18A}" type="presParOf" srcId="{AD62E7B1-5357-40FF-9A09-32E8F64B475A}" destId="{7D5FA014-67B7-4C43-9661-B7A16839DBE9}" srcOrd="2" destOrd="0" presId="urn:microsoft.com/office/officeart/2018/2/layout/IconVerticalSolidList"/>
    <dgm:cxn modelId="{68A18564-FCF7-40C4-BD9B-E64937775184}" type="presParOf" srcId="{AD62E7B1-5357-40FF-9A09-32E8F64B475A}" destId="{B655AF95-0EA2-4FC8-A574-BC1C5BB46C8B}" srcOrd="3" destOrd="0" presId="urn:microsoft.com/office/officeart/2018/2/layout/IconVerticalSolidList"/>
    <dgm:cxn modelId="{8A1B708B-0061-4DB1-979C-A535E442063E}" type="presParOf" srcId="{B290856B-EC30-479D-A1DE-F6F43EAAB217}" destId="{98C31018-DB4D-4553-AE2B-355C9AF7381B}" srcOrd="11" destOrd="0" presId="urn:microsoft.com/office/officeart/2018/2/layout/IconVerticalSolidList"/>
    <dgm:cxn modelId="{8F4210DB-DEF6-4DE0-82F1-A1E1E35000D9}" type="presParOf" srcId="{B290856B-EC30-479D-A1DE-F6F43EAAB217}" destId="{CEE8E683-3461-44EA-B4C8-7C6E6B3F232C}" srcOrd="12" destOrd="0" presId="urn:microsoft.com/office/officeart/2018/2/layout/IconVerticalSolidList"/>
    <dgm:cxn modelId="{08C6FB23-CE05-44C5-9156-F971EE0797CF}" type="presParOf" srcId="{CEE8E683-3461-44EA-B4C8-7C6E6B3F232C}" destId="{842A77ED-CDB2-420C-8056-7BF4437D25E4}" srcOrd="0" destOrd="0" presId="urn:microsoft.com/office/officeart/2018/2/layout/IconVerticalSolidList"/>
    <dgm:cxn modelId="{869E73A0-1519-4ABD-9FB6-0E43D9DBFB08}" type="presParOf" srcId="{CEE8E683-3461-44EA-B4C8-7C6E6B3F232C}" destId="{2475F204-986B-4812-B92D-47C9877A0CC0}" srcOrd="1" destOrd="0" presId="urn:microsoft.com/office/officeart/2018/2/layout/IconVerticalSolidList"/>
    <dgm:cxn modelId="{517E43E8-3398-4349-868B-EB03636D697A}" type="presParOf" srcId="{CEE8E683-3461-44EA-B4C8-7C6E6B3F232C}" destId="{1213B5FC-8974-4A33-9940-EB7051D5592F}" srcOrd="2" destOrd="0" presId="urn:microsoft.com/office/officeart/2018/2/layout/IconVerticalSolidList"/>
    <dgm:cxn modelId="{B1EDD2AE-AA0B-4A64-93AC-C47B61970203}" type="presParOf" srcId="{CEE8E683-3461-44EA-B4C8-7C6E6B3F232C}" destId="{7B71BD70-137A-4566-9C12-994D815A183A}" srcOrd="3" destOrd="0" presId="urn:microsoft.com/office/officeart/2018/2/layout/IconVerticalSolidList"/>
    <dgm:cxn modelId="{7FDA3220-8659-468C-AD2D-F3D5D07B23AB}" type="presParOf" srcId="{B290856B-EC30-479D-A1DE-F6F43EAAB217}" destId="{D0CF3732-CFBE-4CFF-86B7-1D56C1BFACCF}" srcOrd="13" destOrd="0" presId="urn:microsoft.com/office/officeart/2018/2/layout/IconVerticalSolidList"/>
    <dgm:cxn modelId="{44B6F1AB-5FBA-43B0-AC44-0A408ADD254A}" type="presParOf" srcId="{B290856B-EC30-479D-A1DE-F6F43EAAB217}" destId="{1CDFCA76-BDA9-4967-B4EC-6F3994234882}" srcOrd="14" destOrd="0" presId="urn:microsoft.com/office/officeart/2018/2/layout/IconVerticalSolidList"/>
    <dgm:cxn modelId="{01C1892A-7D22-479D-BB4E-57F8F23B16EA}" type="presParOf" srcId="{1CDFCA76-BDA9-4967-B4EC-6F3994234882}" destId="{BDC59A2B-C459-4678-984B-15BA8A8426FD}" srcOrd="0" destOrd="0" presId="urn:microsoft.com/office/officeart/2018/2/layout/IconVerticalSolidList"/>
    <dgm:cxn modelId="{36876B1C-1796-4D2B-8E35-893FF4A51396}" type="presParOf" srcId="{1CDFCA76-BDA9-4967-B4EC-6F3994234882}" destId="{8CA6F38F-5668-4AE2-BCF4-B41D9480FCB3}" srcOrd="1" destOrd="0" presId="urn:microsoft.com/office/officeart/2018/2/layout/IconVerticalSolidList"/>
    <dgm:cxn modelId="{E75AE276-4205-4E64-B7C9-D803272758A2}" type="presParOf" srcId="{1CDFCA76-BDA9-4967-B4EC-6F3994234882}" destId="{39406A12-5D9F-4319-9480-43697BD033DB}" srcOrd="2" destOrd="0" presId="urn:microsoft.com/office/officeart/2018/2/layout/IconVerticalSolidList"/>
    <dgm:cxn modelId="{9D33492C-DB57-4FA4-8286-1D953462EDD8}" type="presParOf" srcId="{1CDFCA76-BDA9-4967-B4EC-6F3994234882}" destId="{39313D97-E2EC-4EB1-A7AF-D7235ED2E92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5EBEAD-25F0-46C7-915A-CF4420160E78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2686877-73C7-4710-B9D9-3466A1EE2D08}">
      <dgm:prSet/>
      <dgm:spPr>
        <a:solidFill>
          <a:schemeClr val="tx2">
            <a:lumMod val="60000"/>
            <a:lumOff val="4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b="1" u="none" dirty="0"/>
            <a:t>Permit Fees </a:t>
          </a:r>
        </a:p>
      </dgm:t>
    </dgm:pt>
    <dgm:pt modelId="{4E3503E1-7C7F-4CD3-A2DC-4F87DC1CDB7C}" type="parTrans" cxnId="{537EDB05-57D5-4095-AD2D-6353060AEEB4}">
      <dgm:prSet/>
      <dgm:spPr/>
      <dgm:t>
        <a:bodyPr/>
        <a:lstStyle/>
        <a:p>
          <a:endParaRPr lang="en-US"/>
        </a:p>
      </dgm:t>
    </dgm:pt>
    <dgm:pt modelId="{0F86F085-49FC-4C9C-B94F-3DEFBC0BEC3D}" type="sibTrans" cxnId="{537EDB05-57D5-4095-AD2D-6353060AEEB4}">
      <dgm:prSet/>
      <dgm:spPr/>
      <dgm:t>
        <a:bodyPr/>
        <a:lstStyle/>
        <a:p>
          <a:endParaRPr lang="en-US"/>
        </a:p>
      </dgm:t>
    </dgm:pt>
    <dgm:pt modelId="{11FCCF00-3DFE-4745-AB1B-920D2796FDA1}">
      <dgm:prSet custT="1"/>
      <dgm:spPr>
        <a:solidFill>
          <a:schemeClr val="tx2">
            <a:lumMod val="20000"/>
            <a:lumOff val="80000"/>
            <a:alpha val="90000"/>
          </a:schemeClr>
        </a:solidFill>
        <a:ln>
          <a:solidFill>
            <a:schemeClr val="tx2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en-US" sz="2000"/>
            <a:t>Recovery: Administrative, some review time and overhead</a:t>
          </a:r>
        </a:p>
      </dgm:t>
    </dgm:pt>
    <dgm:pt modelId="{DCBDF460-2439-417B-A625-D698CC2FA01E}" type="parTrans" cxnId="{2AD01DC8-8BAA-4F0C-AFD9-0705BB6DBC79}">
      <dgm:prSet/>
      <dgm:spPr/>
      <dgm:t>
        <a:bodyPr/>
        <a:lstStyle/>
        <a:p>
          <a:endParaRPr lang="en-US"/>
        </a:p>
      </dgm:t>
    </dgm:pt>
    <dgm:pt modelId="{293A962E-C0FA-4B42-9CD9-9DB3911CED83}" type="sibTrans" cxnId="{2AD01DC8-8BAA-4F0C-AFD9-0705BB6DBC79}">
      <dgm:prSet/>
      <dgm:spPr/>
      <dgm:t>
        <a:bodyPr/>
        <a:lstStyle/>
        <a:p>
          <a:endParaRPr lang="en-US"/>
        </a:p>
      </dgm:t>
    </dgm:pt>
    <dgm:pt modelId="{752646CC-F18D-4E21-BE08-1433CEA22372}">
      <dgm:prSet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b="1" u="none" dirty="0"/>
            <a:t>Hourly Rate</a:t>
          </a:r>
        </a:p>
      </dgm:t>
    </dgm:pt>
    <dgm:pt modelId="{B5007D2A-62AA-4533-ADC1-951C25673D6D}" type="parTrans" cxnId="{3C657127-8928-482B-BE0B-2AF0FDC49E98}">
      <dgm:prSet/>
      <dgm:spPr/>
      <dgm:t>
        <a:bodyPr/>
        <a:lstStyle/>
        <a:p>
          <a:endParaRPr lang="en-US"/>
        </a:p>
      </dgm:t>
    </dgm:pt>
    <dgm:pt modelId="{AD70EF22-5417-4220-AC04-45FB5C9B1330}" type="sibTrans" cxnId="{3C657127-8928-482B-BE0B-2AF0FDC49E98}">
      <dgm:prSet/>
      <dgm:spPr/>
      <dgm:t>
        <a:bodyPr/>
        <a:lstStyle/>
        <a:p>
          <a:endParaRPr lang="en-US"/>
        </a:p>
      </dgm:t>
    </dgm:pt>
    <dgm:pt modelId="{9B672EB9-864B-4F85-A244-B145A6C64F93}">
      <dgm:prSet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en-US" sz="2000"/>
            <a:t>Recovery: Review or inspection time and overhead</a:t>
          </a:r>
        </a:p>
      </dgm:t>
    </dgm:pt>
    <dgm:pt modelId="{80F99FDA-D3C5-4B0B-9376-7C774FEDFC8B}" type="parTrans" cxnId="{88F8DB01-0CEB-4D4B-B5BA-6611CA8373AD}">
      <dgm:prSet/>
      <dgm:spPr/>
      <dgm:t>
        <a:bodyPr/>
        <a:lstStyle/>
        <a:p>
          <a:endParaRPr lang="en-US"/>
        </a:p>
      </dgm:t>
    </dgm:pt>
    <dgm:pt modelId="{89A39357-4BD2-4565-8C79-ADF8A460422E}" type="sibTrans" cxnId="{88F8DB01-0CEB-4D4B-B5BA-6611CA8373AD}">
      <dgm:prSet/>
      <dgm:spPr/>
      <dgm:t>
        <a:bodyPr/>
        <a:lstStyle/>
        <a:p>
          <a:endParaRPr lang="en-US"/>
        </a:p>
      </dgm:t>
    </dgm:pt>
    <dgm:pt modelId="{FAB693DD-6D0F-405F-9BB8-673C24600C10}">
      <dgm:prSet/>
      <dgm:spPr/>
      <dgm:t>
        <a:bodyPr/>
        <a:lstStyle/>
        <a:p>
          <a:r>
            <a:rPr lang="en-US" b="1" u="none"/>
            <a:t>Use and Occupation Fees</a:t>
          </a:r>
        </a:p>
      </dgm:t>
    </dgm:pt>
    <dgm:pt modelId="{B42F3437-640E-4130-91C8-6CA26F62EC8E}" type="parTrans" cxnId="{C4D6743A-430D-4B13-9798-C5F14D0DCC67}">
      <dgm:prSet/>
      <dgm:spPr/>
      <dgm:t>
        <a:bodyPr/>
        <a:lstStyle/>
        <a:p>
          <a:endParaRPr lang="en-US"/>
        </a:p>
      </dgm:t>
    </dgm:pt>
    <dgm:pt modelId="{2491888F-0BED-4BB1-B522-8E29E96CE37A}" type="sibTrans" cxnId="{C4D6743A-430D-4B13-9798-C5F14D0DCC67}">
      <dgm:prSet/>
      <dgm:spPr/>
      <dgm:t>
        <a:bodyPr/>
        <a:lstStyle/>
        <a:p>
          <a:endParaRPr lang="en-US"/>
        </a:p>
      </dgm:t>
    </dgm:pt>
    <dgm:pt modelId="{35104D80-53A8-447A-83D5-06650A6D79A4}">
      <dgm:prSet custT="1"/>
      <dgm:spPr>
        <a:solidFill>
          <a:schemeClr val="tx2">
            <a:lumMod val="20000"/>
            <a:lumOff val="80000"/>
            <a:alpha val="90000"/>
          </a:schemeClr>
        </a:solidFill>
        <a:ln>
          <a:solidFill>
            <a:schemeClr val="tx2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endParaRPr lang="en-US" sz="2000"/>
        </a:p>
      </dgm:t>
    </dgm:pt>
    <dgm:pt modelId="{EA6B6535-F61F-4A5C-99AA-ADCFE8C5BBB5}" type="parTrans" cxnId="{808406B9-061B-45C3-9866-45D861E4C8E0}">
      <dgm:prSet/>
      <dgm:spPr/>
      <dgm:t>
        <a:bodyPr/>
        <a:lstStyle/>
        <a:p>
          <a:endParaRPr lang="en-US"/>
        </a:p>
      </dgm:t>
    </dgm:pt>
    <dgm:pt modelId="{143F61AF-FD38-4899-A4B8-C666C80BD530}" type="sibTrans" cxnId="{808406B9-061B-45C3-9866-45D861E4C8E0}">
      <dgm:prSet/>
      <dgm:spPr/>
      <dgm:t>
        <a:bodyPr/>
        <a:lstStyle/>
        <a:p>
          <a:endParaRPr lang="en-US"/>
        </a:p>
      </dgm:t>
    </dgm:pt>
    <dgm:pt modelId="{395182BA-AE62-456B-8919-269B90BCDBEA}">
      <dgm:prSet custT="1"/>
      <dgm:spPr/>
      <dgm:t>
        <a:bodyPr/>
        <a:lstStyle/>
        <a:p>
          <a:endParaRPr lang="en-US" sz="2000"/>
        </a:p>
      </dgm:t>
    </dgm:pt>
    <dgm:pt modelId="{323D4531-9366-4F1A-AA27-0A865AF7A77E}" type="parTrans" cxnId="{0300B6B8-89D1-4CAC-A3C4-9BA783231D9C}">
      <dgm:prSet/>
      <dgm:spPr/>
      <dgm:t>
        <a:bodyPr/>
        <a:lstStyle/>
        <a:p>
          <a:endParaRPr lang="en-US"/>
        </a:p>
      </dgm:t>
    </dgm:pt>
    <dgm:pt modelId="{D6882C9F-2AB5-4A7C-874B-C817D1F0E966}" type="sibTrans" cxnId="{0300B6B8-89D1-4CAC-A3C4-9BA783231D9C}">
      <dgm:prSet/>
      <dgm:spPr/>
      <dgm:t>
        <a:bodyPr/>
        <a:lstStyle/>
        <a:p>
          <a:endParaRPr lang="en-US"/>
        </a:p>
      </dgm:t>
    </dgm:pt>
    <dgm:pt modelId="{77B59B70-7CCB-4422-8A16-228C123CC6B5}">
      <dgm:prSet custT="1"/>
      <dgm:spPr>
        <a:solidFill>
          <a:schemeClr val="tx2">
            <a:lumMod val="20000"/>
            <a:lumOff val="80000"/>
            <a:alpha val="90000"/>
          </a:schemeClr>
        </a:solidFill>
        <a:ln>
          <a:solidFill>
            <a:schemeClr val="tx2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en-US" sz="2000"/>
            <a:t>Issuance, amendment and renewal fees</a:t>
          </a:r>
        </a:p>
      </dgm:t>
    </dgm:pt>
    <dgm:pt modelId="{D671DA64-DF4C-4E3C-882E-AAE44A010FBD}" type="parTrans" cxnId="{87F5CBCA-AEBA-40CA-9AF3-798664E19FC4}">
      <dgm:prSet/>
      <dgm:spPr/>
      <dgm:t>
        <a:bodyPr/>
        <a:lstStyle/>
        <a:p>
          <a:endParaRPr lang="en-US"/>
        </a:p>
      </dgm:t>
    </dgm:pt>
    <dgm:pt modelId="{FB473F39-540B-4173-8220-C3D219E71DBE}" type="sibTrans" cxnId="{87F5CBCA-AEBA-40CA-9AF3-798664E19FC4}">
      <dgm:prSet/>
      <dgm:spPr/>
      <dgm:t>
        <a:bodyPr/>
        <a:lstStyle/>
        <a:p>
          <a:endParaRPr lang="en-US"/>
        </a:p>
      </dgm:t>
    </dgm:pt>
    <dgm:pt modelId="{4B6AE1D0-A416-4243-84AF-DEA7151D70DD}">
      <dgm:prSet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en-US" sz="2000"/>
            <a:t>Review and inspection rates</a:t>
          </a:r>
        </a:p>
      </dgm:t>
    </dgm:pt>
    <dgm:pt modelId="{19F14AFE-BE94-4DA7-9E62-0303748E757B}" type="parTrans" cxnId="{114E708C-26EB-4F38-B0B7-889FCC238461}">
      <dgm:prSet/>
      <dgm:spPr/>
      <dgm:t>
        <a:bodyPr/>
        <a:lstStyle/>
        <a:p>
          <a:endParaRPr lang="en-US"/>
        </a:p>
      </dgm:t>
    </dgm:pt>
    <dgm:pt modelId="{4E328FFD-C729-4419-ADAD-A93052935624}" type="sibTrans" cxnId="{114E708C-26EB-4F38-B0B7-889FCC238461}">
      <dgm:prSet/>
      <dgm:spPr/>
      <dgm:t>
        <a:bodyPr/>
        <a:lstStyle/>
        <a:p>
          <a:endParaRPr lang="en-US"/>
        </a:p>
      </dgm:t>
    </dgm:pt>
    <dgm:pt modelId="{EFC363F2-CC47-4DF0-974A-93609CBA6D88}">
      <dgm:prSet custT="1"/>
      <dgm:spPr/>
      <dgm:t>
        <a:bodyPr/>
        <a:lstStyle/>
        <a:p>
          <a:r>
            <a:rPr lang="en-US" sz="2000"/>
            <a:t>Non-transportation uses of the right-of-way charged by the square footage</a:t>
          </a:r>
        </a:p>
      </dgm:t>
    </dgm:pt>
    <dgm:pt modelId="{6A491A73-6A6C-47FE-983A-36D3EBB6CC98}" type="parTrans" cxnId="{8DB39CCD-6865-4960-AD5B-E4EEC2BBE10B}">
      <dgm:prSet/>
      <dgm:spPr/>
      <dgm:t>
        <a:bodyPr/>
        <a:lstStyle/>
        <a:p>
          <a:endParaRPr lang="en-US"/>
        </a:p>
      </dgm:t>
    </dgm:pt>
    <dgm:pt modelId="{FF9B7736-CFDA-429D-B8B3-C0DB96B1EFE4}" type="sibTrans" cxnId="{8DB39CCD-6865-4960-AD5B-E4EEC2BBE10B}">
      <dgm:prSet/>
      <dgm:spPr/>
      <dgm:t>
        <a:bodyPr/>
        <a:lstStyle/>
        <a:p>
          <a:endParaRPr lang="en-US"/>
        </a:p>
      </dgm:t>
    </dgm:pt>
    <dgm:pt modelId="{E92E68A4-E901-43B9-88F1-7C6FB2066485}">
      <dgm:prSet custT="1"/>
      <dgm:spPr/>
      <dgm:t>
        <a:bodyPr/>
        <a:lstStyle/>
        <a:p>
          <a:r>
            <a:rPr lang="en-US" sz="2000"/>
            <a:t>Discretionary: Used to encourage shorter and more efficient use of the public right-of-way</a:t>
          </a:r>
        </a:p>
      </dgm:t>
    </dgm:pt>
    <dgm:pt modelId="{57B588FA-340F-4BEA-B77E-F96306A35EA3}" type="parTrans" cxnId="{012DA323-91C2-4B72-8362-183795A02DC1}">
      <dgm:prSet/>
      <dgm:spPr/>
      <dgm:t>
        <a:bodyPr/>
        <a:lstStyle/>
        <a:p>
          <a:endParaRPr lang="en-US"/>
        </a:p>
      </dgm:t>
    </dgm:pt>
    <dgm:pt modelId="{2858442D-9997-4D04-BC8C-36F5BCE3D9D2}" type="sibTrans" cxnId="{012DA323-91C2-4B72-8362-183795A02DC1}">
      <dgm:prSet/>
      <dgm:spPr/>
      <dgm:t>
        <a:bodyPr/>
        <a:lstStyle/>
        <a:p>
          <a:endParaRPr lang="en-US"/>
        </a:p>
      </dgm:t>
    </dgm:pt>
    <dgm:pt modelId="{5AA171B2-CEAF-4C95-8DB4-73B698CB99A2}" type="pres">
      <dgm:prSet presAssocID="{C25EBEAD-25F0-46C7-915A-CF4420160E78}" presName="Name0" presStyleCnt="0">
        <dgm:presLayoutVars>
          <dgm:dir/>
          <dgm:animLvl val="lvl"/>
          <dgm:resizeHandles val="exact"/>
        </dgm:presLayoutVars>
      </dgm:prSet>
      <dgm:spPr/>
    </dgm:pt>
    <dgm:pt modelId="{5DF992AD-A4BF-460A-81E6-5265393AC326}" type="pres">
      <dgm:prSet presAssocID="{52686877-73C7-4710-B9D9-3466A1EE2D08}" presName="composite" presStyleCnt="0"/>
      <dgm:spPr/>
    </dgm:pt>
    <dgm:pt modelId="{877409D2-B54B-414E-91D3-6930D50DF529}" type="pres">
      <dgm:prSet presAssocID="{52686877-73C7-4710-B9D9-3466A1EE2D0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B34B3608-7559-43CF-92F7-63114249F735}" type="pres">
      <dgm:prSet presAssocID="{52686877-73C7-4710-B9D9-3466A1EE2D08}" presName="desTx" presStyleLbl="alignAccFollowNode1" presStyleIdx="0" presStyleCnt="3">
        <dgm:presLayoutVars>
          <dgm:bulletEnabled val="1"/>
        </dgm:presLayoutVars>
      </dgm:prSet>
      <dgm:spPr/>
    </dgm:pt>
    <dgm:pt modelId="{A894CAC0-7CFE-40F3-9C18-F81239F6B767}" type="pres">
      <dgm:prSet presAssocID="{0F86F085-49FC-4C9C-B94F-3DEFBC0BEC3D}" presName="space" presStyleCnt="0"/>
      <dgm:spPr/>
    </dgm:pt>
    <dgm:pt modelId="{A09BAA19-F696-43AC-89F3-F7FF78E2DAC3}" type="pres">
      <dgm:prSet presAssocID="{752646CC-F18D-4E21-BE08-1433CEA22372}" presName="composite" presStyleCnt="0"/>
      <dgm:spPr/>
    </dgm:pt>
    <dgm:pt modelId="{299D46CC-CA31-43D6-A963-67A32D5943EF}" type="pres">
      <dgm:prSet presAssocID="{752646CC-F18D-4E21-BE08-1433CEA2237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51D411BC-727E-400A-93F0-1023AA603B6F}" type="pres">
      <dgm:prSet presAssocID="{752646CC-F18D-4E21-BE08-1433CEA22372}" presName="desTx" presStyleLbl="alignAccFollowNode1" presStyleIdx="1" presStyleCnt="3">
        <dgm:presLayoutVars>
          <dgm:bulletEnabled val="1"/>
        </dgm:presLayoutVars>
      </dgm:prSet>
      <dgm:spPr/>
    </dgm:pt>
    <dgm:pt modelId="{0C02887D-AB1B-4174-8F29-E787F37DF8D5}" type="pres">
      <dgm:prSet presAssocID="{AD70EF22-5417-4220-AC04-45FB5C9B1330}" presName="space" presStyleCnt="0"/>
      <dgm:spPr/>
    </dgm:pt>
    <dgm:pt modelId="{1D22DD79-0430-48D0-BEBB-469EBC431FAA}" type="pres">
      <dgm:prSet presAssocID="{FAB693DD-6D0F-405F-9BB8-673C24600C10}" presName="composite" presStyleCnt="0"/>
      <dgm:spPr/>
    </dgm:pt>
    <dgm:pt modelId="{147C8613-6092-4E3C-B568-D77C0BBCFB83}" type="pres">
      <dgm:prSet presAssocID="{FAB693DD-6D0F-405F-9BB8-673C24600C1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CA15CF9A-82C8-47A5-A4D1-EA251BE9AC45}" type="pres">
      <dgm:prSet presAssocID="{FAB693DD-6D0F-405F-9BB8-673C24600C10}" presName="desTx" presStyleLbl="alignAccFollowNode1" presStyleIdx="2" presStyleCnt="3" custLinFactNeighborX="103" custLinFactNeighborY="341">
        <dgm:presLayoutVars>
          <dgm:bulletEnabled val="1"/>
        </dgm:presLayoutVars>
      </dgm:prSet>
      <dgm:spPr/>
    </dgm:pt>
  </dgm:ptLst>
  <dgm:cxnLst>
    <dgm:cxn modelId="{88F8DB01-0CEB-4D4B-B5BA-6611CA8373AD}" srcId="{752646CC-F18D-4E21-BE08-1433CEA22372}" destId="{9B672EB9-864B-4F85-A244-B145A6C64F93}" srcOrd="1" destOrd="0" parTransId="{80F99FDA-D3C5-4B0B-9376-7C774FEDFC8B}" sibTransId="{89A39357-4BD2-4565-8C79-ADF8A460422E}"/>
    <dgm:cxn modelId="{537EDB05-57D5-4095-AD2D-6353060AEEB4}" srcId="{C25EBEAD-25F0-46C7-915A-CF4420160E78}" destId="{52686877-73C7-4710-B9D9-3466A1EE2D08}" srcOrd="0" destOrd="0" parTransId="{4E3503E1-7C7F-4CD3-A2DC-4F87DC1CDB7C}" sibTransId="{0F86F085-49FC-4C9C-B94F-3DEFBC0BEC3D}"/>
    <dgm:cxn modelId="{A8DB4D0A-A325-4D06-92F1-CDECE1227627}" type="presOf" srcId="{35104D80-53A8-447A-83D5-06650A6D79A4}" destId="{B34B3608-7559-43CF-92F7-63114249F735}" srcOrd="0" destOrd="2" presId="urn:microsoft.com/office/officeart/2005/8/layout/hList1"/>
    <dgm:cxn modelId="{012DA323-91C2-4B72-8362-183795A02DC1}" srcId="{FAB693DD-6D0F-405F-9BB8-673C24600C10}" destId="{E92E68A4-E901-43B9-88F1-7C6FB2066485}" srcOrd="1" destOrd="0" parTransId="{57B588FA-340F-4BEA-B77E-F96306A35EA3}" sibTransId="{2858442D-9997-4D04-BC8C-36F5BCE3D9D2}"/>
    <dgm:cxn modelId="{3C657127-8928-482B-BE0B-2AF0FDC49E98}" srcId="{C25EBEAD-25F0-46C7-915A-CF4420160E78}" destId="{752646CC-F18D-4E21-BE08-1433CEA22372}" srcOrd="1" destOrd="0" parTransId="{B5007D2A-62AA-4533-ADC1-951C25673D6D}" sibTransId="{AD70EF22-5417-4220-AC04-45FB5C9B1330}"/>
    <dgm:cxn modelId="{365FEE2C-9F80-42F5-B52D-F56BFD1C89C5}" type="presOf" srcId="{4B6AE1D0-A416-4243-84AF-DEA7151D70DD}" destId="{51D411BC-727E-400A-93F0-1023AA603B6F}" srcOrd="0" destOrd="0" presId="urn:microsoft.com/office/officeart/2005/8/layout/hList1"/>
    <dgm:cxn modelId="{C4D6743A-430D-4B13-9798-C5F14D0DCC67}" srcId="{C25EBEAD-25F0-46C7-915A-CF4420160E78}" destId="{FAB693DD-6D0F-405F-9BB8-673C24600C10}" srcOrd="2" destOrd="0" parTransId="{B42F3437-640E-4130-91C8-6CA26F62EC8E}" sibTransId="{2491888F-0BED-4BB1-B522-8E29E96CE37A}"/>
    <dgm:cxn modelId="{E7CF4640-608E-42B4-9969-180BB8C6BEAF}" type="presOf" srcId="{77B59B70-7CCB-4422-8A16-228C123CC6B5}" destId="{B34B3608-7559-43CF-92F7-63114249F735}" srcOrd="0" destOrd="0" presId="urn:microsoft.com/office/officeart/2005/8/layout/hList1"/>
    <dgm:cxn modelId="{B1EE1345-1666-4A08-AB8C-900481D3A53F}" type="presOf" srcId="{EFC363F2-CC47-4DF0-974A-93609CBA6D88}" destId="{CA15CF9A-82C8-47A5-A4D1-EA251BE9AC45}" srcOrd="0" destOrd="0" presId="urn:microsoft.com/office/officeart/2005/8/layout/hList1"/>
    <dgm:cxn modelId="{AFB02E88-60EF-4CDD-B206-9E6A0BA7AC92}" type="presOf" srcId="{752646CC-F18D-4E21-BE08-1433CEA22372}" destId="{299D46CC-CA31-43D6-A963-67A32D5943EF}" srcOrd="0" destOrd="0" presId="urn:microsoft.com/office/officeart/2005/8/layout/hList1"/>
    <dgm:cxn modelId="{114E708C-26EB-4F38-B0B7-889FCC238461}" srcId="{752646CC-F18D-4E21-BE08-1433CEA22372}" destId="{4B6AE1D0-A416-4243-84AF-DEA7151D70DD}" srcOrd="0" destOrd="0" parTransId="{19F14AFE-BE94-4DA7-9E62-0303748E757B}" sibTransId="{4E328FFD-C729-4419-ADAD-A93052935624}"/>
    <dgm:cxn modelId="{93224697-092B-4B87-9ADC-DD46DA493C4A}" type="presOf" srcId="{52686877-73C7-4710-B9D9-3466A1EE2D08}" destId="{877409D2-B54B-414E-91D3-6930D50DF529}" srcOrd="0" destOrd="0" presId="urn:microsoft.com/office/officeart/2005/8/layout/hList1"/>
    <dgm:cxn modelId="{88A87AB2-7D29-4740-AAAD-09C1C1575278}" type="presOf" srcId="{11FCCF00-3DFE-4745-AB1B-920D2796FDA1}" destId="{B34B3608-7559-43CF-92F7-63114249F735}" srcOrd="0" destOrd="1" presId="urn:microsoft.com/office/officeart/2005/8/layout/hList1"/>
    <dgm:cxn modelId="{177C36B5-6681-478C-BB14-833DCEB50A68}" type="presOf" srcId="{395182BA-AE62-456B-8919-269B90BCDBEA}" destId="{CA15CF9A-82C8-47A5-A4D1-EA251BE9AC45}" srcOrd="0" destOrd="2" presId="urn:microsoft.com/office/officeart/2005/8/layout/hList1"/>
    <dgm:cxn modelId="{0300B6B8-89D1-4CAC-A3C4-9BA783231D9C}" srcId="{FAB693DD-6D0F-405F-9BB8-673C24600C10}" destId="{395182BA-AE62-456B-8919-269B90BCDBEA}" srcOrd="2" destOrd="0" parTransId="{323D4531-9366-4F1A-AA27-0A865AF7A77E}" sibTransId="{D6882C9F-2AB5-4A7C-874B-C817D1F0E966}"/>
    <dgm:cxn modelId="{808406B9-061B-45C3-9866-45D861E4C8E0}" srcId="{52686877-73C7-4710-B9D9-3466A1EE2D08}" destId="{35104D80-53A8-447A-83D5-06650A6D79A4}" srcOrd="2" destOrd="0" parTransId="{EA6B6535-F61F-4A5C-99AA-ADCFE8C5BBB5}" sibTransId="{143F61AF-FD38-4899-A4B8-C666C80BD530}"/>
    <dgm:cxn modelId="{268D2FBC-599A-40EC-8AF5-B7CFFD39180F}" type="presOf" srcId="{E92E68A4-E901-43B9-88F1-7C6FB2066485}" destId="{CA15CF9A-82C8-47A5-A4D1-EA251BE9AC45}" srcOrd="0" destOrd="1" presId="urn:microsoft.com/office/officeart/2005/8/layout/hList1"/>
    <dgm:cxn modelId="{2AD01DC8-8BAA-4F0C-AFD9-0705BB6DBC79}" srcId="{52686877-73C7-4710-B9D9-3466A1EE2D08}" destId="{11FCCF00-3DFE-4745-AB1B-920D2796FDA1}" srcOrd="1" destOrd="0" parTransId="{DCBDF460-2439-417B-A625-D698CC2FA01E}" sibTransId="{293A962E-C0FA-4B42-9CD9-9DB3911CED83}"/>
    <dgm:cxn modelId="{87F5CBCA-AEBA-40CA-9AF3-798664E19FC4}" srcId="{52686877-73C7-4710-B9D9-3466A1EE2D08}" destId="{77B59B70-7CCB-4422-8A16-228C123CC6B5}" srcOrd="0" destOrd="0" parTransId="{D671DA64-DF4C-4E3C-882E-AAE44A010FBD}" sibTransId="{FB473F39-540B-4173-8220-C3D219E71DBE}"/>
    <dgm:cxn modelId="{8DB39CCD-6865-4960-AD5B-E4EEC2BBE10B}" srcId="{FAB693DD-6D0F-405F-9BB8-673C24600C10}" destId="{EFC363F2-CC47-4DF0-974A-93609CBA6D88}" srcOrd="0" destOrd="0" parTransId="{6A491A73-6A6C-47FE-983A-36D3EBB6CC98}" sibTransId="{FF9B7736-CFDA-429D-B8B3-C0DB96B1EFE4}"/>
    <dgm:cxn modelId="{35208ED2-C932-4E51-B9D5-63BB135928EE}" type="presOf" srcId="{9B672EB9-864B-4F85-A244-B145A6C64F93}" destId="{51D411BC-727E-400A-93F0-1023AA603B6F}" srcOrd="0" destOrd="1" presId="urn:microsoft.com/office/officeart/2005/8/layout/hList1"/>
    <dgm:cxn modelId="{63D1E6D9-D170-41B9-BFCF-F646EE9EF738}" type="presOf" srcId="{C25EBEAD-25F0-46C7-915A-CF4420160E78}" destId="{5AA171B2-CEAF-4C95-8DB4-73B698CB99A2}" srcOrd="0" destOrd="0" presId="urn:microsoft.com/office/officeart/2005/8/layout/hList1"/>
    <dgm:cxn modelId="{8AFA46F6-5C01-4B8F-91EF-428D0A421218}" type="presOf" srcId="{FAB693DD-6D0F-405F-9BB8-673C24600C10}" destId="{147C8613-6092-4E3C-B568-D77C0BBCFB83}" srcOrd="0" destOrd="0" presId="urn:microsoft.com/office/officeart/2005/8/layout/hList1"/>
    <dgm:cxn modelId="{84189094-BB74-4AF1-B1C6-CAB4F4C81534}" type="presParOf" srcId="{5AA171B2-CEAF-4C95-8DB4-73B698CB99A2}" destId="{5DF992AD-A4BF-460A-81E6-5265393AC326}" srcOrd="0" destOrd="0" presId="urn:microsoft.com/office/officeart/2005/8/layout/hList1"/>
    <dgm:cxn modelId="{E5ED25A4-DB98-4AE6-93B8-2AD1C1DD1D5E}" type="presParOf" srcId="{5DF992AD-A4BF-460A-81E6-5265393AC326}" destId="{877409D2-B54B-414E-91D3-6930D50DF529}" srcOrd="0" destOrd="0" presId="urn:microsoft.com/office/officeart/2005/8/layout/hList1"/>
    <dgm:cxn modelId="{095A873F-180D-47BD-9073-85188F20AA35}" type="presParOf" srcId="{5DF992AD-A4BF-460A-81E6-5265393AC326}" destId="{B34B3608-7559-43CF-92F7-63114249F735}" srcOrd="1" destOrd="0" presId="urn:microsoft.com/office/officeart/2005/8/layout/hList1"/>
    <dgm:cxn modelId="{1FF37C1E-ABF8-4815-AD67-3C981EB54B4B}" type="presParOf" srcId="{5AA171B2-CEAF-4C95-8DB4-73B698CB99A2}" destId="{A894CAC0-7CFE-40F3-9C18-F81239F6B767}" srcOrd="1" destOrd="0" presId="urn:microsoft.com/office/officeart/2005/8/layout/hList1"/>
    <dgm:cxn modelId="{4D14AB79-2B9A-4A09-923F-10B25AE20559}" type="presParOf" srcId="{5AA171B2-CEAF-4C95-8DB4-73B698CB99A2}" destId="{A09BAA19-F696-43AC-89F3-F7FF78E2DAC3}" srcOrd="2" destOrd="0" presId="urn:microsoft.com/office/officeart/2005/8/layout/hList1"/>
    <dgm:cxn modelId="{3980A8A3-98D2-4F4B-89FC-72EE7CF1DF1E}" type="presParOf" srcId="{A09BAA19-F696-43AC-89F3-F7FF78E2DAC3}" destId="{299D46CC-CA31-43D6-A963-67A32D5943EF}" srcOrd="0" destOrd="0" presId="urn:microsoft.com/office/officeart/2005/8/layout/hList1"/>
    <dgm:cxn modelId="{4A50ABDB-EF6F-4D03-8782-FBC52B55B29B}" type="presParOf" srcId="{A09BAA19-F696-43AC-89F3-F7FF78E2DAC3}" destId="{51D411BC-727E-400A-93F0-1023AA603B6F}" srcOrd="1" destOrd="0" presId="urn:microsoft.com/office/officeart/2005/8/layout/hList1"/>
    <dgm:cxn modelId="{DE32343B-8A28-4BA2-A483-2B6316E88467}" type="presParOf" srcId="{5AA171B2-CEAF-4C95-8DB4-73B698CB99A2}" destId="{0C02887D-AB1B-4174-8F29-E787F37DF8D5}" srcOrd="3" destOrd="0" presId="urn:microsoft.com/office/officeart/2005/8/layout/hList1"/>
    <dgm:cxn modelId="{B1F44B80-6074-4AA1-AE77-35D84A77B656}" type="presParOf" srcId="{5AA171B2-CEAF-4C95-8DB4-73B698CB99A2}" destId="{1D22DD79-0430-48D0-BEBB-469EBC431FAA}" srcOrd="4" destOrd="0" presId="urn:microsoft.com/office/officeart/2005/8/layout/hList1"/>
    <dgm:cxn modelId="{E3B3A7B2-526B-4319-B1CD-23AA9C49142A}" type="presParOf" srcId="{1D22DD79-0430-48D0-BEBB-469EBC431FAA}" destId="{147C8613-6092-4E3C-B568-D77C0BBCFB83}" srcOrd="0" destOrd="0" presId="urn:microsoft.com/office/officeart/2005/8/layout/hList1"/>
    <dgm:cxn modelId="{AAE37E42-1702-4F29-BAB3-A66649BDA2A4}" type="presParOf" srcId="{1D22DD79-0430-48D0-BEBB-469EBC431FAA}" destId="{CA15CF9A-82C8-47A5-A4D1-EA251BE9AC4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979555-04E3-470B-87BD-BF3DED1BBD2F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0CC0AD1-AA3E-4DC5-83D8-AC8ECB77344D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3600">
              <a:latin typeface="+mn-lt"/>
            </a:rPr>
            <a:t>Issuance Fees</a:t>
          </a:r>
        </a:p>
      </dgm:t>
    </dgm:pt>
    <dgm:pt modelId="{94253854-D328-449C-9777-A4E0686D8614}" type="parTrans" cxnId="{23C80D89-613C-433B-853D-089ED9AEE8E1}">
      <dgm:prSet/>
      <dgm:spPr/>
      <dgm:t>
        <a:bodyPr/>
        <a:lstStyle/>
        <a:p>
          <a:endParaRPr lang="en-US"/>
        </a:p>
      </dgm:t>
    </dgm:pt>
    <dgm:pt modelId="{BA389BD4-7A61-43DD-8459-256085A22EB8}" type="sibTrans" cxnId="{23C80D89-613C-433B-853D-089ED9AEE8E1}">
      <dgm:prSet/>
      <dgm:spPr/>
      <dgm:t>
        <a:bodyPr/>
        <a:lstStyle/>
        <a:p>
          <a:endParaRPr lang="en-US"/>
        </a:p>
      </dgm:t>
    </dgm:pt>
    <dgm:pt modelId="{29E52D96-8E20-45FD-BFCA-BD1556434498}">
      <dgm:prSet phldrT="[Text]" custT="1"/>
      <dgm:spPr>
        <a:solidFill>
          <a:schemeClr val="bg2">
            <a:lumMod val="90000"/>
            <a:alpha val="90000"/>
          </a:schemeClr>
        </a:solidFill>
        <a:ln>
          <a:noFill/>
        </a:ln>
      </dgm:spPr>
      <dgm:t>
        <a:bodyPr/>
        <a:lstStyle/>
        <a:p>
          <a:pPr rtl="0"/>
          <a:r>
            <a:rPr lang="en-US" sz="1600" dirty="0">
              <a:latin typeface="+mn-lt"/>
            </a:rPr>
            <a:t>For construction and utility permits, update to full or partial full cost recovery</a:t>
          </a:r>
        </a:p>
      </dgm:t>
    </dgm:pt>
    <dgm:pt modelId="{F03471B2-FB6B-444E-914E-9ECA6AC1E76D}" type="parTrans" cxnId="{C225DF84-9D6D-4E5A-8A6F-BEBB791DB019}">
      <dgm:prSet/>
      <dgm:spPr/>
      <dgm:t>
        <a:bodyPr/>
        <a:lstStyle/>
        <a:p>
          <a:endParaRPr lang="en-US"/>
        </a:p>
      </dgm:t>
    </dgm:pt>
    <dgm:pt modelId="{E63F5B0E-A4CA-42A5-BA4F-7DA339D9E669}" type="sibTrans" cxnId="{C225DF84-9D6D-4E5A-8A6F-BEBB791DB019}">
      <dgm:prSet/>
      <dgm:spPr/>
      <dgm:t>
        <a:bodyPr/>
        <a:lstStyle/>
        <a:p>
          <a:endParaRPr lang="en-US"/>
        </a:p>
      </dgm:t>
    </dgm:pt>
    <dgm:pt modelId="{11295EA0-E712-4B33-8A96-517B7F09F56D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3600" dirty="0">
              <a:latin typeface="+mn-lt"/>
            </a:rPr>
            <a:t>Hourly Rate</a:t>
          </a:r>
        </a:p>
      </dgm:t>
    </dgm:pt>
    <dgm:pt modelId="{68E958F2-15D5-457D-B47B-A42FF342AA95}" type="parTrans" cxnId="{9CAC6B78-3B30-4DA1-9380-97FCE5E35ACB}">
      <dgm:prSet/>
      <dgm:spPr/>
      <dgm:t>
        <a:bodyPr/>
        <a:lstStyle/>
        <a:p>
          <a:endParaRPr lang="en-US"/>
        </a:p>
      </dgm:t>
    </dgm:pt>
    <dgm:pt modelId="{9C44FB9F-C91E-4B0C-9AEF-D8BD6C06E279}" type="sibTrans" cxnId="{9CAC6B78-3B30-4DA1-9380-97FCE5E35ACB}">
      <dgm:prSet/>
      <dgm:spPr/>
      <dgm:t>
        <a:bodyPr/>
        <a:lstStyle/>
        <a:p>
          <a:endParaRPr lang="en-US"/>
        </a:p>
      </dgm:t>
    </dgm:pt>
    <dgm:pt modelId="{265D998F-F25E-4613-B6BC-B6F1E6AB29C2}">
      <dgm:prSet phldrT="[Text]" custT="1"/>
      <dgm:spPr>
        <a:solidFill>
          <a:schemeClr val="bg2">
            <a:lumMod val="90000"/>
            <a:alpha val="90000"/>
          </a:schemeClr>
        </a:solidFill>
        <a:ln>
          <a:noFill/>
        </a:ln>
      </dgm:spPr>
      <dgm:t>
        <a:bodyPr/>
        <a:lstStyle/>
        <a:p>
          <a:pPr rtl="0"/>
          <a:r>
            <a:rPr lang="en-US" sz="1800" dirty="0">
              <a:latin typeface="+mn-lt"/>
            </a:rPr>
            <a:t>Update with 2019 – 2021 AWI </a:t>
          </a:r>
        </a:p>
      </dgm:t>
    </dgm:pt>
    <dgm:pt modelId="{FDCB293A-80D0-47DE-A7B6-DEA62AF0411D}" type="parTrans" cxnId="{51D8D54D-8B7E-4826-9FEB-07855C489674}">
      <dgm:prSet/>
      <dgm:spPr/>
      <dgm:t>
        <a:bodyPr/>
        <a:lstStyle/>
        <a:p>
          <a:endParaRPr lang="en-US"/>
        </a:p>
      </dgm:t>
    </dgm:pt>
    <dgm:pt modelId="{393B1EF1-62AD-4ECA-9731-F6014C3EEEFD}" type="sibTrans" cxnId="{51D8D54D-8B7E-4826-9FEB-07855C489674}">
      <dgm:prSet/>
      <dgm:spPr/>
      <dgm:t>
        <a:bodyPr/>
        <a:lstStyle/>
        <a:p>
          <a:endParaRPr lang="en-US"/>
        </a:p>
      </dgm:t>
    </dgm:pt>
    <dgm:pt modelId="{F32EF25D-5307-497B-B91E-A1D8FFBD0CB7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3200">
              <a:latin typeface="+mn-lt"/>
            </a:rPr>
            <a:t>Use and Occupancy Fees</a:t>
          </a:r>
        </a:p>
      </dgm:t>
    </dgm:pt>
    <dgm:pt modelId="{FFB66AA0-F00B-4461-BC88-D2632F846864}" type="parTrans" cxnId="{B4586EFF-99B9-4E53-8749-96233ACF69B5}">
      <dgm:prSet/>
      <dgm:spPr/>
      <dgm:t>
        <a:bodyPr/>
        <a:lstStyle/>
        <a:p>
          <a:endParaRPr lang="en-US"/>
        </a:p>
      </dgm:t>
    </dgm:pt>
    <dgm:pt modelId="{908782DE-8781-4B79-B710-65A1E5906DE4}" type="sibTrans" cxnId="{B4586EFF-99B9-4E53-8749-96233ACF69B5}">
      <dgm:prSet/>
      <dgm:spPr/>
      <dgm:t>
        <a:bodyPr/>
        <a:lstStyle/>
        <a:p>
          <a:endParaRPr lang="en-US"/>
        </a:p>
      </dgm:t>
    </dgm:pt>
    <dgm:pt modelId="{03AC02C4-45B8-434D-9547-429BE1693BF2}">
      <dgm:prSet phldrT="[Text]" phldr="0" custT="1"/>
      <dgm:spPr>
        <a:solidFill>
          <a:schemeClr val="bg2">
            <a:lumMod val="90000"/>
            <a:alpha val="90000"/>
          </a:schemeClr>
        </a:solidFill>
        <a:ln>
          <a:noFill/>
        </a:ln>
      </dgm:spPr>
      <dgm:t>
        <a:bodyPr/>
        <a:lstStyle/>
        <a:p>
          <a:pPr rtl="0"/>
          <a:r>
            <a:rPr lang="en-US" sz="1800" dirty="0">
              <a:latin typeface="+mn-lt"/>
            </a:rPr>
            <a:t>No change</a:t>
          </a:r>
        </a:p>
      </dgm:t>
    </dgm:pt>
    <dgm:pt modelId="{D051E1FE-0CE2-4590-B4E9-BBFF4C65AA8D}" type="parTrans" cxnId="{2F38EA01-FB57-42D5-AAA6-0D6084A9576D}">
      <dgm:prSet/>
      <dgm:spPr/>
      <dgm:t>
        <a:bodyPr/>
        <a:lstStyle/>
        <a:p>
          <a:endParaRPr lang="en-US"/>
        </a:p>
      </dgm:t>
    </dgm:pt>
    <dgm:pt modelId="{F1AB72C7-B411-4339-B97F-A54FFAABA8B7}" type="sibTrans" cxnId="{2F38EA01-FB57-42D5-AAA6-0D6084A9576D}">
      <dgm:prSet/>
      <dgm:spPr/>
      <dgm:t>
        <a:bodyPr/>
        <a:lstStyle/>
        <a:p>
          <a:endParaRPr lang="en-US"/>
        </a:p>
      </dgm:t>
    </dgm:pt>
    <dgm:pt modelId="{893EE9B1-E02B-4EC5-A0BA-C96F7711FD22}">
      <dgm:prSet phldr="0" custT="1"/>
      <dgm:spPr>
        <a:solidFill>
          <a:schemeClr val="bg2">
            <a:lumMod val="90000"/>
            <a:alpha val="90000"/>
          </a:schemeClr>
        </a:solidFill>
        <a:ln>
          <a:noFill/>
        </a:ln>
      </dgm:spPr>
      <dgm:t>
        <a:bodyPr/>
        <a:lstStyle/>
        <a:p>
          <a:pPr rtl="0"/>
          <a:r>
            <a:rPr lang="en-US" sz="1600" dirty="0">
              <a:latin typeface="+mn-lt"/>
            </a:rPr>
            <a:t>For public activation and maintenance permits, update with 2019 – 2021  AWI</a:t>
          </a:r>
        </a:p>
      </dgm:t>
    </dgm:pt>
    <dgm:pt modelId="{4B6A09C6-490B-4383-93FD-986B1FAFE132}" type="parTrans" cxnId="{FCA41375-2E0C-49A6-8A6F-EBFD882E973C}">
      <dgm:prSet/>
      <dgm:spPr/>
      <dgm:t>
        <a:bodyPr/>
        <a:lstStyle/>
        <a:p>
          <a:endParaRPr lang="en-US"/>
        </a:p>
      </dgm:t>
    </dgm:pt>
    <dgm:pt modelId="{4F375C07-2337-4465-96FD-A04F2202615F}" type="sibTrans" cxnId="{FCA41375-2E0C-49A6-8A6F-EBFD882E973C}">
      <dgm:prSet/>
      <dgm:spPr/>
      <dgm:t>
        <a:bodyPr/>
        <a:lstStyle/>
        <a:p>
          <a:endParaRPr lang="en-US"/>
        </a:p>
      </dgm:t>
    </dgm:pt>
    <dgm:pt modelId="{AE6CA5D5-3AE9-4BD9-AC4D-BB5DC21B97A5}">
      <dgm:prSet phldr="0" custT="1"/>
      <dgm:spPr>
        <a:solidFill>
          <a:schemeClr val="bg2">
            <a:lumMod val="90000"/>
            <a:alpha val="90000"/>
          </a:schemeClr>
        </a:solidFill>
        <a:ln>
          <a:noFill/>
        </a:ln>
      </dgm:spPr>
      <dgm:t>
        <a:bodyPr/>
        <a:lstStyle/>
        <a:p>
          <a:pPr rtl="0"/>
          <a:r>
            <a:rPr lang="en-US" sz="1600" dirty="0">
              <a:latin typeface="+mn-lt"/>
            </a:rPr>
            <a:t>Keep free permits free (e.g., gardening, signs, block party etc.)</a:t>
          </a:r>
        </a:p>
      </dgm:t>
    </dgm:pt>
    <dgm:pt modelId="{006E83A8-CD4B-4B98-9611-C20E776AD1A0}" type="parTrans" cxnId="{66013B47-F97C-433F-A91E-2D58BC48E92C}">
      <dgm:prSet/>
      <dgm:spPr/>
      <dgm:t>
        <a:bodyPr/>
        <a:lstStyle/>
        <a:p>
          <a:endParaRPr lang="en-US"/>
        </a:p>
      </dgm:t>
    </dgm:pt>
    <dgm:pt modelId="{DC5F928D-B0AA-4AAB-B985-6F6F47ABFC67}" type="sibTrans" cxnId="{66013B47-F97C-433F-A91E-2D58BC48E92C}">
      <dgm:prSet/>
      <dgm:spPr/>
      <dgm:t>
        <a:bodyPr/>
        <a:lstStyle/>
        <a:p>
          <a:endParaRPr lang="en-US"/>
        </a:p>
      </dgm:t>
    </dgm:pt>
    <dgm:pt modelId="{96FFF5B8-9DA9-4571-A4FC-A1133BAC7D97}" type="pres">
      <dgm:prSet presAssocID="{0B979555-04E3-470B-87BD-BF3DED1BBD2F}" presName="Name0" presStyleCnt="0">
        <dgm:presLayoutVars>
          <dgm:dir/>
          <dgm:animLvl val="lvl"/>
          <dgm:resizeHandles val="exact"/>
        </dgm:presLayoutVars>
      </dgm:prSet>
      <dgm:spPr/>
    </dgm:pt>
    <dgm:pt modelId="{D164FD1C-8004-42A8-B2BE-EC9F9C3DC300}" type="pres">
      <dgm:prSet presAssocID="{E0CC0AD1-AA3E-4DC5-83D8-AC8ECB77344D}" presName="linNode" presStyleCnt="0"/>
      <dgm:spPr/>
    </dgm:pt>
    <dgm:pt modelId="{E9A2C40F-9255-4AD7-8FB8-C64B0378D577}" type="pres">
      <dgm:prSet presAssocID="{E0CC0AD1-AA3E-4DC5-83D8-AC8ECB77344D}" presName="parentText" presStyleLbl="node1" presStyleIdx="0" presStyleCnt="3" custScaleX="75804">
        <dgm:presLayoutVars>
          <dgm:chMax val="1"/>
          <dgm:bulletEnabled val="1"/>
        </dgm:presLayoutVars>
      </dgm:prSet>
      <dgm:spPr/>
    </dgm:pt>
    <dgm:pt modelId="{09109B56-8371-4B4D-9C66-536DF02E933C}" type="pres">
      <dgm:prSet presAssocID="{E0CC0AD1-AA3E-4DC5-83D8-AC8ECB77344D}" presName="descendantText" presStyleLbl="alignAccFollowNode1" presStyleIdx="0" presStyleCnt="3">
        <dgm:presLayoutVars>
          <dgm:bulletEnabled val="1"/>
        </dgm:presLayoutVars>
      </dgm:prSet>
      <dgm:spPr/>
    </dgm:pt>
    <dgm:pt modelId="{CEDB5259-0D3B-4347-8E5D-F9B223346998}" type="pres">
      <dgm:prSet presAssocID="{BA389BD4-7A61-43DD-8459-256085A22EB8}" presName="sp" presStyleCnt="0"/>
      <dgm:spPr/>
    </dgm:pt>
    <dgm:pt modelId="{F6B7E7D8-2569-4284-BE63-F3DF475619E3}" type="pres">
      <dgm:prSet presAssocID="{11295EA0-E712-4B33-8A96-517B7F09F56D}" presName="linNode" presStyleCnt="0"/>
      <dgm:spPr/>
    </dgm:pt>
    <dgm:pt modelId="{C31B0724-2C73-4B83-AE2F-BA00BDCABA7B}" type="pres">
      <dgm:prSet presAssocID="{11295EA0-E712-4B33-8A96-517B7F09F56D}" presName="parentText" presStyleLbl="node1" presStyleIdx="1" presStyleCnt="3" custScaleX="77040">
        <dgm:presLayoutVars>
          <dgm:chMax val="1"/>
          <dgm:bulletEnabled val="1"/>
        </dgm:presLayoutVars>
      </dgm:prSet>
      <dgm:spPr/>
    </dgm:pt>
    <dgm:pt modelId="{872B0E14-345B-4898-9B98-ECFC0D7E041B}" type="pres">
      <dgm:prSet presAssocID="{11295EA0-E712-4B33-8A96-517B7F09F56D}" presName="descendantText" presStyleLbl="alignAccFollowNode1" presStyleIdx="1" presStyleCnt="3">
        <dgm:presLayoutVars>
          <dgm:bulletEnabled val="1"/>
        </dgm:presLayoutVars>
      </dgm:prSet>
      <dgm:spPr/>
    </dgm:pt>
    <dgm:pt modelId="{D7C308E5-DC1C-49DA-9439-5132572BE762}" type="pres">
      <dgm:prSet presAssocID="{9C44FB9F-C91E-4B0C-9AEF-D8BD6C06E279}" presName="sp" presStyleCnt="0"/>
      <dgm:spPr/>
    </dgm:pt>
    <dgm:pt modelId="{D490AC5C-C019-4A26-B02D-31F9CBA1D4C4}" type="pres">
      <dgm:prSet presAssocID="{F32EF25D-5307-497B-B91E-A1D8FFBD0CB7}" presName="linNode" presStyleCnt="0"/>
      <dgm:spPr/>
    </dgm:pt>
    <dgm:pt modelId="{C7EB01E8-8313-4845-9777-A1A07270693E}" type="pres">
      <dgm:prSet presAssocID="{F32EF25D-5307-497B-B91E-A1D8FFBD0CB7}" presName="parentText" presStyleLbl="node1" presStyleIdx="2" presStyleCnt="3" custScaleX="78183">
        <dgm:presLayoutVars>
          <dgm:chMax val="1"/>
          <dgm:bulletEnabled val="1"/>
        </dgm:presLayoutVars>
      </dgm:prSet>
      <dgm:spPr/>
    </dgm:pt>
    <dgm:pt modelId="{FA9716A5-F4CF-4C40-9A7C-108F4424ED34}" type="pres">
      <dgm:prSet presAssocID="{F32EF25D-5307-497B-B91E-A1D8FFBD0CB7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2F38EA01-FB57-42D5-AAA6-0D6084A9576D}" srcId="{F32EF25D-5307-497B-B91E-A1D8FFBD0CB7}" destId="{03AC02C4-45B8-434D-9547-429BE1693BF2}" srcOrd="0" destOrd="0" parTransId="{D051E1FE-0CE2-4590-B4E9-BBFF4C65AA8D}" sibTransId="{F1AB72C7-B411-4339-B97F-A54FFAABA8B7}"/>
    <dgm:cxn modelId="{21AC9505-79F3-49CC-8B7D-5C23F30BA0DD}" type="presOf" srcId="{03AC02C4-45B8-434D-9547-429BE1693BF2}" destId="{FA9716A5-F4CF-4C40-9A7C-108F4424ED34}" srcOrd="0" destOrd="0" presId="urn:microsoft.com/office/officeart/2005/8/layout/vList5"/>
    <dgm:cxn modelId="{974DD30A-EDAB-4FDC-B1D9-2A4A2DB6F49C}" type="presOf" srcId="{265D998F-F25E-4613-B6BC-B6F1E6AB29C2}" destId="{872B0E14-345B-4898-9B98-ECFC0D7E041B}" srcOrd="0" destOrd="0" presId="urn:microsoft.com/office/officeart/2005/8/layout/vList5"/>
    <dgm:cxn modelId="{F37B3C1E-39F3-4A48-8376-A9436CD6861E}" type="presOf" srcId="{E0CC0AD1-AA3E-4DC5-83D8-AC8ECB77344D}" destId="{E9A2C40F-9255-4AD7-8FB8-C64B0378D577}" srcOrd="0" destOrd="0" presId="urn:microsoft.com/office/officeart/2005/8/layout/vList5"/>
    <dgm:cxn modelId="{7391FB3F-9527-4FF7-93C3-70B5966C934E}" type="presOf" srcId="{893EE9B1-E02B-4EC5-A0BA-C96F7711FD22}" destId="{09109B56-8371-4B4D-9C66-536DF02E933C}" srcOrd="0" destOrd="1" presId="urn:microsoft.com/office/officeart/2005/8/layout/vList5"/>
    <dgm:cxn modelId="{66013B47-F97C-433F-A91E-2D58BC48E92C}" srcId="{E0CC0AD1-AA3E-4DC5-83D8-AC8ECB77344D}" destId="{AE6CA5D5-3AE9-4BD9-AC4D-BB5DC21B97A5}" srcOrd="2" destOrd="0" parTransId="{006E83A8-CD4B-4B98-9611-C20E776AD1A0}" sibTransId="{DC5F928D-B0AA-4AAB-B985-6F6F47ABFC67}"/>
    <dgm:cxn modelId="{06F1366D-F1BA-4302-AD20-7EA0E15B8C6E}" type="presOf" srcId="{0B979555-04E3-470B-87BD-BF3DED1BBD2F}" destId="{96FFF5B8-9DA9-4571-A4FC-A1133BAC7D97}" srcOrd="0" destOrd="0" presId="urn:microsoft.com/office/officeart/2005/8/layout/vList5"/>
    <dgm:cxn modelId="{51D8D54D-8B7E-4826-9FEB-07855C489674}" srcId="{11295EA0-E712-4B33-8A96-517B7F09F56D}" destId="{265D998F-F25E-4613-B6BC-B6F1E6AB29C2}" srcOrd="0" destOrd="0" parTransId="{FDCB293A-80D0-47DE-A7B6-DEA62AF0411D}" sibTransId="{393B1EF1-62AD-4ECA-9731-F6014C3EEEFD}"/>
    <dgm:cxn modelId="{FCA41375-2E0C-49A6-8A6F-EBFD882E973C}" srcId="{E0CC0AD1-AA3E-4DC5-83D8-AC8ECB77344D}" destId="{893EE9B1-E02B-4EC5-A0BA-C96F7711FD22}" srcOrd="1" destOrd="0" parTransId="{4B6A09C6-490B-4383-93FD-986B1FAFE132}" sibTransId="{4F375C07-2337-4465-96FD-A04F2202615F}"/>
    <dgm:cxn modelId="{9CAC6B78-3B30-4DA1-9380-97FCE5E35ACB}" srcId="{0B979555-04E3-470B-87BD-BF3DED1BBD2F}" destId="{11295EA0-E712-4B33-8A96-517B7F09F56D}" srcOrd="1" destOrd="0" parTransId="{68E958F2-15D5-457D-B47B-A42FF342AA95}" sibTransId="{9C44FB9F-C91E-4B0C-9AEF-D8BD6C06E279}"/>
    <dgm:cxn modelId="{C225DF84-9D6D-4E5A-8A6F-BEBB791DB019}" srcId="{E0CC0AD1-AA3E-4DC5-83D8-AC8ECB77344D}" destId="{29E52D96-8E20-45FD-BFCA-BD1556434498}" srcOrd="0" destOrd="0" parTransId="{F03471B2-FB6B-444E-914E-9ECA6AC1E76D}" sibTransId="{E63F5B0E-A4CA-42A5-BA4F-7DA339D9E669}"/>
    <dgm:cxn modelId="{23C80D89-613C-433B-853D-089ED9AEE8E1}" srcId="{0B979555-04E3-470B-87BD-BF3DED1BBD2F}" destId="{E0CC0AD1-AA3E-4DC5-83D8-AC8ECB77344D}" srcOrd="0" destOrd="0" parTransId="{94253854-D328-449C-9777-A4E0686D8614}" sibTransId="{BA389BD4-7A61-43DD-8459-256085A22EB8}"/>
    <dgm:cxn modelId="{FCD73D9B-41E7-47B3-A50C-F4C280DA232D}" type="presOf" srcId="{AE6CA5D5-3AE9-4BD9-AC4D-BB5DC21B97A5}" destId="{09109B56-8371-4B4D-9C66-536DF02E933C}" srcOrd="0" destOrd="2" presId="urn:microsoft.com/office/officeart/2005/8/layout/vList5"/>
    <dgm:cxn modelId="{DABCE2B9-5CAF-4E08-9E2C-A2C27601D8FA}" type="presOf" srcId="{11295EA0-E712-4B33-8A96-517B7F09F56D}" destId="{C31B0724-2C73-4B83-AE2F-BA00BDCABA7B}" srcOrd="0" destOrd="0" presId="urn:microsoft.com/office/officeart/2005/8/layout/vList5"/>
    <dgm:cxn modelId="{CC96E8ED-4F4B-4B43-9D15-8F02B30CBF74}" type="presOf" srcId="{29E52D96-8E20-45FD-BFCA-BD1556434498}" destId="{09109B56-8371-4B4D-9C66-536DF02E933C}" srcOrd="0" destOrd="0" presId="urn:microsoft.com/office/officeart/2005/8/layout/vList5"/>
    <dgm:cxn modelId="{9FF301F9-7B84-42EC-BF38-E427D4889C0F}" type="presOf" srcId="{F32EF25D-5307-497B-B91E-A1D8FFBD0CB7}" destId="{C7EB01E8-8313-4845-9777-A1A07270693E}" srcOrd="0" destOrd="0" presId="urn:microsoft.com/office/officeart/2005/8/layout/vList5"/>
    <dgm:cxn modelId="{B4586EFF-99B9-4E53-8749-96233ACF69B5}" srcId="{0B979555-04E3-470B-87BD-BF3DED1BBD2F}" destId="{F32EF25D-5307-497B-B91E-A1D8FFBD0CB7}" srcOrd="2" destOrd="0" parTransId="{FFB66AA0-F00B-4461-BC88-D2632F846864}" sibTransId="{908782DE-8781-4B79-B710-65A1E5906DE4}"/>
    <dgm:cxn modelId="{9A65C661-1D2E-4111-8264-577B063FC31D}" type="presParOf" srcId="{96FFF5B8-9DA9-4571-A4FC-A1133BAC7D97}" destId="{D164FD1C-8004-42A8-B2BE-EC9F9C3DC300}" srcOrd="0" destOrd="0" presId="urn:microsoft.com/office/officeart/2005/8/layout/vList5"/>
    <dgm:cxn modelId="{9B5A397B-4463-4EDA-9C69-368E4C181BDF}" type="presParOf" srcId="{D164FD1C-8004-42A8-B2BE-EC9F9C3DC300}" destId="{E9A2C40F-9255-4AD7-8FB8-C64B0378D577}" srcOrd="0" destOrd="0" presId="urn:microsoft.com/office/officeart/2005/8/layout/vList5"/>
    <dgm:cxn modelId="{4E8502AC-17BD-4ECE-9A52-FE69E3182887}" type="presParOf" srcId="{D164FD1C-8004-42A8-B2BE-EC9F9C3DC300}" destId="{09109B56-8371-4B4D-9C66-536DF02E933C}" srcOrd="1" destOrd="0" presId="urn:microsoft.com/office/officeart/2005/8/layout/vList5"/>
    <dgm:cxn modelId="{60004327-A7CC-4BF9-B879-EE9138AF1D67}" type="presParOf" srcId="{96FFF5B8-9DA9-4571-A4FC-A1133BAC7D97}" destId="{CEDB5259-0D3B-4347-8E5D-F9B223346998}" srcOrd="1" destOrd="0" presId="urn:microsoft.com/office/officeart/2005/8/layout/vList5"/>
    <dgm:cxn modelId="{C57E3154-60BA-4257-9413-64264710718A}" type="presParOf" srcId="{96FFF5B8-9DA9-4571-A4FC-A1133BAC7D97}" destId="{F6B7E7D8-2569-4284-BE63-F3DF475619E3}" srcOrd="2" destOrd="0" presId="urn:microsoft.com/office/officeart/2005/8/layout/vList5"/>
    <dgm:cxn modelId="{D85D55DD-8E60-474C-B804-7A31C8B4DEA9}" type="presParOf" srcId="{F6B7E7D8-2569-4284-BE63-F3DF475619E3}" destId="{C31B0724-2C73-4B83-AE2F-BA00BDCABA7B}" srcOrd="0" destOrd="0" presId="urn:microsoft.com/office/officeart/2005/8/layout/vList5"/>
    <dgm:cxn modelId="{A4F25E52-16EB-48F5-805F-B529192E12E5}" type="presParOf" srcId="{F6B7E7D8-2569-4284-BE63-F3DF475619E3}" destId="{872B0E14-345B-4898-9B98-ECFC0D7E041B}" srcOrd="1" destOrd="0" presId="urn:microsoft.com/office/officeart/2005/8/layout/vList5"/>
    <dgm:cxn modelId="{F1BF1795-127D-479A-AE01-C229B2AA585F}" type="presParOf" srcId="{96FFF5B8-9DA9-4571-A4FC-A1133BAC7D97}" destId="{D7C308E5-DC1C-49DA-9439-5132572BE762}" srcOrd="3" destOrd="0" presId="urn:microsoft.com/office/officeart/2005/8/layout/vList5"/>
    <dgm:cxn modelId="{655F9094-63BE-4324-B168-C0ECBEEBADE1}" type="presParOf" srcId="{96FFF5B8-9DA9-4571-A4FC-A1133BAC7D97}" destId="{D490AC5C-C019-4A26-B02D-31F9CBA1D4C4}" srcOrd="4" destOrd="0" presId="urn:microsoft.com/office/officeart/2005/8/layout/vList5"/>
    <dgm:cxn modelId="{E03A0148-9D48-4E7D-A4A3-7BADD908ABDE}" type="presParOf" srcId="{D490AC5C-C019-4A26-B02D-31F9CBA1D4C4}" destId="{C7EB01E8-8313-4845-9777-A1A07270693E}" srcOrd="0" destOrd="0" presId="urn:microsoft.com/office/officeart/2005/8/layout/vList5"/>
    <dgm:cxn modelId="{E7F4418D-DF41-4047-B4A5-72DA80373C1F}" type="presParOf" srcId="{D490AC5C-C019-4A26-B02D-31F9CBA1D4C4}" destId="{FA9716A5-F4CF-4C40-9A7C-108F4424ED3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6B8B0F-7694-465B-8A25-448CFB21CB3F}" type="doc">
      <dgm:prSet loTypeId="urn:microsoft.com/office/officeart/2005/8/layout/vList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D286427-68A3-4DCB-B001-A0AA349253EE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Utility Permits</a:t>
          </a:r>
        </a:p>
      </dgm:t>
    </dgm:pt>
    <dgm:pt modelId="{7E076993-245B-4E7F-B3AC-A9041DE19DE8}" type="parTrans" cxnId="{B12243DC-7C2D-4EC0-B23E-0E28B2673F2B}">
      <dgm:prSet/>
      <dgm:spPr/>
      <dgm:t>
        <a:bodyPr/>
        <a:lstStyle/>
        <a:p>
          <a:endParaRPr lang="en-US"/>
        </a:p>
      </dgm:t>
    </dgm:pt>
    <dgm:pt modelId="{155D8C4C-2166-4B88-954F-314C463E3145}" type="sibTrans" cxnId="{B12243DC-7C2D-4EC0-B23E-0E28B2673F2B}">
      <dgm:prSet/>
      <dgm:spPr/>
      <dgm:t>
        <a:bodyPr/>
        <a:lstStyle/>
        <a:p>
          <a:endParaRPr lang="en-US"/>
        </a:p>
      </dgm:t>
    </dgm:pt>
    <dgm:pt modelId="{245D211B-FF15-4036-B487-C21EF09635BC}">
      <dgm:prSet phldrT="[Text]"/>
      <dgm:spPr/>
      <dgm:t>
        <a:bodyPr/>
        <a:lstStyle/>
        <a:p>
          <a:r>
            <a:rPr lang="en-US" b="1" dirty="0">
              <a:solidFill>
                <a:schemeClr val="tx1">
                  <a:lumMod val="50000"/>
                </a:schemeClr>
              </a:solidFill>
            </a:rPr>
            <a:t>Duration calculates Use Exp &amp; Permit Exp Dates</a:t>
          </a:r>
        </a:p>
      </dgm:t>
    </dgm:pt>
    <dgm:pt modelId="{BC11E4E1-BD9A-478E-8BE4-435B93AFAC93}" type="parTrans" cxnId="{30F5E94F-91F4-4D6F-B44A-1F4156448AF1}">
      <dgm:prSet/>
      <dgm:spPr/>
      <dgm:t>
        <a:bodyPr/>
        <a:lstStyle/>
        <a:p>
          <a:endParaRPr lang="en-US"/>
        </a:p>
      </dgm:t>
    </dgm:pt>
    <dgm:pt modelId="{E44B7F21-369E-4C98-A271-A0DA9538A3F0}" type="sibTrans" cxnId="{30F5E94F-91F4-4D6F-B44A-1F4156448AF1}">
      <dgm:prSet/>
      <dgm:spPr/>
      <dgm:t>
        <a:bodyPr/>
        <a:lstStyle/>
        <a:p>
          <a:endParaRPr lang="en-US"/>
        </a:p>
      </dgm:t>
    </dgm:pt>
    <dgm:pt modelId="{AE000114-76DE-4B29-B0DF-10C806223B03}">
      <dgm:prSet phldrT="[Text]"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Construction Permits</a:t>
          </a:r>
        </a:p>
      </dgm:t>
    </dgm:pt>
    <dgm:pt modelId="{EA9EF2E3-FFA0-4544-B42D-DC23D9B82E09}" type="parTrans" cxnId="{8634A9A4-3D92-43C4-AF68-90A793121B11}">
      <dgm:prSet/>
      <dgm:spPr/>
      <dgm:t>
        <a:bodyPr/>
        <a:lstStyle/>
        <a:p>
          <a:endParaRPr lang="en-US"/>
        </a:p>
      </dgm:t>
    </dgm:pt>
    <dgm:pt modelId="{94348B11-811C-484F-81E6-71847C576C14}" type="sibTrans" cxnId="{8634A9A4-3D92-43C4-AF68-90A793121B11}">
      <dgm:prSet/>
      <dgm:spPr/>
      <dgm:t>
        <a:bodyPr/>
        <a:lstStyle/>
        <a:p>
          <a:endParaRPr lang="en-US"/>
        </a:p>
      </dgm:t>
    </dgm:pt>
    <dgm:pt modelId="{C0AFFB35-E18F-4CC2-8363-5A3C0576B452}">
      <dgm:prSet phldrT="[Text]"/>
      <dgm:spPr/>
      <dgm:t>
        <a:bodyPr/>
        <a:lstStyle/>
        <a:p>
          <a:r>
            <a:rPr lang="en-US" b="1" dirty="0">
              <a:solidFill>
                <a:schemeClr val="tx1">
                  <a:lumMod val="50000"/>
                </a:schemeClr>
              </a:solidFill>
            </a:rPr>
            <a:t>Duration calculates Use Exp Date</a:t>
          </a:r>
        </a:p>
      </dgm:t>
    </dgm:pt>
    <dgm:pt modelId="{AA2E4061-26BD-42EF-AE01-2082E87CF76F}" type="parTrans" cxnId="{F20559C7-5B1D-467E-9884-07442740233C}">
      <dgm:prSet/>
      <dgm:spPr/>
      <dgm:t>
        <a:bodyPr/>
        <a:lstStyle/>
        <a:p>
          <a:endParaRPr lang="en-US"/>
        </a:p>
      </dgm:t>
    </dgm:pt>
    <dgm:pt modelId="{469F0BFB-7C00-4193-9EB8-A31CD62E3A28}" type="sibTrans" cxnId="{F20559C7-5B1D-467E-9884-07442740233C}">
      <dgm:prSet/>
      <dgm:spPr/>
      <dgm:t>
        <a:bodyPr/>
        <a:lstStyle/>
        <a:p>
          <a:endParaRPr lang="en-US"/>
        </a:p>
      </dgm:t>
    </dgm:pt>
    <dgm:pt modelId="{0E9C22D3-49B8-423B-A2B4-4F961AAFC86F}">
      <dgm:prSet phldrT="[Text]"/>
      <dgm:spPr/>
      <dgm:t>
        <a:bodyPr/>
        <a:lstStyle/>
        <a:p>
          <a:r>
            <a:rPr lang="en-US" b="1" dirty="0">
              <a:solidFill>
                <a:schemeClr val="tx1">
                  <a:lumMod val="50000"/>
                </a:schemeClr>
              </a:solidFill>
            </a:rPr>
            <a:t>Total Days in ROW calculates use fees</a:t>
          </a:r>
        </a:p>
      </dgm:t>
    </dgm:pt>
    <dgm:pt modelId="{54442CB4-A0E1-4702-8703-12ABA679100C}" type="parTrans" cxnId="{809210F8-D168-4CF6-A3A6-BB977D7882D0}">
      <dgm:prSet/>
      <dgm:spPr/>
      <dgm:t>
        <a:bodyPr/>
        <a:lstStyle/>
        <a:p>
          <a:endParaRPr lang="en-US"/>
        </a:p>
      </dgm:t>
    </dgm:pt>
    <dgm:pt modelId="{47B80698-EF6C-4ECF-B1B4-C0DFD206771F}" type="sibTrans" cxnId="{809210F8-D168-4CF6-A3A6-BB977D7882D0}">
      <dgm:prSet/>
      <dgm:spPr/>
      <dgm:t>
        <a:bodyPr/>
        <a:lstStyle/>
        <a:p>
          <a:endParaRPr lang="en-US"/>
        </a:p>
      </dgm:t>
    </dgm:pt>
    <dgm:pt modelId="{1CC5CEE4-96D4-44AB-BF14-1CFF9877E321}">
      <dgm:prSet phldrT="[Text]"/>
      <dgm:spPr/>
      <dgm:t>
        <a:bodyPr/>
        <a:lstStyle/>
        <a:p>
          <a:r>
            <a:rPr lang="en-US" b="1" dirty="0">
              <a:solidFill>
                <a:schemeClr val="tx1">
                  <a:lumMod val="50000"/>
                </a:schemeClr>
              </a:solidFill>
            </a:rPr>
            <a:t>Duration = Total Days in ROW</a:t>
          </a:r>
        </a:p>
      </dgm:t>
    </dgm:pt>
    <dgm:pt modelId="{6640CA31-4EDF-43F6-92CD-63F7B1620048}" type="parTrans" cxnId="{9B417E9E-4F70-4E37-B2AB-528B0B9ACB11}">
      <dgm:prSet/>
      <dgm:spPr/>
      <dgm:t>
        <a:bodyPr/>
        <a:lstStyle/>
        <a:p>
          <a:endParaRPr lang="en-US"/>
        </a:p>
      </dgm:t>
    </dgm:pt>
    <dgm:pt modelId="{5785CFB6-95C3-486F-BD05-F830F78A2A33}" type="sibTrans" cxnId="{9B417E9E-4F70-4E37-B2AB-528B0B9ACB11}">
      <dgm:prSet/>
      <dgm:spPr/>
      <dgm:t>
        <a:bodyPr/>
        <a:lstStyle/>
        <a:p>
          <a:endParaRPr lang="en-US"/>
        </a:p>
      </dgm:t>
    </dgm:pt>
    <dgm:pt modelId="{83B979B5-C463-41B7-816F-4B4EFE280637}">
      <dgm:prSet phldrT="[Text]"/>
      <dgm:spPr/>
      <dgm:t>
        <a:bodyPr/>
        <a:lstStyle/>
        <a:p>
          <a:r>
            <a:rPr lang="en-US" b="1" dirty="0">
              <a:solidFill>
                <a:schemeClr val="tx1">
                  <a:lumMod val="50000"/>
                </a:schemeClr>
              </a:solidFill>
            </a:rPr>
            <a:t>Total Days in ROW calculates use fees</a:t>
          </a:r>
        </a:p>
      </dgm:t>
    </dgm:pt>
    <dgm:pt modelId="{94C63AB6-EDA4-4A2A-B79E-6237ABAD822F}" type="parTrans" cxnId="{7D407269-F156-4112-97D2-9F6A7A09458A}">
      <dgm:prSet/>
      <dgm:spPr/>
      <dgm:t>
        <a:bodyPr/>
        <a:lstStyle/>
        <a:p>
          <a:endParaRPr lang="en-US"/>
        </a:p>
      </dgm:t>
    </dgm:pt>
    <dgm:pt modelId="{A5567C43-6C5F-437E-9EFD-D267ABCC99F5}" type="sibTrans" cxnId="{7D407269-F156-4112-97D2-9F6A7A09458A}">
      <dgm:prSet/>
      <dgm:spPr/>
      <dgm:t>
        <a:bodyPr/>
        <a:lstStyle/>
        <a:p>
          <a:endParaRPr lang="en-US"/>
        </a:p>
      </dgm:t>
    </dgm:pt>
    <dgm:pt modelId="{ED3AABB8-F02F-449D-930F-8AE43CF5E9A9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50000"/>
                </a:schemeClr>
              </a:solidFill>
            </a:rPr>
            <a:t>Duration = Project timeline</a:t>
          </a:r>
        </a:p>
      </dgm:t>
    </dgm:pt>
    <dgm:pt modelId="{0B54955A-3915-4133-A07A-065F2FE5E6D1}" type="parTrans" cxnId="{EADBD9F8-8403-4B3C-B155-ECB2094E577A}">
      <dgm:prSet/>
      <dgm:spPr/>
      <dgm:t>
        <a:bodyPr/>
        <a:lstStyle/>
        <a:p>
          <a:endParaRPr lang="en-US"/>
        </a:p>
      </dgm:t>
    </dgm:pt>
    <dgm:pt modelId="{CF02BC3C-05F0-48FF-860F-2099D1A9B7F2}" type="sibTrans" cxnId="{EADBD9F8-8403-4B3C-B155-ECB2094E577A}">
      <dgm:prSet/>
      <dgm:spPr/>
      <dgm:t>
        <a:bodyPr/>
        <a:lstStyle/>
        <a:p>
          <a:endParaRPr lang="en-US"/>
        </a:p>
      </dgm:t>
    </dgm:pt>
    <dgm:pt modelId="{CDE60A4A-560D-49A2-B6AE-122A986DF4DC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50000"/>
                </a:schemeClr>
              </a:solidFill>
            </a:rPr>
            <a:t>Can be greater than Total Days in ROW</a:t>
          </a:r>
        </a:p>
      </dgm:t>
    </dgm:pt>
    <dgm:pt modelId="{145FAED7-83C0-49BC-B18B-ED0EC922FFDC}" type="sibTrans" cxnId="{B09C6314-CA07-460B-937E-CC4379D26CE0}">
      <dgm:prSet/>
      <dgm:spPr/>
      <dgm:t>
        <a:bodyPr/>
        <a:lstStyle/>
        <a:p>
          <a:endParaRPr lang="en-US"/>
        </a:p>
      </dgm:t>
    </dgm:pt>
    <dgm:pt modelId="{CFCE6CEB-01DA-416A-A863-F8BB20A2CCBA}" type="parTrans" cxnId="{B09C6314-CA07-460B-937E-CC4379D26CE0}">
      <dgm:prSet/>
      <dgm:spPr/>
      <dgm:t>
        <a:bodyPr/>
        <a:lstStyle/>
        <a:p>
          <a:endParaRPr lang="en-US"/>
        </a:p>
      </dgm:t>
    </dgm:pt>
    <dgm:pt modelId="{A7EAA088-D2D0-48E4-9CC2-1F7DD2E78015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50000"/>
                </a:schemeClr>
              </a:solidFill>
            </a:rPr>
            <a:t>Total Days in ROW = Working days in ROW</a:t>
          </a:r>
        </a:p>
      </dgm:t>
    </dgm:pt>
    <dgm:pt modelId="{C57D6F64-F2DF-4860-B30F-B710355B468A}" type="parTrans" cxnId="{7D09982A-5ED2-40E7-A945-9A99399B81B0}">
      <dgm:prSet/>
      <dgm:spPr/>
      <dgm:t>
        <a:bodyPr/>
        <a:lstStyle/>
        <a:p>
          <a:endParaRPr lang="en-US"/>
        </a:p>
      </dgm:t>
    </dgm:pt>
    <dgm:pt modelId="{34ED0A60-B447-47E2-90E9-F30AF57DF163}" type="sibTrans" cxnId="{7D09982A-5ED2-40E7-A945-9A99399B81B0}">
      <dgm:prSet/>
      <dgm:spPr/>
      <dgm:t>
        <a:bodyPr/>
        <a:lstStyle/>
        <a:p>
          <a:endParaRPr lang="en-US"/>
        </a:p>
      </dgm:t>
    </dgm:pt>
    <dgm:pt modelId="{79E3CE49-13E1-4F1D-B28E-E70C7E90FC55}" type="pres">
      <dgm:prSet presAssocID="{CA6B8B0F-7694-465B-8A25-448CFB21CB3F}" presName="linear" presStyleCnt="0">
        <dgm:presLayoutVars>
          <dgm:animLvl val="lvl"/>
          <dgm:resizeHandles val="exact"/>
        </dgm:presLayoutVars>
      </dgm:prSet>
      <dgm:spPr/>
    </dgm:pt>
    <dgm:pt modelId="{EB6BFE5D-AE79-444D-B0A7-FB083A998E9E}" type="pres">
      <dgm:prSet presAssocID="{8D286427-68A3-4DCB-B001-A0AA349253E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1C1796A-3086-46E7-9E90-0174DF5A6905}" type="pres">
      <dgm:prSet presAssocID="{8D286427-68A3-4DCB-B001-A0AA349253EE}" presName="childText" presStyleLbl="revTx" presStyleIdx="0" presStyleCnt="2">
        <dgm:presLayoutVars>
          <dgm:bulletEnabled val="1"/>
        </dgm:presLayoutVars>
      </dgm:prSet>
      <dgm:spPr/>
    </dgm:pt>
    <dgm:pt modelId="{5BEBB8F6-9009-4C4F-AA43-BFA2DFE3921E}" type="pres">
      <dgm:prSet presAssocID="{AE000114-76DE-4B29-B0DF-10C806223B0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794BE4C-C4C3-4596-B371-8F8A2B6BB2F2}" type="pres">
      <dgm:prSet presAssocID="{AE000114-76DE-4B29-B0DF-10C806223B03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B09C6314-CA07-460B-937E-CC4379D26CE0}" srcId="{C0AFFB35-E18F-4CC2-8363-5A3C0576B452}" destId="{CDE60A4A-560D-49A2-B6AE-122A986DF4DC}" srcOrd="1" destOrd="0" parTransId="{CFCE6CEB-01DA-416A-A863-F8BB20A2CCBA}" sibTransId="{145FAED7-83C0-49BC-B18B-ED0EC922FFDC}"/>
    <dgm:cxn modelId="{0898381C-B1EA-4C0B-A0F1-598C6DCC3F12}" type="presOf" srcId="{0E9C22D3-49B8-423B-A2B4-4F961AAFC86F}" destId="{61C1796A-3086-46E7-9E90-0174DF5A6905}" srcOrd="0" destOrd="1" presId="urn:microsoft.com/office/officeart/2005/8/layout/vList2"/>
    <dgm:cxn modelId="{7D09982A-5ED2-40E7-A945-9A99399B81B0}" srcId="{83B979B5-C463-41B7-816F-4B4EFE280637}" destId="{A7EAA088-D2D0-48E4-9CC2-1F7DD2E78015}" srcOrd="0" destOrd="0" parTransId="{C57D6F64-F2DF-4860-B30F-B710355B468A}" sibTransId="{34ED0A60-B447-47E2-90E9-F30AF57DF163}"/>
    <dgm:cxn modelId="{4A6C5738-AC2E-41A6-806F-0332085C8C57}" type="presOf" srcId="{AE000114-76DE-4B29-B0DF-10C806223B03}" destId="{5BEBB8F6-9009-4C4F-AA43-BFA2DFE3921E}" srcOrd="0" destOrd="0" presId="urn:microsoft.com/office/officeart/2005/8/layout/vList2"/>
    <dgm:cxn modelId="{7D407269-F156-4112-97D2-9F6A7A09458A}" srcId="{AE000114-76DE-4B29-B0DF-10C806223B03}" destId="{83B979B5-C463-41B7-816F-4B4EFE280637}" srcOrd="1" destOrd="0" parTransId="{94C63AB6-EDA4-4A2A-B79E-6237ABAD822F}" sibTransId="{A5567C43-6C5F-437E-9EFD-D267ABCC99F5}"/>
    <dgm:cxn modelId="{30F5E94F-91F4-4D6F-B44A-1F4156448AF1}" srcId="{8D286427-68A3-4DCB-B001-A0AA349253EE}" destId="{245D211B-FF15-4036-B487-C21EF09635BC}" srcOrd="0" destOrd="0" parTransId="{BC11E4E1-BD9A-478E-8BE4-435B93AFAC93}" sibTransId="{E44B7F21-369E-4C98-A271-A0DA9538A3F0}"/>
    <dgm:cxn modelId="{2711F381-F7A0-4A6C-8B9B-588F67C7CE29}" type="presOf" srcId="{83B979B5-C463-41B7-816F-4B4EFE280637}" destId="{F794BE4C-C4C3-4596-B371-8F8A2B6BB2F2}" srcOrd="0" destOrd="3" presId="urn:microsoft.com/office/officeart/2005/8/layout/vList2"/>
    <dgm:cxn modelId="{9B417E9E-4F70-4E37-B2AB-528B0B9ACB11}" srcId="{8D286427-68A3-4DCB-B001-A0AA349253EE}" destId="{1CC5CEE4-96D4-44AB-BF14-1CFF9877E321}" srcOrd="2" destOrd="0" parTransId="{6640CA31-4EDF-43F6-92CD-63F7B1620048}" sibTransId="{5785CFB6-95C3-486F-BD05-F830F78A2A33}"/>
    <dgm:cxn modelId="{E5BCC69F-4A63-4988-9A87-5A038FF4B877}" type="presOf" srcId="{ED3AABB8-F02F-449D-930F-8AE43CF5E9A9}" destId="{F794BE4C-C4C3-4596-B371-8F8A2B6BB2F2}" srcOrd="0" destOrd="1" presId="urn:microsoft.com/office/officeart/2005/8/layout/vList2"/>
    <dgm:cxn modelId="{8634A9A4-3D92-43C4-AF68-90A793121B11}" srcId="{CA6B8B0F-7694-465B-8A25-448CFB21CB3F}" destId="{AE000114-76DE-4B29-B0DF-10C806223B03}" srcOrd="1" destOrd="0" parTransId="{EA9EF2E3-FFA0-4544-B42D-DC23D9B82E09}" sibTransId="{94348B11-811C-484F-81E6-71847C576C14}"/>
    <dgm:cxn modelId="{F20559C7-5B1D-467E-9884-07442740233C}" srcId="{AE000114-76DE-4B29-B0DF-10C806223B03}" destId="{C0AFFB35-E18F-4CC2-8363-5A3C0576B452}" srcOrd="0" destOrd="0" parTransId="{AA2E4061-26BD-42EF-AE01-2082E87CF76F}" sibTransId="{469F0BFB-7C00-4193-9EB8-A31CD62E3A28}"/>
    <dgm:cxn modelId="{6C7002D0-5379-484A-8303-8C37A2E51F23}" type="presOf" srcId="{8D286427-68A3-4DCB-B001-A0AA349253EE}" destId="{EB6BFE5D-AE79-444D-B0A7-FB083A998E9E}" srcOrd="0" destOrd="0" presId="urn:microsoft.com/office/officeart/2005/8/layout/vList2"/>
    <dgm:cxn modelId="{822A3EDB-AC23-4A04-8655-3947C051BDD0}" type="presOf" srcId="{CDE60A4A-560D-49A2-B6AE-122A986DF4DC}" destId="{F794BE4C-C4C3-4596-B371-8F8A2B6BB2F2}" srcOrd="0" destOrd="2" presId="urn:microsoft.com/office/officeart/2005/8/layout/vList2"/>
    <dgm:cxn modelId="{B12243DC-7C2D-4EC0-B23E-0E28B2673F2B}" srcId="{CA6B8B0F-7694-465B-8A25-448CFB21CB3F}" destId="{8D286427-68A3-4DCB-B001-A0AA349253EE}" srcOrd="0" destOrd="0" parTransId="{7E076993-245B-4E7F-B3AC-A9041DE19DE8}" sibTransId="{155D8C4C-2166-4B88-954F-314C463E3145}"/>
    <dgm:cxn modelId="{A221D1ED-6B5F-450B-A451-C99B9B982DC0}" type="presOf" srcId="{245D211B-FF15-4036-B487-C21EF09635BC}" destId="{61C1796A-3086-46E7-9E90-0174DF5A6905}" srcOrd="0" destOrd="0" presId="urn:microsoft.com/office/officeart/2005/8/layout/vList2"/>
    <dgm:cxn modelId="{6893B2EE-7D52-4E29-8D60-8199E11C9265}" type="presOf" srcId="{C0AFFB35-E18F-4CC2-8363-5A3C0576B452}" destId="{F794BE4C-C4C3-4596-B371-8F8A2B6BB2F2}" srcOrd="0" destOrd="0" presId="urn:microsoft.com/office/officeart/2005/8/layout/vList2"/>
    <dgm:cxn modelId="{2DDC40F3-1549-43C5-BAF4-228DB7052890}" type="presOf" srcId="{A7EAA088-D2D0-48E4-9CC2-1F7DD2E78015}" destId="{F794BE4C-C4C3-4596-B371-8F8A2B6BB2F2}" srcOrd="0" destOrd="4" presId="urn:microsoft.com/office/officeart/2005/8/layout/vList2"/>
    <dgm:cxn modelId="{809210F8-D168-4CF6-A3A6-BB977D7882D0}" srcId="{8D286427-68A3-4DCB-B001-A0AA349253EE}" destId="{0E9C22D3-49B8-423B-A2B4-4F961AAFC86F}" srcOrd="1" destOrd="0" parTransId="{54442CB4-A0E1-4702-8703-12ABA679100C}" sibTransId="{47B80698-EF6C-4ECF-B1B4-C0DFD206771F}"/>
    <dgm:cxn modelId="{7380C5F8-49AB-4164-9C06-E0B26580CD74}" type="presOf" srcId="{CA6B8B0F-7694-465B-8A25-448CFB21CB3F}" destId="{79E3CE49-13E1-4F1D-B28E-E70C7E90FC55}" srcOrd="0" destOrd="0" presId="urn:microsoft.com/office/officeart/2005/8/layout/vList2"/>
    <dgm:cxn modelId="{EADBD9F8-8403-4B3C-B155-ECB2094E577A}" srcId="{C0AFFB35-E18F-4CC2-8363-5A3C0576B452}" destId="{ED3AABB8-F02F-449D-930F-8AE43CF5E9A9}" srcOrd="0" destOrd="0" parTransId="{0B54955A-3915-4133-A07A-065F2FE5E6D1}" sibTransId="{CF02BC3C-05F0-48FF-860F-2099D1A9B7F2}"/>
    <dgm:cxn modelId="{FC00AFFD-CDA3-4AF7-8853-D04FAC06236D}" type="presOf" srcId="{1CC5CEE4-96D4-44AB-BF14-1CFF9877E321}" destId="{61C1796A-3086-46E7-9E90-0174DF5A6905}" srcOrd="0" destOrd="2" presId="urn:microsoft.com/office/officeart/2005/8/layout/vList2"/>
    <dgm:cxn modelId="{E3032FFE-7C7D-47CB-A603-C6D7B2EAFACD}" type="presParOf" srcId="{79E3CE49-13E1-4F1D-B28E-E70C7E90FC55}" destId="{EB6BFE5D-AE79-444D-B0A7-FB083A998E9E}" srcOrd="0" destOrd="0" presId="urn:microsoft.com/office/officeart/2005/8/layout/vList2"/>
    <dgm:cxn modelId="{89F29E55-1CBD-4B61-ABA8-4CE04D6458BC}" type="presParOf" srcId="{79E3CE49-13E1-4F1D-B28E-E70C7E90FC55}" destId="{61C1796A-3086-46E7-9E90-0174DF5A6905}" srcOrd="1" destOrd="0" presId="urn:microsoft.com/office/officeart/2005/8/layout/vList2"/>
    <dgm:cxn modelId="{C3B37398-17AB-4A46-BF26-909DBAC8AC7F}" type="presParOf" srcId="{79E3CE49-13E1-4F1D-B28E-E70C7E90FC55}" destId="{5BEBB8F6-9009-4C4F-AA43-BFA2DFE3921E}" srcOrd="2" destOrd="0" presId="urn:microsoft.com/office/officeart/2005/8/layout/vList2"/>
    <dgm:cxn modelId="{38C4AD74-1067-4ACE-9A84-45F62217B28F}" type="presParOf" srcId="{79E3CE49-13E1-4F1D-B28E-E70C7E90FC55}" destId="{F794BE4C-C4C3-4596-B371-8F8A2B6BB2F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B2DEF6-F3B3-46B7-917E-ED8CD6A1F4DC}">
      <dsp:nvSpPr>
        <dsp:cNvPr id="0" name=""/>
        <dsp:cNvSpPr/>
      </dsp:nvSpPr>
      <dsp:spPr>
        <a:xfrm>
          <a:off x="0" y="717"/>
          <a:ext cx="6301601" cy="60280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82AE5E-84B2-431B-8C08-EA97E081DC8C}">
      <dsp:nvSpPr>
        <dsp:cNvPr id="0" name=""/>
        <dsp:cNvSpPr/>
      </dsp:nvSpPr>
      <dsp:spPr>
        <a:xfrm>
          <a:off x="182349" y="136349"/>
          <a:ext cx="331544" cy="3315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A3A64F-2AB8-4D60-9D9D-B8EDD09D4EE9}">
      <dsp:nvSpPr>
        <dsp:cNvPr id="0" name=""/>
        <dsp:cNvSpPr/>
      </dsp:nvSpPr>
      <dsp:spPr>
        <a:xfrm>
          <a:off x="696242" y="717"/>
          <a:ext cx="5605358" cy="602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97" tIns="63797" rIns="63797" bIns="6379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Other updates</a:t>
          </a:r>
        </a:p>
      </dsp:txBody>
      <dsp:txXfrm>
        <a:off x="696242" y="717"/>
        <a:ext cx="5605358" cy="602807"/>
      </dsp:txXfrm>
    </dsp:sp>
    <dsp:sp modelId="{C0530E76-F6C0-48DE-880E-48069533DD7A}">
      <dsp:nvSpPr>
        <dsp:cNvPr id="0" name=""/>
        <dsp:cNvSpPr/>
      </dsp:nvSpPr>
      <dsp:spPr>
        <a:xfrm>
          <a:off x="0" y="754227"/>
          <a:ext cx="6301601" cy="60280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9DBC85-5E0B-4C50-A0D2-DB90EA3A93A7}">
      <dsp:nvSpPr>
        <dsp:cNvPr id="0" name=""/>
        <dsp:cNvSpPr/>
      </dsp:nvSpPr>
      <dsp:spPr>
        <a:xfrm>
          <a:off x="182349" y="889858"/>
          <a:ext cx="331544" cy="3315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29CBF-0D35-41E8-BCDA-F49250BA12CB}">
      <dsp:nvSpPr>
        <dsp:cNvPr id="0" name=""/>
        <dsp:cNvSpPr/>
      </dsp:nvSpPr>
      <dsp:spPr>
        <a:xfrm>
          <a:off x="696242" y="754227"/>
          <a:ext cx="5605358" cy="602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97" tIns="63797" rIns="63797" bIns="6379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Hourly rate and permit fee updates</a:t>
          </a:r>
        </a:p>
      </dsp:txBody>
      <dsp:txXfrm>
        <a:off x="696242" y="754227"/>
        <a:ext cx="5605358" cy="602807"/>
      </dsp:txXfrm>
    </dsp:sp>
    <dsp:sp modelId="{0E45FF08-39A7-417C-9148-276C99DD8861}">
      <dsp:nvSpPr>
        <dsp:cNvPr id="0" name=""/>
        <dsp:cNvSpPr/>
      </dsp:nvSpPr>
      <dsp:spPr>
        <a:xfrm>
          <a:off x="0" y="1507736"/>
          <a:ext cx="6301601" cy="60280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E7BCEB-CA47-4B75-BE29-161DBCF0B086}">
      <dsp:nvSpPr>
        <dsp:cNvPr id="0" name=""/>
        <dsp:cNvSpPr/>
      </dsp:nvSpPr>
      <dsp:spPr>
        <a:xfrm>
          <a:off x="182349" y="1643368"/>
          <a:ext cx="331544" cy="3315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EC384E-73F5-4683-BEF4-9327548FF9D4}">
      <dsp:nvSpPr>
        <dsp:cNvPr id="0" name=""/>
        <dsp:cNvSpPr/>
      </dsp:nvSpPr>
      <dsp:spPr>
        <a:xfrm>
          <a:off x="696242" y="1507736"/>
          <a:ext cx="5605358" cy="602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97" tIns="63797" rIns="63797" bIns="6379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Use fees – how they work</a:t>
          </a:r>
        </a:p>
      </dsp:txBody>
      <dsp:txXfrm>
        <a:off x="696242" y="1507736"/>
        <a:ext cx="5605358" cy="602807"/>
      </dsp:txXfrm>
    </dsp:sp>
    <dsp:sp modelId="{78C6B35B-6BFB-4E24-B0DA-4A21D6E2199C}">
      <dsp:nvSpPr>
        <dsp:cNvPr id="0" name=""/>
        <dsp:cNvSpPr/>
      </dsp:nvSpPr>
      <dsp:spPr>
        <a:xfrm>
          <a:off x="0" y="2261245"/>
          <a:ext cx="6301601" cy="60280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689E60-24C2-445F-AB6B-10A65498E9C8}">
      <dsp:nvSpPr>
        <dsp:cNvPr id="0" name=""/>
        <dsp:cNvSpPr/>
      </dsp:nvSpPr>
      <dsp:spPr>
        <a:xfrm>
          <a:off x="182349" y="2396877"/>
          <a:ext cx="331544" cy="33154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41F2AC-4B9B-4B0C-8AE9-EC30B477EE66}">
      <dsp:nvSpPr>
        <dsp:cNvPr id="0" name=""/>
        <dsp:cNvSpPr/>
      </dsp:nvSpPr>
      <dsp:spPr>
        <a:xfrm>
          <a:off x="696242" y="2261245"/>
          <a:ext cx="5605358" cy="602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97" tIns="63797" rIns="63797" bIns="6379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New Total Days in ROW field overview and how to use it</a:t>
          </a:r>
        </a:p>
      </dsp:txBody>
      <dsp:txXfrm>
        <a:off x="696242" y="2261245"/>
        <a:ext cx="5605358" cy="602807"/>
      </dsp:txXfrm>
    </dsp:sp>
    <dsp:sp modelId="{1955AFEE-B556-4B28-952B-10E0297C66AC}">
      <dsp:nvSpPr>
        <dsp:cNvPr id="0" name=""/>
        <dsp:cNvSpPr/>
      </dsp:nvSpPr>
      <dsp:spPr>
        <a:xfrm>
          <a:off x="0" y="3014755"/>
          <a:ext cx="6301601" cy="60280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2004FC-DF63-4826-A710-29AB5E50DF1E}">
      <dsp:nvSpPr>
        <dsp:cNvPr id="0" name=""/>
        <dsp:cNvSpPr/>
      </dsp:nvSpPr>
      <dsp:spPr>
        <a:xfrm>
          <a:off x="182349" y="3150387"/>
          <a:ext cx="331544" cy="33154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9CE67F-B4A7-4087-8D13-9DB266EBA916}">
      <dsp:nvSpPr>
        <dsp:cNvPr id="0" name=""/>
        <dsp:cNvSpPr/>
      </dsp:nvSpPr>
      <dsp:spPr>
        <a:xfrm>
          <a:off x="696242" y="3014755"/>
          <a:ext cx="5605358" cy="602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97" tIns="63797" rIns="63797" bIns="6379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New and updated help articles</a:t>
          </a:r>
        </a:p>
      </dsp:txBody>
      <dsp:txXfrm>
        <a:off x="696242" y="3014755"/>
        <a:ext cx="5605358" cy="602807"/>
      </dsp:txXfrm>
    </dsp:sp>
    <dsp:sp modelId="{ED93D838-F623-4919-9AE6-C262FD936A9F}">
      <dsp:nvSpPr>
        <dsp:cNvPr id="0" name=""/>
        <dsp:cNvSpPr/>
      </dsp:nvSpPr>
      <dsp:spPr>
        <a:xfrm>
          <a:off x="0" y="3768264"/>
          <a:ext cx="6301601" cy="60280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12F29F-9AE4-4C57-9A80-19A724D9C932}">
      <dsp:nvSpPr>
        <dsp:cNvPr id="0" name=""/>
        <dsp:cNvSpPr/>
      </dsp:nvSpPr>
      <dsp:spPr>
        <a:xfrm>
          <a:off x="182349" y="3903896"/>
          <a:ext cx="331544" cy="331544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55AF95-0EA2-4FC8-A574-BC1C5BB46C8B}">
      <dsp:nvSpPr>
        <dsp:cNvPr id="0" name=""/>
        <dsp:cNvSpPr/>
      </dsp:nvSpPr>
      <dsp:spPr>
        <a:xfrm>
          <a:off x="696242" y="3768264"/>
          <a:ext cx="5605358" cy="602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97" tIns="63797" rIns="63797" bIns="6379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Virtual coaching</a:t>
          </a:r>
        </a:p>
      </dsp:txBody>
      <dsp:txXfrm>
        <a:off x="696242" y="3768264"/>
        <a:ext cx="5605358" cy="602807"/>
      </dsp:txXfrm>
    </dsp:sp>
    <dsp:sp modelId="{842A77ED-CDB2-420C-8056-7BF4437D25E4}">
      <dsp:nvSpPr>
        <dsp:cNvPr id="0" name=""/>
        <dsp:cNvSpPr/>
      </dsp:nvSpPr>
      <dsp:spPr>
        <a:xfrm>
          <a:off x="0" y="4521774"/>
          <a:ext cx="6301601" cy="60280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75F204-986B-4812-B92D-47C9877A0CC0}">
      <dsp:nvSpPr>
        <dsp:cNvPr id="0" name=""/>
        <dsp:cNvSpPr/>
      </dsp:nvSpPr>
      <dsp:spPr>
        <a:xfrm>
          <a:off x="182349" y="4657406"/>
          <a:ext cx="331544" cy="331544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71BD70-137A-4566-9C12-994D815A183A}">
      <dsp:nvSpPr>
        <dsp:cNvPr id="0" name=""/>
        <dsp:cNvSpPr/>
      </dsp:nvSpPr>
      <dsp:spPr>
        <a:xfrm>
          <a:off x="696242" y="4521774"/>
          <a:ext cx="5605358" cy="602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97" tIns="63797" rIns="63797" bIns="6379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How to get help</a:t>
          </a:r>
        </a:p>
      </dsp:txBody>
      <dsp:txXfrm>
        <a:off x="696242" y="4521774"/>
        <a:ext cx="5605358" cy="602807"/>
      </dsp:txXfrm>
    </dsp:sp>
    <dsp:sp modelId="{BDC59A2B-C459-4678-984B-15BA8A8426FD}">
      <dsp:nvSpPr>
        <dsp:cNvPr id="0" name=""/>
        <dsp:cNvSpPr/>
      </dsp:nvSpPr>
      <dsp:spPr>
        <a:xfrm>
          <a:off x="0" y="5275283"/>
          <a:ext cx="6301601" cy="60280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A6F38F-5668-4AE2-BCF4-B41D9480FCB3}">
      <dsp:nvSpPr>
        <dsp:cNvPr id="0" name=""/>
        <dsp:cNvSpPr/>
      </dsp:nvSpPr>
      <dsp:spPr>
        <a:xfrm>
          <a:off x="182349" y="5410915"/>
          <a:ext cx="331544" cy="331544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313D97-E2EC-4EB1-A7AF-D7235ED2E928}">
      <dsp:nvSpPr>
        <dsp:cNvPr id="0" name=""/>
        <dsp:cNvSpPr/>
      </dsp:nvSpPr>
      <dsp:spPr>
        <a:xfrm>
          <a:off x="696242" y="5275283"/>
          <a:ext cx="5605358" cy="602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97" tIns="63797" rIns="63797" bIns="6379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Open Q&amp;A</a:t>
          </a:r>
        </a:p>
      </dsp:txBody>
      <dsp:txXfrm>
        <a:off x="696242" y="5275283"/>
        <a:ext cx="5605358" cy="6028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7409D2-B54B-414E-91D3-6930D50DF529}">
      <dsp:nvSpPr>
        <dsp:cNvPr id="0" name=""/>
        <dsp:cNvSpPr/>
      </dsp:nvSpPr>
      <dsp:spPr>
        <a:xfrm>
          <a:off x="3286" y="177869"/>
          <a:ext cx="3203971" cy="1123643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tx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u="none" kern="1200" dirty="0"/>
            <a:t>Permit Fees </a:t>
          </a:r>
        </a:p>
      </dsp:txBody>
      <dsp:txXfrm>
        <a:off x="3286" y="177869"/>
        <a:ext cx="3203971" cy="1123643"/>
      </dsp:txXfrm>
    </dsp:sp>
    <dsp:sp modelId="{B34B3608-7559-43CF-92F7-63114249F735}">
      <dsp:nvSpPr>
        <dsp:cNvPr id="0" name=""/>
        <dsp:cNvSpPr/>
      </dsp:nvSpPr>
      <dsp:spPr>
        <a:xfrm>
          <a:off x="3286" y="1301512"/>
          <a:ext cx="3203971" cy="2871956"/>
        </a:xfrm>
        <a:prstGeom prst="rect">
          <a:avLst/>
        </a:prstGeom>
        <a:solidFill>
          <a:schemeClr val="tx2">
            <a:lumMod val="20000"/>
            <a:lumOff val="80000"/>
            <a:alpha val="90000"/>
          </a:schemeClr>
        </a:solidFill>
        <a:ln w="12700" cap="flat" cmpd="sng" algn="ctr">
          <a:solidFill>
            <a:schemeClr val="tx2">
              <a:lumMod val="20000"/>
              <a:lumOff val="8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Issuance, amendment and renewal fees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Recovery: Administrative, some review time and overhead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</dsp:txBody>
      <dsp:txXfrm>
        <a:off x="3286" y="1301512"/>
        <a:ext cx="3203971" cy="2871956"/>
      </dsp:txXfrm>
    </dsp:sp>
    <dsp:sp modelId="{299D46CC-CA31-43D6-A963-67A32D5943EF}">
      <dsp:nvSpPr>
        <dsp:cNvPr id="0" name=""/>
        <dsp:cNvSpPr/>
      </dsp:nvSpPr>
      <dsp:spPr>
        <a:xfrm>
          <a:off x="3655814" y="177869"/>
          <a:ext cx="3203971" cy="1123643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u="none" kern="1200" dirty="0"/>
            <a:t>Hourly Rate</a:t>
          </a:r>
        </a:p>
      </dsp:txBody>
      <dsp:txXfrm>
        <a:off x="3655814" y="177869"/>
        <a:ext cx="3203971" cy="1123643"/>
      </dsp:txXfrm>
    </dsp:sp>
    <dsp:sp modelId="{51D411BC-727E-400A-93F0-1023AA603B6F}">
      <dsp:nvSpPr>
        <dsp:cNvPr id="0" name=""/>
        <dsp:cNvSpPr/>
      </dsp:nvSpPr>
      <dsp:spPr>
        <a:xfrm>
          <a:off x="3655814" y="1301512"/>
          <a:ext cx="3203971" cy="2871956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lumMod val="40000"/>
              <a:lumOff val="6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Review and inspection rates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Recovery: Review or inspection time and overhead</a:t>
          </a:r>
        </a:p>
      </dsp:txBody>
      <dsp:txXfrm>
        <a:off x="3655814" y="1301512"/>
        <a:ext cx="3203971" cy="2871956"/>
      </dsp:txXfrm>
    </dsp:sp>
    <dsp:sp modelId="{147C8613-6092-4E3C-B568-D77C0BBCFB83}">
      <dsp:nvSpPr>
        <dsp:cNvPr id="0" name=""/>
        <dsp:cNvSpPr/>
      </dsp:nvSpPr>
      <dsp:spPr>
        <a:xfrm>
          <a:off x="7308342" y="177869"/>
          <a:ext cx="3203971" cy="1123643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u="none" kern="1200"/>
            <a:t>Use and Occupation Fees</a:t>
          </a:r>
        </a:p>
      </dsp:txBody>
      <dsp:txXfrm>
        <a:off x="7308342" y="177869"/>
        <a:ext cx="3203971" cy="1123643"/>
      </dsp:txXfrm>
    </dsp:sp>
    <dsp:sp modelId="{CA15CF9A-82C8-47A5-A4D1-EA251BE9AC45}">
      <dsp:nvSpPr>
        <dsp:cNvPr id="0" name=""/>
        <dsp:cNvSpPr/>
      </dsp:nvSpPr>
      <dsp:spPr>
        <a:xfrm>
          <a:off x="7311628" y="1311305"/>
          <a:ext cx="3203971" cy="2871956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Non-transportation uses of the right-of-way charged by the square footage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Discretionary: Used to encourage shorter and more efficient use of the public right-of-way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</dsp:txBody>
      <dsp:txXfrm>
        <a:off x="7311628" y="1311305"/>
        <a:ext cx="3203971" cy="28719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109B56-8371-4B4D-9C66-536DF02E933C}">
      <dsp:nvSpPr>
        <dsp:cNvPr id="0" name=""/>
        <dsp:cNvSpPr/>
      </dsp:nvSpPr>
      <dsp:spPr>
        <a:xfrm rot="5400000">
          <a:off x="6939824" y="-3095513"/>
          <a:ext cx="1116664" cy="7591088"/>
        </a:xfrm>
        <a:prstGeom prst="round2SameRect">
          <a:avLst/>
        </a:prstGeom>
        <a:solidFill>
          <a:schemeClr val="bg2">
            <a:lumMod val="9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+mn-lt"/>
            </a:rPr>
            <a:t>For construction and utility permits, update to full or partial full cost recovery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+mn-lt"/>
            </a:rPr>
            <a:t>For public activation and maintenance permits, update with 2019 – 2021  AWI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+mn-lt"/>
            </a:rPr>
            <a:t>Keep free permits free (e.g., gardening, signs, block party etc.)</a:t>
          </a:r>
        </a:p>
      </dsp:txBody>
      <dsp:txXfrm rot="-5400000">
        <a:off x="3702613" y="196209"/>
        <a:ext cx="7536577" cy="1007642"/>
      </dsp:txXfrm>
    </dsp:sp>
    <dsp:sp modelId="{E9A2C40F-9255-4AD7-8FB8-C64B0378D577}">
      <dsp:nvSpPr>
        <dsp:cNvPr id="0" name=""/>
        <dsp:cNvSpPr/>
      </dsp:nvSpPr>
      <dsp:spPr>
        <a:xfrm>
          <a:off x="465791" y="2114"/>
          <a:ext cx="3236820" cy="1395830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>
              <a:latin typeface="+mn-lt"/>
            </a:rPr>
            <a:t>Issuance Fees</a:t>
          </a:r>
        </a:p>
      </dsp:txBody>
      <dsp:txXfrm>
        <a:off x="533930" y="70253"/>
        <a:ext cx="3100542" cy="1259552"/>
      </dsp:txXfrm>
    </dsp:sp>
    <dsp:sp modelId="{872B0E14-345B-4898-9B98-ECFC0D7E041B}">
      <dsp:nvSpPr>
        <dsp:cNvPr id="0" name=""/>
        <dsp:cNvSpPr/>
      </dsp:nvSpPr>
      <dsp:spPr>
        <a:xfrm rot="5400000">
          <a:off x="6992601" y="-1629891"/>
          <a:ext cx="1116664" cy="7591088"/>
        </a:xfrm>
        <a:prstGeom prst="round2SameRect">
          <a:avLst/>
        </a:prstGeom>
        <a:solidFill>
          <a:schemeClr val="bg2">
            <a:lumMod val="9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+mn-lt"/>
            </a:rPr>
            <a:t>Update with 2019 – 2021 AWI </a:t>
          </a:r>
        </a:p>
      </dsp:txBody>
      <dsp:txXfrm rot="-5400000">
        <a:off x="3755390" y="1661831"/>
        <a:ext cx="7536577" cy="1007642"/>
      </dsp:txXfrm>
    </dsp:sp>
    <dsp:sp modelId="{C31B0724-2C73-4B83-AE2F-BA00BDCABA7B}">
      <dsp:nvSpPr>
        <dsp:cNvPr id="0" name=""/>
        <dsp:cNvSpPr/>
      </dsp:nvSpPr>
      <dsp:spPr>
        <a:xfrm>
          <a:off x="465791" y="1467737"/>
          <a:ext cx="3289597" cy="1395830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+mn-lt"/>
            </a:rPr>
            <a:t>Hourly Rate</a:t>
          </a:r>
        </a:p>
      </dsp:txBody>
      <dsp:txXfrm>
        <a:off x="533930" y="1535876"/>
        <a:ext cx="3153319" cy="1259552"/>
      </dsp:txXfrm>
    </dsp:sp>
    <dsp:sp modelId="{FA9716A5-F4CF-4C40-9A7C-108F4424ED34}">
      <dsp:nvSpPr>
        <dsp:cNvPr id="0" name=""/>
        <dsp:cNvSpPr/>
      </dsp:nvSpPr>
      <dsp:spPr>
        <a:xfrm rot="5400000">
          <a:off x="7041407" y="-164269"/>
          <a:ext cx="1116664" cy="7591088"/>
        </a:xfrm>
        <a:prstGeom prst="round2SameRect">
          <a:avLst/>
        </a:prstGeom>
        <a:solidFill>
          <a:schemeClr val="bg2">
            <a:lumMod val="9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+mn-lt"/>
            </a:rPr>
            <a:t>No change</a:t>
          </a:r>
        </a:p>
      </dsp:txBody>
      <dsp:txXfrm rot="-5400000">
        <a:off x="3804196" y="3127453"/>
        <a:ext cx="7536577" cy="1007642"/>
      </dsp:txXfrm>
    </dsp:sp>
    <dsp:sp modelId="{C7EB01E8-8313-4845-9777-A1A07270693E}">
      <dsp:nvSpPr>
        <dsp:cNvPr id="0" name=""/>
        <dsp:cNvSpPr/>
      </dsp:nvSpPr>
      <dsp:spPr>
        <a:xfrm>
          <a:off x="465791" y="2933359"/>
          <a:ext cx="3338403" cy="1395830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latin typeface="+mn-lt"/>
            </a:rPr>
            <a:t>Use and Occupancy Fees</a:t>
          </a:r>
        </a:p>
      </dsp:txBody>
      <dsp:txXfrm>
        <a:off x="533930" y="3001498"/>
        <a:ext cx="3202125" cy="12595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6BFE5D-AE79-444D-B0A7-FB083A998E9E}">
      <dsp:nvSpPr>
        <dsp:cNvPr id="0" name=""/>
        <dsp:cNvSpPr/>
      </dsp:nvSpPr>
      <dsp:spPr>
        <a:xfrm>
          <a:off x="0" y="92788"/>
          <a:ext cx="7721600" cy="767520"/>
        </a:xfrm>
        <a:prstGeom prst="roundRect">
          <a:avLst/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Utility Permits</a:t>
          </a:r>
        </a:p>
      </dsp:txBody>
      <dsp:txXfrm>
        <a:off x="37467" y="130255"/>
        <a:ext cx="7646666" cy="692586"/>
      </dsp:txXfrm>
    </dsp:sp>
    <dsp:sp modelId="{61C1796A-3086-46E7-9E90-0174DF5A6905}">
      <dsp:nvSpPr>
        <dsp:cNvPr id="0" name=""/>
        <dsp:cNvSpPr/>
      </dsp:nvSpPr>
      <dsp:spPr>
        <a:xfrm>
          <a:off x="0" y="860308"/>
          <a:ext cx="7721600" cy="1291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161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b="1" kern="1200" dirty="0">
              <a:solidFill>
                <a:schemeClr val="tx1">
                  <a:lumMod val="50000"/>
                </a:schemeClr>
              </a:solidFill>
            </a:rPr>
            <a:t>Duration calculates Use Exp &amp; Permit Exp Dates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b="1" kern="1200" dirty="0">
              <a:solidFill>
                <a:schemeClr val="tx1">
                  <a:lumMod val="50000"/>
                </a:schemeClr>
              </a:solidFill>
            </a:rPr>
            <a:t>Total Days in ROW calculates use fees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b="1" kern="1200" dirty="0">
              <a:solidFill>
                <a:schemeClr val="tx1">
                  <a:lumMod val="50000"/>
                </a:schemeClr>
              </a:solidFill>
            </a:rPr>
            <a:t>Duration = Total Days in ROW</a:t>
          </a:r>
        </a:p>
      </dsp:txBody>
      <dsp:txXfrm>
        <a:off x="0" y="860308"/>
        <a:ext cx="7721600" cy="1291680"/>
      </dsp:txXfrm>
    </dsp:sp>
    <dsp:sp modelId="{5BEBB8F6-9009-4C4F-AA43-BFA2DFE3921E}">
      <dsp:nvSpPr>
        <dsp:cNvPr id="0" name=""/>
        <dsp:cNvSpPr/>
      </dsp:nvSpPr>
      <dsp:spPr>
        <a:xfrm>
          <a:off x="0" y="2151988"/>
          <a:ext cx="7721600" cy="767520"/>
        </a:xfrm>
        <a:prstGeom prst="roundRect">
          <a:avLst/>
        </a:prstGeom>
        <a:solidFill>
          <a:schemeClr val="tx1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Construction Permits</a:t>
          </a:r>
        </a:p>
      </dsp:txBody>
      <dsp:txXfrm>
        <a:off x="37467" y="2189455"/>
        <a:ext cx="7646666" cy="692586"/>
      </dsp:txXfrm>
    </dsp:sp>
    <dsp:sp modelId="{F794BE4C-C4C3-4596-B371-8F8A2B6BB2F2}">
      <dsp:nvSpPr>
        <dsp:cNvPr id="0" name=""/>
        <dsp:cNvSpPr/>
      </dsp:nvSpPr>
      <dsp:spPr>
        <a:xfrm>
          <a:off x="0" y="2919508"/>
          <a:ext cx="7721600" cy="218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5161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b="1" kern="1200" dirty="0">
              <a:solidFill>
                <a:schemeClr val="tx1">
                  <a:lumMod val="50000"/>
                </a:schemeClr>
              </a:solidFill>
            </a:rPr>
            <a:t>Duration calculates Use Exp Date</a:t>
          </a:r>
        </a:p>
        <a:p>
          <a:pPr marL="457200" lvl="2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>
              <a:solidFill>
                <a:schemeClr val="tx1">
                  <a:lumMod val="50000"/>
                </a:schemeClr>
              </a:solidFill>
            </a:rPr>
            <a:t>Duration = Project timeline</a:t>
          </a:r>
        </a:p>
        <a:p>
          <a:pPr marL="457200" lvl="2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>
              <a:solidFill>
                <a:schemeClr val="tx1">
                  <a:lumMod val="50000"/>
                </a:schemeClr>
              </a:solidFill>
            </a:rPr>
            <a:t>Can be greater than Total Days in ROW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b="1" kern="1200" dirty="0">
              <a:solidFill>
                <a:schemeClr val="tx1">
                  <a:lumMod val="50000"/>
                </a:schemeClr>
              </a:solidFill>
            </a:rPr>
            <a:t>Total Days in ROW calculates use fees</a:t>
          </a:r>
        </a:p>
        <a:p>
          <a:pPr marL="457200" lvl="2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>
              <a:solidFill>
                <a:schemeClr val="tx1">
                  <a:lumMod val="50000"/>
                </a:schemeClr>
              </a:solidFill>
            </a:rPr>
            <a:t>Total Days in ROW = Working days in ROW</a:t>
          </a:r>
        </a:p>
      </dsp:txBody>
      <dsp:txXfrm>
        <a:off x="0" y="2919508"/>
        <a:ext cx="7721600" cy="2185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56040C-23C3-4916-B8AE-33182B3F03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B790B8-6AC2-4481-A8FE-716B6C239B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66E01-34A2-47AE-B829-03D4935DF519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C03D62-F0F9-4624-9E6D-4309384FF6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B1D9CC-FE57-4E10-9C7F-4C0CCDF384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99517-2C93-4C49-8098-1BEF9B8DD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671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BAE5B-F118-4961-BA92-79310DC277B4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62E38-1DBF-493E-8775-8109287F1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537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/>
              <a:t>Welcome to the SDOT Street Use Utility workshop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62E38-1DBF-493E-8775-8109287F1E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716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Job Start reschedules must be 2 business days in advance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62E38-1DBF-493E-8775-8109287F1EB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31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Job Start reschedules must be 2 business days in advance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62E38-1DBF-493E-8775-8109287F1EB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731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635B5-FF59-406E-B74D-09342D3385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8747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0" dirty="0"/>
              <a:t>When a user needs </a:t>
            </a:r>
            <a:r>
              <a:rPr lang="en-US" b="1" dirty="0"/>
              <a:t>help</a:t>
            </a:r>
            <a:r>
              <a:rPr lang="en-US" b="0" dirty="0"/>
              <a:t>, they can access the Help Center articles by clicking on </a:t>
            </a:r>
            <a:r>
              <a:rPr lang="en-US" b="1" dirty="0"/>
              <a:t>Help.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0" dirty="0"/>
              <a:t>The banner is available throughout the portal, and Help can be accessed at any time simply by clicking on the Help button.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635B5-FF59-406E-B74D-09342D3385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89604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62E38-1DBF-493E-8775-8109287F1EB1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365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462E38-1DBF-493E-8775-8109287F1E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3457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462E38-1DBF-493E-8775-8109287F1E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135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Job Start reschedules must be 2 business days in advance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62E38-1DBF-493E-8775-8109287F1EB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1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Job Start reschedules must be 2 business days in advance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62E38-1DBF-493E-8775-8109287F1EB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736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Job Start reschedules must be 2 business days in advance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62E38-1DBF-493E-8775-8109287F1EB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85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Job Start reschedules must be 2 business days in advance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462E38-1DBF-493E-8775-8109287F1E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469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Job Start reschedules must be 2 business days in advance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62E38-1DBF-493E-8775-8109287F1EB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2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Job Start reschedules must be 2 business days in advance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62E38-1DBF-493E-8775-8109287F1EB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49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CB5BF-7B1D-4C2F-8DCE-3B48B409DB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050" b="1"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9B9B91-2B82-4546-B83D-1C806B64C2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41BA6-CDAF-4674-85A3-AACB1F552E26}"/>
              </a:ext>
            </a:extLst>
          </p:cNvPr>
          <p:cNvSpPr txBox="1"/>
          <p:nvPr userDrawn="1"/>
        </p:nvSpPr>
        <p:spPr>
          <a:xfrm>
            <a:off x="0" y="6516971"/>
            <a:ext cx="9415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</a:rPr>
              <a:t>11/17/21  Department of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1329874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A49D0-05FB-4A13-9342-93E5AA7FB6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80D4A-F83B-4EB0-9CF2-C37A931B4EB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33286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133421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E3097-AC2D-4E71-B5A6-B37F847BCD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7275A-6671-4B2A-BF8E-E0A27F32395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0966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C32B95-ABB2-41D5-B74B-4C216A81799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0966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845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860C1-C8F4-42C5-9A6B-D6B62C06FB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D1FAB-9430-4266-9D4D-60E3919DFF4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70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161C4E-4B6A-401B-9388-434C46C23CE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4172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46F982-9B7A-4DB7-BD8A-33EE8EBA929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70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B2C2E3-4EBB-4A84-826A-812CC9487D3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4172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665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2F0A6-C5A2-443E-8D49-43D6387DC9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289026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1802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0E995-D949-4665-B2BE-6C1BCBCBF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3D865-FD4B-4775-8105-EA2753B9349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93489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2C222-FAB2-4815-AD59-66AACA2A6ED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399"/>
            <a:ext cx="3932237" cy="3864923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2091754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57CA1-AD78-47F2-9FA9-24CE3C9F4D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9A6B14-1176-46C3-92A7-C9D09DD5CF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934898"/>
          </a:xfrm>
        </p:spPr>
        <p:txBody>
          <a:bodyPr anchor="b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76BB76-673A-42AA-810D-796158A9DAB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399"/>
            <a:ext cx="3932237" cy="3864923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3130665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CB5BF-7B1D-4C2F-8DCE-3B48B409DB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050" b="1"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9B9B91-2B82-4546-B83D-1C806B64C2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41BA6-CDAF-4674-85A3-AACB1F552E26}"/>
              </a:ext>
            </a:extLst>
          </p:cNvPr>
          <p:cNvSpPr txBox="1"/>
          <p:nvPr userDrawn="1"/>
        </p:nvSpPr>
        <p:spPr>
          <a:xfrm>
            <a:off x="0" y="6516971"/>
            <a:ext cx="9415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</a:rPr>
              <a:t>11/17/21  Department of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38743476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A6640-AAF9-498F-A6FD-C91E4B710D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/>
              <a:t>Title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26F17-7903-4D43-813F-6A908669D6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08732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2463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A49D0-05FB-4A13-9342-93E5AA7FB6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80D4A-F83B-4EB0-9CF2-C37A931B4EB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33286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506456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A6640-AAF9-498F-A6FD-C91E4B710D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/>
              <a:t>Title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26F17-7903-4D43-813F-6A908669D6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08732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07322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E3097-AC2D-4E71-B5A6-B37F847BCD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7275A-6671-4B2A-BF8E-E0A27F32395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0966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C32B95-ABB2-41D5-B74B-4C216A81799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0966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18130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860C1-C8F4-42C5-9A6B-D6B62C06FB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D1FAB-9430-4266-9D4D-60E3919DFF4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70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161C4E-4B6A-401B-9388-434C46C23CE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4172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46F982-9B7A-4DB7-BD8A-33EE8EBA929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70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B2C2E3-4EBB-4A84-826A-812CC9487D3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4172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9141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2F0A6-C5A2-443E-8D49-43D6387DC9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0480474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5407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0E995-D949-4665-B2BE-6C1BCBCBF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3D865-FD4B-4775-8105-EA2753B9349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93489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2C222-FAB2-4815-AD59-66AACA2A6ED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399"/>
            <a:ext cx="3932237" cy="3864923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7478326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57CA1-AD78-47F2-9FA9-24CE3C9F4D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9A6B14-1176-46C3-92A7-C9D09DD5CF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934898"/>
          </a:xfrm>
        </p:spPr>
        <p:txBody>
          <a:bodyPr anchor="b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76BB76-673A-42AA-810D-796158A9DAB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399"/>
            <a:ext cx="3932237" cy="3864923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42256298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CB5BF-7B1D-4C2F-8DCE-3B48B409DB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050" b="1"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9B9B91-2B82-4546-B83D-1C806B64C2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41BA6-CDAF-4674-85A3-AACB1F552E26}"/>
              </a:ext>
            </a:extLst>
          </p:cNvPr>
          <p:cNvSpPr txBox="1"/>
          <p:nvPr userDrawn="1"/>
        </p:nvSpPr>
        <p:spPr>
          <a:xfrm>
            <a:off x="0" y="6516971"/>
            <a:ext cx="9415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</a:rPr>
              <a:t>11/17/21  Department of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1329874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A6640-AAF9-498F-A6FD-C91E4B710D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/>
              <a:t>Title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26F17-7903-4D43-813F-6A908669D6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08732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07322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A49D0-05FB-4A13-9342-93E5AA7FB6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80D4A-F83B-4EB0-9CF2-C37A931B4EB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33286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5059973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E3097-AC2D-4E71-B5A6-B37F847BCD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7275A-6671-4B2A-BF8E-E0A27F32395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0966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C32B95-ABB2-41D5-B74B-4C216A81799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0966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5851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A49D0-05FB-4A13-9342-93E5AA7FB6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80D4A-F83B-4EB0-9CF2-C37A931B4EB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33286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5059973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860C1-C8F4-42C5-9A6B-D6B62C06FB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D1FAB-9430-4266-9D4D-60E3919DFF4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70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161C4E-4B6A-401B-9388-434C46C23CE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4172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46F982-9B7A-4DB7-BD8A-33EE8EBA929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70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B2C2E3-4EBB-4A84-826A-812CC9487D3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4172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02314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2F0A6-C5A2-443E-8D49-43D6387DC9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1804704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0E995-D949-4665-B2BE-6C1BCBCBF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3D865-FD4B-4775-8105-EA2753B9349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93489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2C222-FAB2-4815-AD59-66AACA2A6ED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399"/>
            <a:ext cx="3932237" cy="3864923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10088399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CB5BF-7B1D-4C2F-8DCE-3B48B409DB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050" b="1"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9B9B91-2B82-4546-B83D-1C806B64C2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41BA6-CDAF-4674-85A3-AACB1F552E26}"/>
              </a:ext>
            </a:extLst>
          </p:cNvPr>
          <p:cNvSpPr txBox="1"/>
          <p:nvPr userDrawn="1"/>
        </p:nvSpPr>
        <p:spPr>
          <a:xfrm>
            <a:off x="0" y="6516971"/>
            <a:ext cx="9415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</a:rPr>
              <a:t>11/17/2021 Department of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1264793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A6640-AAF9-498F-A6FD-C91E4B710D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/>
              <a:t>Title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26F17-7903-4D43-813F-6A908669D6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08732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0587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A49D0-05FB-4A13-9342-93E5AA7FB6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80D4A-F83B-4EB0-9CF2-C37A931B4EB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33286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8707997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E3097-AC2D-4E71-B5A6-B37F847BCD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7275A-6671-4B2A-BF8E-E0A27F32395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0966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C32B95-ABB2-41D5-B74B-4C216A81799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0966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30797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860C1-C8F4-42C5-9A6B-D6B62C06FB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D1FAB-9430-4266-9D4D-60E3919DFF4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70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161C4E-4B6A-401B-9388-434C46C23CE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4172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46F982-9B7A-4DB7-BD8A-33EE8EBA929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70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B2C2E3-4EBB-4A84-826A-812CC9487D3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4172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3254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2F0A6-C5A2-443E-8D49-43D6387DC9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1794295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97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E3097-AC2D-4E71-B5A6-B37F847BCD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7275A-6671-4B2A-BF8E-E0A27F32395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0966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C32B95-ABB2-41D5-B74B-4C216A81799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09669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58510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0E995-D949-4665-B2BE-6C1BCBCBF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3D865-FD4B-4775-8105-EA2753B9349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93489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2C222-FAB2-4815-AD59-66AACA2A6ED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399"/>
            <a:ext cx="3932237" cy="3864923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9893459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57CA1-AD78-47F2-9FA9-24CE3C9F4D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9A6B14-1176-46C3-92A7-C9D09DD5CF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934898"/>
          </a:xfrm>
        </p:spPr>
        <p:txBody>
          <a:bodyPr anchor="b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76BB76-673A-42AA-810D-796158A9DAB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399"/>
            <a:ext cx="3932237" cy="3864923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665324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860C1-C8F4-42C5-9A6B-D6B62C06FB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D1FAB-9430-4266-9D4D-60E3919DFF4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70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161C4E-4B6A-401B-9388-434C46C23CE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4172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46F982-9B7A-4DB7-BD8A-33EE8EBA929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70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B2C2E3-4EBB-4A84-826A-812CC9487D3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4172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0231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2F0A6-C5A2-443E-8D49-43D6387DC9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180470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0E995-D949-4665-B2BE-6C1BCBCBF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3D865-FD4B-4775-8105-EA2753B9349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93489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2C222-FAB2-4815-AD59-66AACA2A6ED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399"/>
            <a:ext cx="3932237" cy="3864923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1008839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CB5BF-7B1D-4C2F-8DCE-3B48B409DB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050" b="1"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9B9B91-2B82-4546-B83D-1C806B64C2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41BA6-CDAF-4674-85A3-AACB1F552E26}"/>
              </a:ext>
            </a:extLst>
          </p:cNvPr>
          <p:cNvSpPr txBox="1"/>
          <p:nvPr userDrawn="1"/>
        </p:nvSpPr>
        <p:spPr>
          <a:xfrm>
            <a:off x="0" y="6516971"/>
            <a:ext cx="9415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</a:rPr>
              <a:t>11/17/21  Department of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35937798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A6640-AAF9-498F-A6FD-C91E4B710D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/>
              <a:t>Title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26F17-7903-4D43-813F-6A908669D6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08732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5002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1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37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5A8B5E1-A20A-40A6-ADD7-A6D96AA0B5D0}"/>
              </a:ext>
            </a:extLst>
          </p:cNvPr>
          <p:cNvSpPr/>
          <p:nvPr userDrawn="1"/>
        </p:nvSpPr>
        <p:spPr>
          <a:xfrm>
            <a:off x="0" y="6057258"/>
            <a:ext cx="12192000" cy="800741"/>
          </a:xfrm>
          <a:prstGeom prst="rect">
            <a:avLst/>
          </a:prstGeom>
          <a:solidFill>
            <a:srgbClr val="003DA5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rtlCol="0" anchor="ctr" anchorCtr="0">
            <a:noAutofit/>
          </a:bodyPr>
          <a:lstStyle/>
          <a:p>
            <a:pPr marL="0" marR="0" indent="0" algn="ctr" rtl="0">
              <a:spcBef>
                <a:spcPts val="0"/>
              </a:spcBef>
              <a:buNone/>
            </a:pPr>
            <a:endParaRPr lang="en-US"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D674A9-8420-4BC9-958B-60904E1FD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CE9525-7613-44D5-9D3B-D9B1A513A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96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CF4B9A-3089-4D6E-8866-D84E2050BDB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415463" y="6057258"/>
            <a:ext cx="2776537" cy="8200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280D15-FD9D-46C3-AD11-3C7ED8EF0895}"/>
              </a:ext>
            </a:extLst>
          </p:cNvPr>
          <p:cNvSpPr txBox="1"/>
          <p:nvPr userDrawn="1"/>
        </p:nvSpPr>
        <p:spPr>
          <a:xfrm>
            <a:off x="218731" y="6303739"/>
            <a:ext cx="9196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11/17/21      Department of Transportation      </a:t>
            </a:r>
            <a:fld id="{4EB2B51C-319E-4D77-ADF7-361A9C15B475}" type="slidenum">
              <a:rPr lang="en-US" sz="1400" b="1" smtClean="0">
                <a:solidFill>
                  <a:schemeClr val="bg1"/>
                </a:solidFill>
              </a:rPr>
              <a:pPr/>
              <a:t>‹#›</a:t>
            </a:fld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30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5A8B5E1-A20A-40A6-ADD7-A6D96AA0B5D0}"/>
              </a:ext>
            </a:extLst>
          </p:cNvPr>
          <p:cNvSpPr/>
          <p:nvPr userDrawn="1"/>
        </p:nvSpPr>
        <p:spPr>
          <a:xfrm>
            <a:off x="0" y="6057258"/>
            <a:ext cx="12192000" cy="800741"/>
          </a:xfrm>
          <a:prstGeom prst="rect">
            <a:avLst/>
          </a:prstGeom>
          <a:solidFill>
            <a:srgbClr val="003DA5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rtlCol="0" anchor="ctr" anchorCtr="0">
            <a:noAutofit/>
          </a:bodyPr>
          <a:lstStyle/>
          <a:p>
            <a:pPr marL="0" marR="0" indent="0" algn="ctr" rtl="0">
              <a:spcBef>
                <a:spcPts val="0"/>
              </a:spcBef>
              <a:buNone/>
            </a:pPr>
            <a:endParaRPr lang="en-US"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D674A9-8420-4BC9-958B-60904E1FD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CE9525-7613-44D5-9D3B-D9B1A513A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96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CF4B9A-3089-4D6E-8866-D84E2050BDB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5463" y="6057258"/>
            <a:ext cx="2776537" cy="8200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280D15-FD9D-46C3-AD11-3C7ED8EF0895}"/>
              </a:ext>
            </a:extLst>
          </p:cNvPr>
          <p:cNvSpPr txBox="1"/>
          <p:nvPr userDrawn="1"/>
        </p:nvSpPr>
        <p:spPr>
          <a:xfrm>
            <a:off x="218731" y="6303739"/>
            <a:ext cx="9196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11/17/21      Department of Transportation      </a:t>
            </a:r>
            <a:fld id="{4EB2B51C-319E-4D77-ADF7-361A9C15B475}" type="slidenum">
              <a:rPr lang="en-US" sz="1400" b="1" smtClean="0">
                <a:solidFill>
                  <a:schemeClr val="bg1"/>
                </a:solidFill>
              </a:rPr>
              <a:pPr/>
              <a:t>‹#›</a:t>
            </a:fld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347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5A8B5E1-A20A-40A6-ADD7-A6D96AA0B5D0}"/>
              </a:ext>
            </a:extLst>
          </p:cNvPr>
          <p:cNvSpPr/>
          <p:nvPr userDrawn="1"/>
        </p:nvSpPr>
        <p:spPr>
          <a:xfrm>
            <a:off x="0" y="6057258"/>
            <a:ext cx="12192000" cy="800741"/>
          </a:xfrm>
          <a:prstGeom prst="rect">
            <a:avLst/>
          </a:prstGeom>
          <a:solidFill>
            <a:srgbClr val="003DA5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rtlCol="0" anchor="ctr" anchorCtr="0">
            <a:noAutofit/>
          </a:bodyPr>
          <a:lstStyle/>
          <a:p>
            <a:pPr marL="0" marR="0" indent="0" algn="ctr" rtl="0">
              <a:spcBef>
                <a:spcPts val="0"/>
              </a:spcBef>
              <a:buNone/>
            </a:pPr>
            <a:endParaRPr lang="en-US"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D674A9-8420-4BC9-958B-60904E1FD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CE9525-7613-44D5-9D3B-D9B1A513A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96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CF4B9A-3089-4D6E-8866-D84E2050BDB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5463" y="6057258"/>
            <a:ext cx="2776537" cy="8200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280D15-FD9D-46C3-AD11-3C7ED8EF0895}"/>
              </a:ext>
            </a:extLst>
          </p:cNvPr>
          <p:cNvSpPr txBox="1"/>
          <p:nvPr userDrawn="1"/>
        </p:nvSpPr>
        <p:spPr>
          <a:xfrm>
            <a:off x="218731" y="6303739"/>
            <a:ext cx="9196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11/17/21      Department of Transportation      </a:t>
            </a:r>
            <a:fld id="{4EB2B51C-319E-4D77-ADF7-361A9C15B475}" type="slidenum">
              <a:rPr lang="en-US" sz="1400" b="1" smtClean="0">
                <a:solidFill>
                  <a:schemeClr val="bg1"/>
                </a:solidFill>
              </a:rPr>
              <a:pPr/>
              <a:t>‹#›</a:t>
            </a:fld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990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5A8B5E1-A20A-40A6-ADD7-A6D96AA0B5D0}"/>
              </a:ext>
            </a:extLst>
          </p:cNvPr>
          <p:cNvSpPr/>
          <p:nvPr userDrawn="1"/>
        </p:nvSpPr>
        <p:spPr>
          <a:xfrm>
            <a:off x="0" y="6057258"/>
            <a:ext cx="12192000" cy="800741"/>
          </a:xfrm>
          <a:prstGeom prst="rect">
            <a:avLst/>
          </a:prstGeom>
          <a:solidFill>
            <a:srgbClr val="003DA5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rtlCol="0" anchor="ctr" anchorCtr="0">
            <a:noAutofit/>
          </a:bodyPr>
          <a:lstStyle/>
          <a:p>
            <a:pPr marL="0" marR="0" indent="0" algn="ctr" rtl="0">
              <a:spcBef>
                <a:spcPts val="0"/>
              </a:spcBef>
              <a:buNone/>
            </a:pPr>
            <a:endParaRPr lang="en-US"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D674A9-8420-4BC9-958B-60904E1FD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CE9525-7613-44D5-9D3B-D9B1A513A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96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CF4B9A-3089-4D6E-8866-D84E2050BDB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415463" y="6057258"/>
            <a:ext cx="2776537" cy="8200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280D15-FD9D-46C3-AD11-3C7ED8EF0895}"/>
              </a:ext>
            </a:extLst>
          </p:cNvPr>
          <p:cNvSpPr txBox="1"/>
          <p:nvPr userDrawn="1"/>
        </p:nvSpPr>
        <p:spPr>
          <a:xfrm>
            <a:off x="218731" y="6303739"/>
            <a:ext cx="9196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11/17/21      Department of Transportation      </a:t>
            </a:r>
            <a:fld id="{4EB2B51C-319E-4D77-ADF7-361A9C15B475}" type="slidenum">
              <a:rPr lang="en-US" sz="1400" b="1" smtClean="0">
                <a:solidFill>
                  <a:schemeClr val="bg1"/>
                </a:solidFill>
              </a:rPr>
              <a:pPr/>
              <a:t>‹#›</a:t>
            </a:fld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30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5A8B5E1-A20A-40A6-ADD7-A6D96AA0B5D0}"/>
              </a:ext>
            </a:extLst>
          </p:cNvPr>
          <p:cNvSpPr/>
          <p:nvPr userDrawn="1"/>
        </p:nvSpPr>
        <p:spPr>
          <a:xfrm>
            <a:off x="0" y="6057258"/>
            <a:ext cx="12192000" cy="800741"/>
          </a:xfrm>
          <a:prstGeom prst="rect">
            <a:avLst/>
          </a:prstGeom>
          <a:solidFill>
            <a:srgbClr val="003DA5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rtlCol="0" anchor="ctr" anchorCtr="0">
            <a:noAutofit/>
          </a:bodyPr>
          <a:lstStyle/>
          <a:p>
            <a:pPr marL="0" marR="0" indent="0" algn="ctr" rtl="0">
              <a:spcBef>
                <a:spcPts val="0"/>
              </a:spcBef>
              <a:buNone/>
            </a:pPr>
            <a:endParaRPr lang="en-US"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D674A9-8420-4BC9-958B-60904E1FD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CE9525-7613-44D5-9D3B-D9B1A513A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96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Subtitle 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CF4B9A-3089-4D6E-8866-D84E2050BDB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5463" y="6057258"/>
            <a:ext cx="2776537" cy="8200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280D15-FD9D-46C3-AD11-3C7ED8EF0895}"/>
              </a:ext>
            </a:extLst>
          </p:cNvPr>
          <p:cNvSpPr txBox="1"/>
          <p:nvPr userDrawn="1"/>
        </p:nvSpPr>
        <p:spPr>
          <a:xfrm>
            <a:off x="218731" y="6303739"/>
            <a:ext cx="9196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11/17/2021     Department of Transportation      </a:t>
            </a:r>
            <a:fld id="{4EB2B51C-319E-4D77-ADF7-361A9C15B475}" type="slidenum">
              <a:rPr lang="en-US" sz="1400" b="1" smtClean="0">
                <a:solidFill>
                  <a:schemeClr val="bg1"/>
                </a:solidFill>
              </a:rPr>
              <a:pPr/>
              <a:t>‹#›</a:t>
            </a:fld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172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40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7" Type="http://schemas.openxmlformats.org/officeDocument/2006/relationships/image" Target="../media/image53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52.png"/><Relationship Id="rId5" Type="http://schemas.openxmlformats.org/officeDocument/2006/relationships/image" Target="../media/image51.svg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7" Type="http://schemas.openxmlformats.org/officeDocument/2006/relationships/image" Target="../media/image53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52.png"/><Relationship Id="rId5" Type="http://schemas.openxmlformats.org/officeDocument/2006/relationships/image" Target="../media/image51.svg"/><Relationship Id="rId4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hyperlink" Target="https://seattlegov.zendesk.com/hc/en-us/articles/360057622533-How-Do-I-Change-the-Start-Date-for-My-Issued-Street-Use-Permit-" TargetMode="External"/><Relationship Id="rId7" Type="http://schemas.openxmlformats.org/officeDocument/2006/relationships/hyperlink" Target="https://seattlegov.zendesk.com/hc/en-us/articles/4406695295511-What-Changes-Can-I-Make-via-the-Seattle-Services-Portal-to-My-Street-Use-Application-or-Permit-" TargetMode="External"/><Relationship Id="rId2" Type="http://schemas.openxmlformats.org/officeDocument/2006/relationships/hyperlink" Target="https://seattlegov.zendesk.com/hc/en-us/articles/4410821331479-What-Happens-to-Your-Original-Permit-When-an-Amendment-is-Issued-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eattlegov.zendesk.com/hc/en-us/articles/360025747654-How-Do-I-Request-a-Revision-to-My-Issued-Vending-or-Long-Term-Public-Space-Management-PSM-Permit-" TargetMode="External"/><Relationship Id="rId5" Type="http://schemas.openxmlformats.org/officeDocument/2006/relationships/hyperlink" Target="https://seattlegov.zendesk.com/hc/en-us/articles/360058153213-How-Do-I-Request-a-Revision-to-My-Issued-Construction-Utility-or-Street-Improvement-Permit-" TargetMode="External"/><Relationship Id="rId4" Type="http://schemas.openxmlformats.org/officeDocument/2006/relationships/hyperlink" Target="https://seattlegov.zendesk.com/hc/en-us/articles/360056107774-How-Do-I-Extend-the-Use-Date-for-My-Issued-Street-Use-Permit-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seattlegov.zendesk.com/hc/en-us/articles/4406695295511-What-Changes-Can-I-Make-via-the-Seattle-Services-Portal-to-My-Street-Use-Application-or-Permit-" TargetMode="Externa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1.xml"/><Relationship Id="rId4" Type="http://schemas.openxmlformats.org/officeDocument/2006/relationships/hyperlink" Target="mailto:SDOTPermits@seattle.gov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attle.gov/transportation/permits-and-services/permit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mailto:dot_permits@seattle.gov" TargetMode="External"/><Relationship Id="rId2" Type="http://schemas.openxmlformats.org/officeDocument/2006/relationships/hyperlink" Target="mailto:dot_su_ssportal_questions@seattle.gov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SeattleServices_ITHelp@seattle.gov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mailto:DOT_StUse_OffHours_Inspection@seattle.gov" TargetMode="External"/><Relationship Id="rId1" Type="http://schemas.openxmlformats.org/officeDocument/2006/relationships/slideLayout" Target="../slideLayouts/slideLayout3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eattlegov.zendesk.com/hc/en-us/articles/360024335594-How-to-Respond-to-Street-Use-Corrections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seattle.gov/transportation/projects-and-programs/programs/project-and-construction-coordination-office" TargetMode="External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3B3EE3-AE92-44AB-9408-523E277A1E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2" r="13532"/>
          <a:stretch/>
        </p:blipFill>
        <p:spPr>
          <a:xfrm>
            <a:off x="0" y="-26377"/>
            <a:ext cx="12191999" cy="609445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476E353-F6D4-43DA-9957-77FD5F33ED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995" y="105508"/>
            <a:ext cx="6317525" cy="1131370"/>
          </a:xfrm>
          <a:solidFill>
            <a:schemeClr val="bg1">
              <a:alpha val="50000"/>
            </a:schemeClr>
          </a:solidFill>
        </p:spPr>
        <p:txBody>
          <a:bodyPr>
            <a:noAutofit/>
          </a:bodyPr>
          <a:lstStyle/>
          <a:p>
            <a:r>
              <a:rPr lang="en-US" sz="4000" dirty="0"/>
              <a:t>Street Use Hourly Rate and Fee Updates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CE5766-02C0-4F6E-AC94-7B6E93D96FA6}"/>
              </a:ext>
            </a:extLst>
          </p:cNvPr>
          <p:cNvSpPr/>
          <p:nvPr/>
        </p:nvSpPr>
        <p:spPr>
          <a:xfrm>
            <a:off x="0" y="6094821"/>
            <a:ext cx="62330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/>
              <a:t>SDOT Street Use</a:t>
            </a:r>
          </a:p>
          <a:p>
            <a:r>
              <a:rPr lang="en-US" sz="1400" b="1"/>
              <a:t>Melody Berry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3AFED29-8799-4927-B9A5-3FA94A1E75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995" y="1236878"/>
            <a:ext cx="6317525" cy="487442"/>
          </a:xfrm>
          <a:solidFill>
            <a:schemeClr val="bg1">
              <a:alpha val="5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/>
              <a:t>External Workshop</a:t>
            </a:r>
          </a:p>
        </p:txBody>
      </p:sp>
    </p:spTree>
    <p:extLst>
      <p:ext uri="{BB962C8B-B14F-4D97-AF65-F5344CB8AC3E}">
        <p14:creationId xmlns:p14="http://schemas.microsoft.com/office/powerpoint/2010/main" val="532852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3DA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3DA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A19F100-32AE-4693-A7DC-BD55703B4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90" y="1166932"/>
            <a:ext cx="3582073" cy="4279709"/>
          </a:xfrm>
        </p:spPr>
        <p:txBody>
          <a:bodyPr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Hourly Rate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4800" dirty="0">
                <a:solidFill>
                  <a:schemeClr val="bg1"/>
                </a:solidFill>
              </a:rPr>
              <a:t>and  Permit Fees Update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3DD75-025E-47D6-B796-212099B7C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1838" y="933454"/>
            <a:ext cx="5716988" cy="427970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/>
              <a:t>Goals: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sz="2400" dirty="0"/>
              <a:t> Ensure full cost recovery to maintain service levels and reduce reliance on use fees</a:t>
            </a:r>
          </a:p>
          <a:p>
            <a:pPr marL="342900" lvl="1" indent="0">
              <a:buNone/>
            </a:pPr>
            <a:endParaRPr lang="en-US" sz="2400" dirty="0"/>
          </a:p>
          <a:p>
            <a:pPr marL="800100" lvl="1" indent="-457200">
              <a:buFont typeface="+mj-lt"/>
              <a:buAutoNum type="arabicPeriod" startAt="2"/>
            </a:pPr>
            <a:r>
              <a:rPr lang="en-US" sz="2400" dirty="0"/>
              <a:t> Align updates with policy goals to support businesses, homeowners, affordable housing, and improved livable communities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2400" dirty="0"/>
          </a:p>
          <a:p>
            <a:pPr marL="34290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28085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3C65-D96C-4C2D-81C8-83A4CEBC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6885"/>
            <a:ext cx="10515600" cy="1325563"/>
          </a:xfrm>
        </p:spPr>
        <p:txBody>
          <a:bodyPr/>
          <a:lstStyle/>
          <a:p>
            <a:r>
              <a:rPr lang="en-US" dirty="0"/>
              <a:t>Summary of Proposed Changes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9F81892-F916-4674-9187-2CBFDB57A0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4324490"/>
              </p:ext>
            </p:extLst>
          </p:nvPr>
        </p:nvGraphicFramePr>
        <p:xfrm>
          <a:off x="0" y="1263347"/>
          <a:ext cx="11861075" cy="4331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8547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DC14B3F1-8CC5-4623-94B0-4445E3775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E33479-F3CC-46C2-AB23-F3394B1FA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4244" y="365124"/>
            <a:ext cx="4929556" cy="20574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Current vs. Proposed Recovery Summary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337DCD-7881-4175-AEC5-E4FD6C7D8D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1" r="1744"/>
          <a:stretch/>
        </p:blipFill>
        <p:spPr>
          <a:xfrm>
            <a:off x="325189" y="222670"/>
            <a:ext cx="5344089" cy="30801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E6E880-62A4-46D9-B994-CC4D34427A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07" r="1055" b="-2"/>
          <a:stretch/>
        </p:blipFill>
        <p:spPr>
          <a:xfrm>
            <a:off x="287894" y="3555147"/>
            <a:ext cx="5381386" cy="3105582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8EC0F70-6AFD-45BE-8F70-52888FC30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35981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42D2092-7DA4-41B4-826F-F9FFAAF93C15}"/>
              </a:ext>
            </a:extLst>
          </p:cNvPr>
          <p:cNvSpPr txBox="1"/>
          <p:nvPr/>
        </p:nvSpPr>
        <p:spPr>
          <a:xfrm>
            <a:off x="6424244" y="2624962"/>
            <a:ext cx="4929556" cy="3538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We have not kept pace with cost increases over the past several years</a:t>
            </a: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cap="none" spc="0" normalizeH="0" baseline="0" noProof="0">
              <a:ln>
                <a:noFill/>
              </a:ln>
              <a:effectLst/>
              <a:uLnTx/>
              <a:uFillTx/>
            </a:endParaRP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This has led to subsidizing hourly rates and issuance fees with use and occupation fees</a:t>
            </a: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cap="none" spc="0" normalizeH="0" baseline="0" noProof="0">
              <a:ln>
                <a:noFill/>
              </a:ln>
              <a:effectLst/>
              <a:uLnTx/>
              <a:uFillTx/>
            </a:endParaRPr>
          </a:p>
          <a:p>
            <a:pPr marL="28575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cap="none" spc="0" normalizeH="0" baseline="0" noProof="0">
                <a:ln>
                  <a:noFill/>
                </a:ln>
                <a:effectLst/>
                <a:uLnTx/>
                <a:uFillTx/>
              </a:rPr>
              <a:t>Use and occupation fees are intended to be used for transportation improvements that benefit those communities that have been impacted by construction</a:t>
            </a:r>
          </a:p>
        </p:txBody>
      </p:sp>
    </p:spTree>
    <p:extLst>
      <p:ext uri="{BB962C8B-B14F-4D97-AF65-F5344CB8AC3E}">
        <p14:creationId xmlns:p14="http://schemas.microsoft.com/office/powerpoint/2010/main" val="1044795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61737"/>
            <a:ext cx="2149361" cy="1870055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52604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9B579C-08B5-4704-9A4A-5128E0A36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213" y="731520"/>
            <a:ext cx="6089904" cy="14264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Hourly Rate Update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11264206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7A3A313-FEE2-43C6-A3B2-C969590A517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3851524"/>
              </p:ext>
            </p:extLst>
          </p:nvPr>
        </p:nvGraphicFramePr>
        <p:xfrm>
          <a:off x="1737360" y="2984174"/>
          <a:ext cx="8229600" cy="213996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634100677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6542108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55569641"/>
                    </a:ext>
                  </a:extLst>
                </a:gridCol>
              </a:tblGrid>
              <a:tr h="1205386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3200">
                          <a:effectLst/>
                        </a:rPr>
                        <a:t>Current Hourly Rate</a:t>
                      </a:r>
                    </a:p>
                  </a:txBody>
                  <a:tcPr marL="153124" marR="153124" marT="76561" marB="76561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3200" dirty="0">
                          <a:effectLst/>
                        </a:rPr>
                        <a:t>Proposed 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3200" dirty="0">
                          <a:effectLst/>
                        </a:rPr>
                        <a:t>Hourly Rate​</a:t>
                      </a:r>
                    </a:p>
                  </a:txBody>
                  <a:tcPr marL="153124" marR="153124" marT="76561" marB="76561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200" dirty="0">
                          <a:effectLst/>
                        </a:rPr>
                        <a:t>Difference</a:t>
                      </a:r>
                    </a:p>
                  </a:txBody>
                  <a:tcPr marL="153124" marR="153124" marT="76561" marB="76561" anchor="ctr"/>
                </a:tc>
                <a:extLst>
                  <a:ext uri="{0D108BD9-81ED-4DB2-BD59-A6C34878D82A}">
                    <a16:rowId xmlns:a16="http://schemas.microsoft.com/office/drawing/2014/main" val="2122148253"/>
                  </a:ext>
                </a:extLst>
              </a:tr>
              <a:tr h="934583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4000" dirty="0">
                          <a:effectLst/>
                        </a:rPr>
                        <a:t> $278.00 ​</a:t>
                      </a:r>
                      <a:endParaRPr lang="en-US" sz="1800" dirty="0">
                        <a:effectLst/>
                      </a:endParaRPr>
                    </a:p>
                  </a:txBody>
                  <a:tcPr marL="153124" marR="153124" marT="76561" marB="76561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4000" dirty="0">
                          <a:effectLst/>
                        </a:rPr>
                        <a:t> $305.00 ​</a:t>
                      </a:r>
                      <a:endParaRPr lang="en-US" sz="1800" dirty="0">
                        <a:effectLst/>
                      </a:endParaRPr>
                    </a:p>
                  </a:txBody>
                  <a:tcPr marL="153124" marR="153124" marT="76561" marB="76561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4000" dirty="0">
                          <a:effectLst/>
                        </a:rPr>
                        <a:t>$27.00</a:t>
                      </a:r>
                    </a:p>
                  </a:txBody>
                  <a:tcPr marL="153124" marR="153124" marT="76561" marB="76561" anchor="ctr"/>
                </a:tc>
                <a:extLst>
                  <a:ext uri="{0D108BD9-81ED-4DB2-BD59-A6C34878D82A}">
                    <a16:rowId xmlns:a16="http://schemas.microsoft.com/office/drawing/2014/main" val="40985413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7803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C910467-8185-45DD-B8A2-A88DF20DF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711" y="450221"/>
            <a:ext cx="7207948" cy="5948859"/>
          </a:xfrm>
          <a:prstGeom prst="rect">
            <a:avLst/>
          </a:prstGeom>
          <a:solidFill>
            <a:srgbClr val="7F7F7F">
              <a:alpha val="24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6759" y="450220"/>
            <a:ext cx="3904488" cy="4233672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CA89F96-B10F-430A-B32F-23909F6D3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221" y="1115568"/>
            <a:ext cx="3364992" cy="28437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5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Permit Fee Updates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1076" y="4846320"/>
            <a:ext cx="2395728" cy="1563624"/>
          </a:xfrm>
          <a:prstGeom prst="rect">
            <a:avLst/>
          </a:prstGeom>
          <a:solidFill>
            <a:schemeClr val="accent1">
              <a:alpha val="94902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2221" y="4846320"/>
            <a:ext cx="1353312" cy="157276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F9B824DC-CAA2-45DE-B375-948813A6B5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8183790"/>
              </p:ext>
            </p:extLst>
          </p:nvPr>
        </p:nvGraphicFramePr>
        <p:xfrm>
          <a:off x="538480" y="609600"/>
          <a:ext cx="7008246" cy="5497161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3315662">
                  <a:extLst>
                    <a:ext uri="{9D8B030D-6E8A-4147-A177-3AD203B41FA5}">
                      <a16:colId xmlns:a16="http://schemas.microsoft.com/office/drawing/2014/main" val="250948207"/>
                    </a:ext>
                  </a:extLst>
                </a:gridCol>
                <a:gridCol w="1319248">
                  <a:extLst>
                    <a:ext uri="{9D8B030D-6E8A-4147-A177-3AD203B41FA5}">
                      <a16:colId xmlns:a16="http://schemas.microsoft.com/office/drawing/2014/main" val="1077028265"/>
                    </a:ext>
                  </a:extLst>
                </a:gridCol>
                <a:gridCol w="1202920">
                  <a:extLst>
                    <a:ext uri="{9D8B030D-6E8A-4147-A177-3AD203B41FA5}">
                      <a16:colId xmlns:a16="http://schemas.microsoft.com/office/drawing/2014/main" val="2475215401"/>
                    </a:ext>
                  </a:extLst>
                </a:gridCol>
                <a:gridCol w="1170416">
                  <a:extLst>
                    <a:ext uri="{9D8B030D-6E8A-4147-A177-3AD203B41FA5}">
                      <a16:colId xmlns:a16="http://schemas.microsoft.com/office/drawing/2014/main" val="4206174035"/>
                    </a:ext>
                  </a:extLst>
                </a:gridCol>
              </a:tblGrid>
              <a:tr h="6063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>
                          <a:effectLst/>
                        </a:rPr>
                        <a:t>Permit Type(s)</a:t>
                      </a:r>
                    </a:p>
                  </a:txBody>
                  <a:tcPr marL="7436" marR="7436" marT="7436" marB="3569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>
                          <a:effectLst/>
                        </a:rPr>
                        <a:t>Current Fee</a:t>
                      </a:r>
                    </a:p>
                  </a:txBody>
                  <a:tcPr marL="7436" marR="7436" marT="7436" marB="3569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>
                          <a:effectLst/>
                        </a:rPr>
                        <a:t> Proposed Fee</a:t>
                      </a:r>
                    </a:p>
                  </a:txBody>
                  <a:tcPr marL="7436" marR="7436" marT="7436" marB="3569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>
                          <a:effectLst/>
                        </a:rPr>
                        <a:t>Difference</a:t>
                      </a:r>
                    </a:p>
                  </a:txBody>
                  <a:tcPr marL="7436" marR="7436" marT="7436" marB="35695" anchor="ctr"/>
                </a:tc>
                <a:extLst>
                  <a:ext uri="{0D108BD9-81ED-4DB2-BD59-A6C34878D82A}">
                    <a16:rowId xmlns:a16="http://schemas.microsoft.com/office/drawing/2014/main" val="2582182635"/>
                  </a:ext>
                </a:extLst>
              </a:tr>
              <a:tr h="31224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>
                          <a:effectLst/>
                        </a:rPr>
                        <a:t>ROW Maintenance</a:t>
                      </a:r>
                    </a:p>
                  </a:txBody>
                  <a:tcPr marL="7436" marR="7436" marT="7436" marB="3569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>
                          <a:effectLst/>
                        </a:rPr>
                        <a:t> $155.00 </a:t>
                      </a:r>
                    </a:p>
                  </a:txBody>
                  <a:tcPr marL="7436" marR="7436" marT="7436" marB="3569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>
                          <a:effectLst/>
                        </a:rPr>
                        <a:t> $178.00 </a:t>
                      </a:r>
                    </a:p>
                  </a:txBody>
                  <a:tcPr marL="7436" marR="7436" marT="7436" marB="3569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>
                          <a:effectLst/>
                        </a:rPr>
                        <a:t> $23.00 </a:t>
                      </a:r>
                    </a:p>
                  </a:txBody>
                  <a:tcPr marL="7436" marR="7436" marT="7436" marB="35695" anchor="ctr"/>
                </a:tc>
                <a:extLst>
                  <a:ext uri="{0D108BD9-81ED-4DB2-BD59-A6C34878D82A}">
                    <a16:rowId xmlns:a16="http://schemas.microsoft.com/office/drawing/2014/main" val="2900333772"/>
                  </a:ext>
                </a:extLst>
              </a:tr>
              <a:tr h="54101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>
                          <a:effectLst/>
                        </a:rPr>
                        <a:t>ROW Construction, Heavy Crane, &amp; Minor Utility</a:t>
                      </a:r>
                    </a:p>
                  </a:txBody>
                  <a:tcPr marL="7436" marR="7436" marT="7436" marB="3569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>
                          <a:effectLst/>
                        </a:rPr>
                        <a:t> $324.00 </a:t>
                      </a:r>
                    </a:p>
                  </a:txBody>
                  <a:tcPr marL="7436" marR="7436" marT="7436" marB="3569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>
                          <a:effectLst/>
                        </a:rPr>
                        <a:t> $640.00 </a:t>
                      </a:r>
                    </a:p>
                  </a:txBody>
                  <a:tcPr marL="7436" marR="7436" marT="7436" marB="3569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>
                          <a:effectLst/>
                        </a:rPr>
                        <a:t> $316.00 </a:t>
                      </a:r>
                    </a:p>
                  </a:txBody>
                  <a:tcPr marL="7436" marR="7436" marT="7436" marB="35695" anchor="ctr"/>
                </a:tc>
                <a:extLst>
                  <a:ext uri="{0D108BD9-81ED-4DB2-BD59-A6C34878D82A}">
                    <a16:rowId xmlns:a16="http://schemas.microsoft.com/office/drawing/2014/main" val="4127079917"/>
                  </a:ext>
                </a:extLst>
              </a:tr>
              <a:tr h="31224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>
                          <a:effectLst/>
                        </a:rPr>
                        <a:t>Public Activation &amp; Vending</a:t>
                      </a:r>
                    </a:p>
                  </a:txBody>
                  <a:tcPr marL="7436" marR="7436" marT="7436" marB="3569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>
                          <a:effectLst/>
                        </a:rPr>
                        <a:t> $181.00 </a:t>
                      </a:r>
                    </a:p>
                  </a:txBody>
                  <a:tcPr marL="7436" marR="7436" marT="7436" marB="3569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>
                          <a:effectLst/>
                        </a:rPr>
                        <a:t> $275.00 </a:t>
                      </a:r>
                    </a:p>
                  </a:txBody>
                  <a:tcPr marL="7436" marR="7436" marT="7436" marB="3569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>
                          <a:effectLst/>
                        </a:rPr>
                        <a:t> $94.00 </a:t>
                      </a:r>
                    </a:p>
                  </a:txBody>
                  <a:tcPr marL="7436" marR="7436" marT="7436" marB="35695" anchor="ctr"/>
                </a:tc>
                <a:extLst>
                  <a:ext uri="{0D108BD9-81ED-4DB2-BD59-A6C34878D82A}">
                    <a16:rowId xmlns:a16="http://schemas.microsoft.com/office/drawing/2014/main" val="3777471277"/>
                  </a:ext>
                </a:extLst>
              </a:tr>
              <a:tr h="31224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>
                          <a:effectLst/>
                        </a:rPr>
                        <a:t>Private Encroachment</a:t>
                      </a:r>
                    </a:p>
                  </a:txBody>
                  <a:tcPr marL="7436" marR="7436" marT="7436" marB="3569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>
                          <a:effectLst/>
                        </a:rPr>
                        <a:t> $232.00 </a:t>
                      </a:r>
                    </a:p>
                  </a:txBody>
                  <a:tcPr marL="7436" marR="7436" marT="7436" marB="3569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>
                          <a:effectLst/>
                        </a:rPr>
                        <a:t> $362.00 </a:t>
                      </a:r>
                    </a:p>
                  </a:txBody>
                  <a:tcPr marL="7436" marR="7436" marT="7436" marB="3569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>
                          <a:effectLst/>
                        </a:rPr>
                        <a:t> $130.00 </a:t>
                      </a:r>
                    </a:p>
                  </a:txBody>
                  <a:tcPr marL="7436" marR="7436" marT="7436" marB="35695" anchor="ctr"/>
                </a:tc>
                <a:extLst>
                  <a:ext uri="{0D108BD9-81ED-4DB2-BD59-A6C34878D82A}">
                    <a16:rowId xmlns:a16="http://schemas.microsoft.com/office/drawing/2014/main" val="4230092472"/>
                  </a:ext>
                </a:extLst>
              </a:tr>
              <a:tr h="54101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dirty="0">
                          <a:effectLst/>
                        </a:rPr>
                        <a:t>Renewal for Private Encroachments</a:t>
                      </a:r>
                    </a:p>
                  </a:txBody>
                  <a:tcPr marL="7436" marR="7436" marT="7436" marB="3569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>
                          <a:effectLst/>
                        </a:rPr>
                        <a:t> $176.00 </a:t>
                      </a:r>
                    </a:p>
                  </a:txBody>
                  <a:tcPr marL="7436" marR="7436" marT="7436" marB="3569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>
                          <a:effectLst/>
                        </a:rPr>
                        <a:t> $275.00 </a:t>
                      </a:r>
                    </a:p>
                  </a:txBody>
                  <a:tcPr marL="7436" marR="7436" marT="7436" marB="3569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>
                          <a:effectLst/>
                        </a:rPr>
                        <a:t> $99.00 </a:t>
                      </a:r>
                    </a:p>
                  </a:txBody>
                  <a:tcPr marL="7436" marR="7436" marT="7436" marB="35695" anchor="ctr"/>
                </a:tc>
                <a:extLst>
                  <a:ext uri="{0D108BD9-81ED-4DB2-BD59-A6C34878D82A}">
                    <a16:rowId xmlns:a16="http://schemas.microsoft.com/office/drawing/2014/main" val="335472984"/>
                  </a:ext>
                </a:extLst>
              </a:tr>
              <a:tr h="31224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dirty="0">
                          <a:effectLst/>
                        </a:rPr>
                        <a:t>Street Vacations</a:t>
                      </a:r>
                    </a:p>
                  </a:txBody>
                  <a:tcPr marL="7436" marR="7436" marT="7436" marB="3569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>
                          <a:effectLst/>
                        </a:rPr>
                        <a:t> $6,500.00 </a:t>
                      </a:r>
                    </a:p>
                  </a:txBody>
                  <a:tcPr marL="7436" marR="7436" marT="7436" marB="3569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>
                          <a:effectLst/>
                        </a:rPr>
                        <a:t> $10,130.00 </a:t>
                      </a:r>
                    </a:p>
                  </a:txBody>
                  <a:tcPr marL="7436" marR="7436" marT="7436" marB="3569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>
                          <a:effectLst/>
                        </a:rPr>
                        <a:t> $3,630.00 </a:t>
                      </a:r>
                    </a:p>
                  </a:txBody>
                  <a:tcPr marL="7436" marR="7436" marT="7436" marB="35695" anchor="ctr"/>
                </a:tc>
                <a:extLst>
                  <a:ext uri="{0D108BD9-81ED-4DB2-BD59-A6C34878D82A}">
                    <a16:rowId xmlns:a16="http://schemas.microsoft.com/office/drawing/2014/main" val="3680118159"/>
                  </a:ext>
                </a:extLst>
              </a:tr>
              <a:tr h="54101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>
                          <a:effectLst/>
                        </a:rPr>
                        <a:t>Long-term Encroachments (e.g., Skybridges, tunnels)</a:t>
                      </a:r>
                    </a:p>
                  </a:txBody>
                  <a:tcPr marL="7436" marR="7436" marT="7436" marB="3569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>
                          <a:effectLst/>
                        </a:rPr>
                        <a:t> $232.00 </a:t>
                      </a:r>
                    </a:p>
                  </a:txBody>
                  <a:tcPr marL="7436" marR="7436" marT="7436" marB="3569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>
                          <a:effectLst/>
                        </a:rPr>
                        <a:t> $362.00 </a:t>
                      </a:r>
                    </a:p>
                  </a:txBody>
                  <a:tcPr marL="7436" marR="7436" marT="7436" marB="3569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>
                          <a:effectLst/>
                        </a:rPr>
                        <a:t> $130.00 </a:t>
                      </a:r>
                    </a:p>
                  </a:txBody>
                  <a:tcPr marL="7436" marR="7436" marT="7436" marB="35695" anchor="ctr"/>
                </a:tc>
                <a:extLst>
                  <a:ext uri="{0D108BD9-81ED-4DB2-BD59-A6C34878D82A}">
                    <a16:rowId xmlns:a16="http://schemas.microsoft.com/office/drawing/2014/main" val="3218207229"/>
                  </a:ext>
                </a:extLst>
              </a:tr>
              <a:tr h="31224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>
                          <a:effectLst/>
                        </a:rPr>
                        <a:t>Utility Major</a:t>
                      </a:r>
                    </a:p>
                  </a:txBody>
                  <a:tcPr marL="7436" marR="7436" marT="7436" marB="3569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>
                          <a:effectLst/>
                        </a:rPr>
                        <a:t> $4,865.00 </a:t>
                      </a:r>
                    </a:p>
                  </a:txBody>
                  <a:tcPr marL="7436" marR="7436" marT="7436" marB="3569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>
                          <a:effectLst/>
                        </a:rPr>
                        <a:t> $7,580.00 </a:t>
                      </a:r>
                    </a:p>
                  </a:txBody>
                  <a:tcPr marL="7436" marR="7436" marT="7436" marB="3569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>
                          <a:effectLst/>
                        </a:rPr>
                        <a:t> $2,715.00 </a:t>
                      </a:r>
                    </a:p>
                  </a:txBody>
                  <a:tcPr marL="7436" marR="7436" marT="7436" marB="35695" anchor="ctr"/>
                </a:tc>
                <a:extLst>
                  <a:ext uri="{0D108BD9-81ED-4DB2-BD59-A6C34878D82A}">
                    <a16:rowId xmlns:a16="http://schemas.microsoft.com/office/drawing/2014/main" val="1730279116"/>
                  </a:ext>
                </a:extLst>
              </a:tr>
              <a:tr h="31224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dirty="0">
                          <a:effectLst/>
                        </a:rPr>
                        <a:t>Street Improvement Lite</a:t>
                      </a:r>
                    </a:p>
                  </a:txBody>
                  <a:tcPr marL="7436" marR="7436" marT="7436" marB="3569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>
                          <a:effectLst/>
                        </a:rPr>
                        <a:t> $4,865.00 </a:t>
                      </a:r>
                    </a:p>
                  </a:txBody>
                  <a:tcPr marL="7436" marR="7436" marT="7436" marB="3569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>
                          <a:effectLst/>
                        </a:rPr>
                        <a:t> $2,900.00 </a:t>
                      </a:r>
                    </a:p>
                  </a:txBody>
                  <a:tcPr marL="7436" marR="7436" marT="7436" marB="3569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>
                          <a:effectLst/>
                        </a:rPr>
                        <a:t> $(1,965.00)</a:t>
                      </a:r>
                    </a:p>
                  </a:txBody>
                  <a:tcPr marL="7436" marR="7436" marT="7436" marB="35695" anchor="ctr"/>
                </a:tc>
                <a:extLst>
                  <a:ext uri="{0D108BD9-81ED-4DB2-BD59-A6C34878D82A}">
                    <a16:rowId xmlns:a16="http://schemas.microsoft.com/office/drawing/2014/main" val="4006075663"/>
                  </a:ext>
                </a:extLst>
              </a:tr>
              <a:tr h="312244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>
                          <a:effectLst/>
                        </a:rPr>
                        <a:t>Street Improvement</a:t>
                      </a:r>
                    </a:p>
                  </a:txBody>
                  <a:tcPr marL="7436" marR="7436" marT="7436" marB="3569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>
                          <a:effectLst/>
                        </a:rPr>
                        <a:t> $4,865.00 </a:t>
                      </a:r>
                    </a:p>
                  </a:txBody>
                  <a:tcPr marL="7436" marR="7436" marT="7436" marB="3569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>
                          <a:effectLst/>
                        </a:rPr>
                        <a:t> $7,580.00 </a:t>
                      </a:r>
                    </a:p>
                  </a:txBody>
                  <a:tcPr marL="7436" marR="7436" marT="7436" marB="3569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>
                          <a:effectLst/>
                        </a:rPr>
                        <a:t> $2,715.00 </a:t>
                      </a:r>
                    </a:p>
                  </a:txBody>
                  <a:tcPr marL="7436" marR="7436" marT="7436" marB="35695" anchor="ctr"/>
                </a:tc>
                <a:extLst>
                  <a:ext uri="{0D108BD9-81ED-4DB2-BD59-A6C34878D82A}">
                    <a16:rowId xmlns:a16="http://schemas.microsoft.com/office/drawing/2014/main" val="4172567546"/>
                  </a:ext>
                </a:extLst>
              </a:tr>
              <a:tr h="54101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>
                          <a:effectLst/>
                        </a:rPr>
                        <a:t>Date Change, Extension, or Revision Amendment</a:t>
                      </a:r>
                    </a:p>
                  </a:txBody>
                  <a:tcPr marL="7436" marR="7436" marT="7436" marB="3569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>
                          <a:effectLst/>
                        </a:rPr>
                        <a:t> $165.00 </a:t>
                      </a:r>
                    </a:p>
                  </a:txBody>
                  <a:tcPr marL="7436" marR="7436" marT="7436" marB="3569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>
                          <a:effectLst/>
                        </a:rPr>
                        <a:t> $255.00 </a:t>
                      </a:r>
                    </a:p>
                  </a:txBody>
                  <a:tcPr marL="7436" marR="7436" marT="7436" marB="3569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>
                          <a:effectLst/>
                        </a:rPr>
                        <a:t> $90.00 </a:t>
                      </a:r>
                    </a:p>
                  </a:txBody>
                  <a:tcPr marL="7436" marR="7436" marT="7436" marB="35695" anchor="ctr"/>
                </a:tc>
                <a:extLst>
                  <a:ext uri="{0D108BD9-81ED-4DB2-BD59-A6C34878D82A}">
                    <a16:rowId xmlns:a16="http://schemas.microsoft.com/office/drawing/2014/main" val="660617640"/>
                  </a:ext>
                </a:extLst>
              </a:tr>
              <a:tr h="541015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n-US" sz="1500" dirty="0">
                          <a:effectLst/>
                        </a:rPr>
                        <a:t>Block Party, Signs, Safe-streets, Gardening, Public Amenities</a:t>
                      </a:r>
                      <a:endParaRPr lang="en-US" sz="1500" dirty="0"/>
                    </a:p>
                  </a:txBody>
                  <a:tcPr marL="7436" marR="7436" marT="7436" marB="3569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500">
                          <a:effectLst/>
                        </a:rPr>
                        <a:t>$0</a:t>
                      </a:r>
                    </a:p>
                  </a:txBody>
                  <a:tcPr marL="7436" marR="7436" marT="7436" marB="3569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500" b="1">
                          <a:effectLst/>
                        </a:rPr>
                        <a:t>$0</a:t>
                      </a:r>
                    </a:p>
                  </a:txBody>
                  <a:tcPr marL="7436" marR="7436" marT="7436" marB="3569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500" dirty="0">
                          <a:effectLst/>
                        </a:rPr>
                        <a:t>n/a</a:t>
                      </a:r>
                    </a:p>
                  </a:txBody>
                  <a:tcPr marL="7436" marR="7436" marT="7436" marB="35695" anchor="ctr"/>
                </a:tc>
                <a:extLst>
                  <a:ext uri="{0D108BD9-81ED-4DB2-BD59-A6C34878D82A}">
                    <a16:rowId xmlns:a16="http://schemas.microsoft.com/office/drawing/2014/main" val="2520175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7568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945B5D-1D90-464C-9704-7406C3283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0080"/>
            <a:ext cx="3096427" cy="5613236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When use fees are applied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55FB3-E877-46CC-9DDC-970F9DC5D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4481" y="289081"/>
            <a:ext cx="7155171" cy="2901446"/>
          </a:xfrm>
        </p:spPr>
        <p:txBody>
          <a:bodyPr anchor="ctr">
            <a:normAutofit lnSpcReduction="10000"/>
          </a:bodyPr>
          <a:lstStyle/>
          <a:p>
            <a:r>
              <a:rPr lang="en-US" sz="2000" dirty="0"/>
              <a:t>Non-transportation use types that incur use fees are shown below in the Table B3 from the Street Use Fee Schedule</a:t>
            </a:r>
          </a:p>
          <a:p>
            <a:endParaRPr lang="en-US" sz="2000" dirty="0"/>
          </a:p>
          <a:p>
            <a:r>
              <a:rPr lang="en-US" sz="2000" dirty="0"/>
              <a:t>Use types that incur use fees are only on the following record types:</a:t>
            </a:r>
          </a:p>
          <a:p>
            <a:pPr lvl="1"/>
            <a:r>
              <a:rPr lang="en-US" sz="2000" dirty="0"/>
              <a:t>ROW Construction</a:t>
            </a:r>
          </a:p>
          <a:p>
            <a:pPr lvl="1"/>
            <a:r>
              <a:rPr lang="en-US" sz="2000" dirty="0"/>
              <a:t>Heavy Crane</a:t>
            </a:r>
          </a:p>
          <a:p>
            <a:pPr lvl="1"/>
            <a:r>
              <a:rPr lang="en-US" sz="2000" dirty="0"/>
              <a:t>Minor Utility</a:t>
            </a:r>
          </a:p>
          <a:p>
            <a:pPr lvl="1"/>
            <a:r>
              <a:rPr lang="en-US" sz="2000" dirty="0"/>
              <a:t>Utility Major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E91B193-0AF2-4CBC-B64E-6F74BA98BD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8"/>
          <a:stretch/>
        </p:blipFill>
        <p:spPr bwMode="auto">
          <a:xfrm>
            <a:off x="4656905" y="3190527"/>
            <a:ext cx="6696895" cy="281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3231B0-B66E-4762-B31A-C5CA31C725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34650" y="6356350"/>
            <a:ext cx="819150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659ED83C-2D8A-42B0-BBF1-CDE43C1054A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228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945B5D-1D90-464C-9704-7406C3283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0080"/>
            <a:ext cx="3096427" cy="5613236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How use fees are calculated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55FB3-E877-46CC-9DDC-970F9DC5D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818" y="304799"/>
            <a:ext cx="6848715" cy="3027681"/>
          </a:xfrm>
        </p:spPr>
        <p:txBody>
          <a:bodyPr anchor="ctr">
            <a:normAutofit/>
          </a:bodyPr>
          <a:lstStyle/>
          <a:p>
            <a:r>
              <a:rPr lang="en-US" dirty="0"/>
              <a:t>The following variables influence use fees:</a:t>
            </a:r>
          </a:p>
          <a:p>
            <a:pPr lvl="1"/>
            <a:r>
              <a:rPr lang="en-US" sz="2000" dirty="0"/>
              <a:t>Type of street (arterial vs. non-arterial)</a:t>
            </a:r>
          </a:p>
          <a:p>
            <a:pPr lvl="1"/>
            <a:r>
              <a:rPr lang="en-US" sz="2000" dirty="0"/>
              <a:t>Location (Urban zones, residential etc.)</a:t>
            </a:r>
          </a:p>
          <a:p>
            <a:pPr lvl="1"/>
            <a:r>
              <a:rPr lang="en-US" sz="2000" dirty="0"/>
              <a:t>Type of mobility impact (sidewalk, travel lane, alley etc.)</a:t>
            </a:r>
          </a:p>
          <a:p>
            <a:pPr lvl="1"/>
            <a:r>
              <a:rPr lang="en-US" sz="2000" dirty="0"/>
              <a:t>Type of closure (closed, intermittent, reduced width etc.)</a:t>
            </a:r>
          </a:p>
          <a:p>
            <a:pPr lvl="1"/>
            <a:r>
              <a:rPr lang="en-US" sz="2000" dirty="0"/>
              <a:t>Time in right-of-way (current use code table uses Duration + Work Days, but will be changing to Total Days in ROW)</a:t>
            </a:r>
          </a:p>
          <a:p>
            <a:pPr lvl="1"/>
            <a:r>
              <a:rPr lang="en-US" sz="2000" dirty="0"/>
              <a:t>Duration of time in right-of-way (escalation rate = Rate Start Date)</a:t>
            </a:r>
          </a:p>
        </p:txBody>
      </p:sp>
      <p:pic>
        <p:nvPicPr>
          <p:cNvPr id="5" name="Picture 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8F83CE80-D94D-43E6-8A2B-D1DD4DFA47F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7" y="3639495"/>
            <a:ext cx="6894236" cy="210274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3231B0-B66E-4762-B31A-C5CA31C725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34650" y="6356350"/>
            <a:ext cx="819150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659ED83C-2D8A-42B0-BBF1-CDE43C1054A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758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945B5D-1D90-464C-9704-7406C3283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0080"/>
            <a:ext cx="3096427" cy="5613236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How use fees are calculated – Mobility &amp; Closure types in Accela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3231B0-B66E-4762-B31A-C5CA31C725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34650" y="6356350"/>
            <a:ext cx="819150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659ED83C-2D8A-42B0-BBF1-CDE43C1054A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EC8DD31-DD5F-4A1C-B715-D221960D29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018085"/>
              </p:ext>
            </p:extLst>
          </p:nvPr>
        </p:nvGraphicFramePr>
        <p:xfrm>
          <a:off x="4428747" y="233680"/>
          <a:ext cx="7406640" cy="6268497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1977139">
                  <a:extLst>
                    <a:ext uri="{9D8B030D-6E8A-4147-A177-3AD203B41FA5}">
                      <a16:colId xmlns:a16="http://schemas.microsoft.com/office/drawing/2014/main" val="1449840897"/>
                    </a:ext>
                  </a:extLst>
                </a:gridCol>
                <a:gridCol w="2810565">
                  <a:extLst>
                    <a:ext uri="{9D8B030D-6E8A-4147-A177-3AD203B41FA5}">
                      <a16:colId xmlns:a16="http://schemas.microsoft.com/office/drawing/2014/main" val="1515481422"/>
                    </a:ext>
                  </a:extLst>
                </a:gridCol>
                <a:gridCol w="2618936">
                  <a:extLst>
                    <a:ext uri="{9D8B030D-6E8A-4147-A177-3AD203B41FA5}">
                      <a16:colId xmlns:a16="http://schemas.microsoft.com/office/drawing/2014/main" val="516696635"/>
                    </a:ext>
                  </a:extLst>
                </a:gridCol>
              </a:tblGrid>
              <a:tr h="5758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Mobility Type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Definition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Closure Type Options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10775156"/>
                  </a:ext>
                </a:extLst>
              </a:tr>
              <a:tr h="8222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Sidewalk Impact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Dedicated pedestrian zone </a:t>
                      </a:r>
                    </a:p>
                    <a:p>
                      <a:pPr marL="0" marR="0" lv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effectLst/>
                        </a:rPr>
                        <a:t>including asphalt pathways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None</a:t>
                      </a:r>
                    </a:p>
                    <a:p>
                      <a:pPr marL="285750" marR="0" lvl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Intermittent Closure</a:t>
                      </a:r>
                    </a:p>
                    <a:p>
                      <a:pPr marL="285750" marR="0" lvl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Reduced Width</a:t>
                      </a:r>
                    </a:p>
                    <a:p>
                      <a:pPr marL="285750" marR="0" lvl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Closed</a:t>
                      </a:r>
                    </a:p>
                    <a:p>
                      <a:pPr marL="285750" marR="0" lvl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Rerouted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29809227"/>
                  </a:ext>
                </a:extLst>
              </a:tr>
              <a:tr h="5440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Bike Lane Impact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Dedicated striped and/or</a:t>
                      </a:r>
                    </a:p>
                    <a:p>
                      <a:pPr marL="0" marR="0" lv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effectLst/>
                        </a:rPr>
                        <a:t>barricaded 24/7 bike lanes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None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Intermittent Closure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Closed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Rerouted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89286906"/>
                  </a:ext>
                </a:extLst>
              </a:tr>
              <a:tr h="8222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GP Lane(s) Impact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General purpose travel lanes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None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Reduced Width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Intermittent Closure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Some </a:t>
                      </a:r>
                    </a:p>
                    <a:p>
                      <a:pPr marL="285750" marR="0" lvl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Lanes Closed</a:t>
                      </a:r>
                    </a:p>
                    <a:p>
                      <a:pPr marL="285750" marR="0" lvl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All Lanes Closed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67393132"/>
                  </a:ext>
                </a:extLst>
              </a:tr>
              <a:tr h="5440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Transit Lane Impact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Dedicated striped 24/7 bus and</a:t>
                      </a:r>
                    </a:p>
                    <a:p>
                      <a:pPr marL="0" marR="0" lv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effectLst/>
                        </a:rPr>
                        <a:t>other transit lanes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None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Intermittent Closure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Closed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Rerouted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41213570"/>
                  </a:ext>
                </a:extLst>
              </a:tr>
              <a:tr h="5734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Parking Lane Impact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Dedicated paid or unpaid </a:t>
                      </a:r>
                    </a:p>
                    <a:p>
                      <a:pPr marL="0" marR="0" lv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effectLst/>
                        </a:rPr>
                        <a:t>parking lanes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None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Closed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38063429"/>
                  </a:ext>
                </a:extLst>
              </a:tr>
              <a:tr h="8222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Other ROW Impact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Any area not specifically listed</a:t>
                      </a:r>
                    </a:p>
                    <a:p>
                      <a:pPr marL="0" marR="0" lv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effectLst/>
                        </a:rPr>
                        <a:t>(e.g., planting strip, gravel </a:t>
                      </a:r>
                    </a:p>
                    <a:p>
                      <a:pPr marL="0" marR="0" lv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effectLst/>
                        </a:rPr>
                        <a:t>shoulder etc.)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</a:p>
                    <a:p>
                      <a:pPr marL="285750" marR="0" indent="-2857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No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69738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2933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B0944E-86F6-4A55-AD28-F23EA59AB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157"/>
            <a:ext cx="10515599" cy="6944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use fees are calculated – Closure Types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3231B0-B66E-4762-B31A-C5CA31C725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659ED83C-2D8A-42B0-BBF1-CDE43C1054AA}" type="slidenum">
              <a:rPr lang="en-US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8BE35AA-E5F5-43C2-B069-DAE235D859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40680"/>
              </p:ext>
            </p:extLst>
          </p:nvPr>
        </p:nvGraphicFramePr>
        <p:xfrm>
          <a:off x="0" y="797997"/>
          <a:ext cx="12192000" cy="6060003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2377440">
                  <a:extLst>
                    <a:ext uri="{9D8B030D-6E8A-4147-A177-3AD203B41FA5}">
                      <a16:colId xmlns:a16="http://schemas.microsoft.com/office/drawing/2014/main" val="3365165464"/>
                    </a:ext>
                  </a:extLst>
                </a:gridCol>
                <a:gridCol w="6177407">
                  <a:extLst>
                    <a:ext uri="{9D8B030D-6E8A-4147-A177-3AD203B41FA5}">
                      <a16:colId xmlns:a16="http://schemas.microsoft.com/office/drawing/2014/main" val="2942451021"/>
                    </a:ext>
                  </a:extLst>
                </a:gridCol>
                <a:gridCol w="1581840">
                  <a:extLst>
                    <a:ext uri="{9D8B030D-6E8A-4147-A177-3AD203B41FA5}">
                      <a16:colId xmlns:a16="http://schemas.microsoft.com/office/drawing/2014/main" val="903739694"/>
                    </a:ext>
                  </a:extLst>
                </a:gridCol>
                <a:gridCol w="2055313">
                  <a:extLst>
                    <a:ext uri="{9D8B030D-6E8A-4147-A177-3AD203B41FA5}">
                      <a16:colId xmlns:a16="http://schemas.microsoft.com/office/drawing/2014/main" val="1746651669"/>
                    </a:ext>
                  </a:extLst>
                </a:gridCol>
              </a:tblGrid>
              <a:tr h="6010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Closure Type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5" marR="380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Definition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5" marR="380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Use Fees?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5" marR="380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Additional Modal Priority Factor?</a:t>
                      </a:r>
                      <a:endParaRPr lang="en-US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5" marR="38065" marT="0" marB="0" anchor="ctr"/>
                </a:tc>
                <a:extLst>
                  <a:ext uri="{0D108BD9-81ED-4DB2-BD59-A6C34878D82A}">
                    <a16:rowId xmlns:a16="http://schemas.microsoft.com/office/drawing/2014/main" val="1133112858"/>
                  </a:ext>
                </a:extLst>
              </a:tr>
              <a:tr h="4808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None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5" marR="380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There is no impact to the chosen streetscape type and thus the public can use it as normal.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5" marR="380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N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5" marR="380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N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5" marR="38065" marT="0" marB="0" anchor="ctr"/>
                </a:tc>
                <a:extLst>
                  <a:ext uri="{0D108BD9-81ED-4DB2-BD59-A6C34878D82A}">
                    <a16:rowId xmlns:a16="http://schemas.microsoft.com/office/drawing/2014/main" val="4047336281"/>
                  </a:ext>
                </a:extLst>
              </a:tr>
              <a:tr h="4808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Intermittent Closure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5" marR="380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Short-term (less than 5 mins) closures 3 times or less an hour to stop the traveling public using a flagger or UPO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5" marR="380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N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5" marR="380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N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5" marR="38065" marT="0" marB="0" anchor="ctr"/>
                </a:tc>
                <a:extLst>
                  <a:ext uri="{0D108BD9-81ED-4DB2-BD59-A6C34878D82A}">
                    <a16:rowId xmlns:a16="http://schemas.microsoft.com/office/drawing/2014/main" val="896436030"/>
                  </a:ext>
                </a:extLst>
              </a:tr>
              <a:tr h="9725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Reduced Width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(Equivalent to Impacted)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5" marR="380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</a:rPr>
                        <a:t>For sidewalks: </a:t>
                      </a:r>
                      <a:r>
                        <a:rPr lang="en-US" sz="1600">
                          <a:effectLst/>
                          <a:latin typeface="+mn-lt"/>
                        </a:rPr>
                        <a:t>partial sidewalk closure with at least a 4’ pedestrian pathway per ADA (or 8’ in Urban Centers)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n-lt"/>
                        </a:rPr>
                        <a:t>For GP lanes: </a:t>
                      </a:r>
                      <a:r>
                        <a:rPr lang="en-US" sz="1600">
                          <a:effectLst/>
                          <a:latin typeface="+mn-lt"/>
                        </a:rPr>
                        <a:t>reduced width travel lane while maintaining vehicular traffic per the Traffic Control Manual or as approved by Transportation Ops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5" marR="380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Y</a:t>
                      </a:r>
                    </a:p>
                  </a:txBody>
                  <a:tcPr marL="38065" marR="380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Y for sidewalks</a:t>
                      </a:r>
                    </a:p>
                  </a:txBody>
                  <a:tcPr marL="38065" marR="38065" marT="0" marB="0" anchor="ctr"/>
                </a:tc>
                <a:extLst>
                  <a:ext uri="{0D108BD9-81ED-4DB2-BD59-A6C34878D82A}">
                    <a16:rowId xmlns:a16="http://schemas.microsoft.com/office/drawing/2014/main" val="1762445151"/>
                  </a:ext>
                </a:extLst>
              </a:tr>
              <a:tr h="7267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Closed (Equivalent to Blocked)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5" marR="380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Completely closed to the traveling public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5" marR="380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Y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5" marR="380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Y for sidewalks,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transit lanes, and bike lanes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5" marR="38065" marT="0" marB="0" anchor="ctr"/>
                </a:tc>
                <a:extLst>
                  <a:ext uri="{0D108BD9-81ED-4DB2-BD59-A6C34878D82A}">
                    <a16:rowId xmlns:a16="http://schemas.microsoft.com/office/drawing/2014/main" val="85042065"/>
                  </a:ext>
                </a:extLst>
              </a:tr>
              <a:tr h="4808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Rerouted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5" marR="380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The traveling public has been routed to a different part of the streetscape on the same frontage.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5" marR="380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N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5" marR="380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N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5" marR="38065" marT="0" marB="0" anchor="ctr"/>
                </a:tc>
                <a:extLst>
                  <a:ext uri="{0D108BD9-81ED-4DB2-BD59-A6C34878D82A}">
                    <a16:rowId xmlns:a16="http://schemas.microsoft.com/office/drawing/2014/main" val="1766006748"/>
                  </a:ext>
                </a:extLst>
              </a:tr>
              <a:tr h="4808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All Lanes Closed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5" marR="380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All general-purpose travel lanes on a frontage (one direction of travel for a 2-way road) are closed.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5" marR="380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38065" marR="380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N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5" marR="38065" marT="0" marB="0" anchor="ctr"/>
                </a:tc>
                <a:extLst>
                  <a:ext uri="{0D108BD9-81ED-4DB2-BD59-A6C34878D82A}">
                    <a16:rowId xmlns:a16="http://schemas.microsoft.com/office/drawing/2014/main" val="2330240096"/>
                  </a:ext>
                </a:extLst>
              </a:tr>
              <a:tr h="5576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Some Lanes Closed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5" marR="380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Some general-purpose travel lanes on a frontage (one direction of travel for a 2-way road) are closed, but one or more lanes is still open for travel.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5" marR="380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Y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5" marR="380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38065" marR="38065" marT="0" marB="0" anchor="ctr"/>
                </a:tc>
                <a:extLst>
                  <a:ext uri="{0D108BD9-81ED-4DB2-BD59-A6C34878D82A}">
                    <a16:rowId xmlns:a16="http://schemas.microsoft.com/office/drawing/2014/main" val="1683760315"/>
                  </a:ext>
                </a:extLst>
              </a:tr>
              <a:tr h="4808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Yes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5" marR="380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There are impacts to an area not specifically listed under Other ROW (e.g., planting strip, gravel shoulder, filler etc.)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5" marR="380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Y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5" marR="380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38065" marR="38065" marT="0" marB="0" anchor="ctr"/>
                </a:tc>
                <a:extLst>
                  <a:ext uri="{0D108BD9-81ED-4DB2-BD59-A6C34878D82A}">
                    <a16:rowId xmlns:a16="http://schemas.microsoft.com/office/drawing/2014/main" val="4035746468"/>
                  </a:ext>
                </a:extLst>
              </a:tr>
              <a:tr h="4808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No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5" marR="38065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There are no impacts to an area not specifically listed under Other ROW (e.g., planting strip, gravel shoulder, filler etc.)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5" marR="380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N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5" marR="380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N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65" marR="38065" marT="0" marB="0" anchor="ctr"/>
                </a:tc>
                <a:extLst>
                  <a:ext uri="{0D108BD9-81ED-4DB2-BD59-A6C34878D82A}">
                    <a16:rowId xmlns:a16="http://schemas.microsoft.com/office/drawing/2014/main" val="4084375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847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945B5D-1D90-464C-9704-7406C3283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0080"/>
            <a:ext cx="3096427" cy="5613236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How use fees are calculated – Time in right-of-way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3231B0-B66E-4762-B31A-C5CA31C725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34650" y="6356350"/>
            <a:ext cx="819150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659ED83C-2D8A-42B0-BBF1-CDE43C105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E8423A7-546F-427D-8255-F7F94C9D9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3403" y="245025"/>
            <a:ext cx="6640397" cy="3201673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fees escalate with time and the rate of escalation varies by street type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The escalation rate is captured by the </a:t>
            </a:r>
            <a:r>
              <a:rPr lang="en-US" sz="2000" b="1" dirty="0"/>
              <a:t>Rate Start Date (RSD)</a:t>
            </a:r>
            <a:r>
              <a:rPr lang="en-US" sz="2000" dirty="0"/>
              <a:t> in Accela</a:t>
            </a: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1562100" algn="l"/>
              </a:tabLs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a project clears a frontage for a period, the RSD will continue from where it left (it does not reset)</a:t>
            </a: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1562100" algn="l"/>
              </a:tabLs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RSD for the first 30 days on non-arterial streets is 0, which means no use fees incur</a:t>
            </a: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1562100" algn="l"/>
              </a:tabLs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higher the RSD, the higher the use fees </a:t>
            </a: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1562100" algn="l"/>
              </a:tabLs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 street type maxes out at an RSD of 271</a:t>
            </a:r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0BB4FD4C-EC2D-45CE-9238-8DECB3351B3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472" y="3566162"/>
            <a:ext cx="5243189" cy="292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699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45379-6C70-4FBE-96B0-718202168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708" y="80413"/>
            <a:ext cx="10662248" cy="1200330"/>
          </a:xfrm>
        </p:spPr>
        <p:txBody>
          <a:bodyPr>
            <a:normAutofit/>
          </a:bodyPr>
          <a:lstStyle/>
          <a:p>
            <a:r>
              <a:rPr lang="en-US" sz="4000"/>
              <a:t>Our vision, mission, and core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CB3AE-8732-4F5B-AADC-0BA1C32A1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9653" y="1654461"/>
            <a:ext cx="4993386" cy="3240901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2800"/>
              <a:t>Committed to </a:t>
            </a:r>
            <a:r>
              <a:rPr lang="en-US" sz="2800" b="1"/>
              <a:t>6 core values</a:t>
            </a:r>
            <a:r>
              <a:rPr lang="en-US" sz="2800"/>
              <a:t>:</a:t>
            </a:r>
          </a:p>
          <a:p>
            <a:r>
              <a:rPr lang="en-US" sz="2800"/>
              <a:t>Equity</a:t>
            </a:r>
          </a:p>
          <a:p>
            <a:r>
              <a:rPr lang="en-US" sz="2800"/>
              <a:t>Safety</a:t>
            </a:r>
          </a:p>
          <a:p>
            <a:r>
              <a:rPr lang="en-US" sz="2800"/>
              <a:t>Mobility</a:t>
            </a:r>
          </a:p>
          <a:p>
            <a:r>
              <a:rPr lang="en-US" sz="2800"/>
              <a:t>Sustainability</a:t>
            </a:r>
          </a:p>
          <a:p>
            <a:r>
              <a:rPr lang="en-US" sz="2800"/>
              <a:t>Livability</a:t>
            </a:r>
          </a:p>
          <a:p>
            <a:r>
              <a:rPr lang="en-US" sz="2800"/>
              <a:t>Excellence</a:t>
            </a:r>
          </a:p>
          <a:p>
            <a:endParaRPr lang="en-US" sz="28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1105AE-31F5-4AD2-B12E-58C59E8886D6}"/>
              </a:ext>
            </a:extLst>
          </p:cNvPr>
          <p:cNvSpPr/>
          <p:nvPr/>
        </p:nvSpPr>
        <p:spPr>
          <a:xfrm>
            <a:off x="451450" y="1558596"/>
            <a:ext cx="6104208" cy="3600986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rgbClr val="003DA5">
                    <a:lumMod val="50000"/>
                  </a:srgbClr>
                </a:solidFill>
              </a:rPr>
              <a:t>Vision: </a:t>
            </a:r>
            <a:r>
              <a:rPr lang="en-US" sz="2800">
                <a:solidFill>
                  <a:srgbClr val="003DA5">
                    <a:lumMod val="50000"/>
                  </a:srgbClr>
                </a:solidFill>
              </a:rPr>
              <a:t>Seattle is a thriving equitable community powered by dependable transportation</a:t>
            </a:r>
          </a:p>
          <a:p>
            <a:pPr>
              <a:defRPr/>
            </a:pPr>
            <a:endParaRPr lang="en-US" sz="2800">
              <a:solidFill>
                <a:srgbClr val="003DA5">
                  <a:lumMod val="50000"/>
                </a:srgb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Mission: </a:t>
            </a:r>
            <a:r>
              <a:rPr lang="en-US" sz="2800">
                <a:solidFill>
                  <a:srgbClr val="003DA5">
                    <a:lumMod val="50000"/>
                  </a:srgbClr>
                </a:solidFill>
                <a:latin typeface="Calibri"/>
              </a:rPr>
              <a:t>to deliver a transportation system that provides safe and affordable access to places and opportunities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3DA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3DA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3974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945B5D-1D90-464C-9704-7406C3283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0080"/>
            <a:ext cx="3096427" cy="5613236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How use fees are calculated – Time in right-of-way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3231B0-B66E-4762-B31A-C5CA31C725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34650" y="6356350"/>
            <a:ext cx="819150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659ED83C-2D8A-42B0-BBF1-CDE43C1054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28BE49C-260A-493C-AF94-7753990B6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5805" y="182329"/>
            <a:ext cx="7232860" cy="1374764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2019 use fee methodology replaced the old 10-day increment of tracking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time in right-of-way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every day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Currently, we track time in right-of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-way with Duration + Work Days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7475043-F63F-4416-8F4D-12BEB1BE312F}"/>
              </a:ext>
            </a:extLst>
          </p:cNvPr>
          <p:cNvSpPr txBox="1">
            <a:spLocks/>
          </p:cNvSpPr>
          <p:nvPr/>
        </p:nvSpPr>
        <p:spPr>
          <a:xfrm>
            <a:off x="4745780" y="3195168"/>
            <a:ext cx="6792593" cy="18002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BUT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this does not allow projects to easily track work that only impacts the right-of-way for partial weekdays, 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we are not meeting the intent of the use fee methodology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new way to calculate time in right-of-way will be with the new field 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Total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Days in ROW</a:t>
            </a:r>
            <a:endParaRPr lang="en-US" sz="1800" b="1" dirty="0">
              <a:solidFill>
                <a:schemeClr val="bg2">
                  <a:lumMod val="1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09F672A-F2A4-4BD3-AC76-9E825BE85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920" y="1330243"/>
            <a:ext cx="3962400" cy="1476375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3805D63-677F-4F33-9379-6584BC9D1946}"/>
              </a:ext>
            </a:extLst>
          </p:cNvPr>
          <p:cNvSpPr/>
          <p:nvPr/>
        </p:nvSpPr>
        <p:spPr>
          <a:xfrm>
            <a:off x="5831840" y="1405290"/>
            <a:ext cx="2001520" cy="519911"/>
          </a:xfrm>
          <a:prstGeom prst="rect">
            <a:avLst/>
          </a:prstGeom>
          <a:noFill/>
          <a:ln w="28575" cap="flat" cmpd="sng">
            <a:solidFill>
              <a:srgbClr val="FF993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rtlCol="0" anchor="ctr" anchorCtr="0">
            <a:noAutofit/>
          </a:bodyPr>
          <a:lstStyle/>
          <a:p>
            <a:pPr marL="0" marR="0" indent="0" algn="ctr" rtl="0">
              <a:spcBef>
                <a:spcPts val="0"/>
              </a:spcBef>
              <a:buNone/>
            </a:pPr>
            <a:endParaRPr lang="en-US"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C13F144-2358-4501-940A-914D960F66D1}"/>
              </a:ext>
            </a:extLst>
          </p:cNvPr>
          <p:cNvSpPr/>
          <p:nvPr/>
        </p:nvSpPr>
        <p:spPr>
          <a:xfrm>
            <a:off x="7833360" y="2164080"/>
            <a:ext cx="1320800" cy="596699"/>
          </a:xfrm>
          <a:prstGeom prst="rect">
            <a:avLst/>
          </a:prstGeom>
          <a:noFill/>
          <a:ln w="28575" cap="flat" cmpd="sng">
            <a:solidFill>
              <a:srgbClr val="FF993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rtlCol="0" anchor="ctr" anchorCtr="0">
            <a:noAutofit/>
          </a:bodyPr>
          <a:lstStyle/>
          <a:p>
            <a:pPr marL="0" marR="0" indent="0" algn="ctr" rtl="0">
              <a:spcBef>
                <a:spcPts val="0"/>
              </a:spcBef>
              <a:buNone/>
            </a:pPr>
            <a:endParaRPr lang="en-US"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1655676-90CA-4AE1-B00E-13975FF62F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14" t="43198" r="2327" b="9323"/>
          <a:stretch/>
        </p:blipFill>
        <p:spPr>
          <a:xfrm>
            <a:off x="6552593" y="5041230"/>
            <a:ext cx="2561533" cy="822960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6452875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F4B2F-6B81-49A5-8E1C-3339E584B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120" y="251618"/>
            <a:ext cx="10515600" cy="1325563"/>
          </a:xfrm>
        </p:spPr>
        <p:txBody>
          <a:bodyPr/>
          <a:lstStyle/>
          <a:p>
            <a:r>
              <a:rPr lang="en-US" dirty="0"/>
              <a:t>Upcoming Total Days in the ROW option to track uses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1354F2-D88A-44DE-BFCE-7FC25EE412D6}"/>
              </a:ext>
            </a:extLst>
          </p:cNvPr>
          <p:cNvSpPr txBox="1"/>
          <p:nvPr/>
        </p:nvSpPr>
        <p:spPr>
          <a:xfrm>
            <a:off x="587418" y="1912144"/>
            <a:ext cx="4614502" cy="40314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With our R2 Accela launch in Nov 2020, we added options to track uses with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Work Days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options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DA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However, these options didn’t give an option for less than 5-days a week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DA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B1EA4A4-D746-4360-B07D-CEB60B794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3347" y="1027908"/>
            <a:ext cx="589123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352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F4B2F-6B81-49A5-8E1C-3339E584B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19" y="43338"/>
            <a:ext cx="10515600" cy="1325563"/>
          </a:xfrm>
        </p:spPr>
        <p:txBody>
          <a:bodyPr/>
          <a:lstStyle/>
          <a:p>
            <a:r>
              <a:rPr lang="en-US" dirty="0"/>
              <a:t>Upcoming Total Days in the ROW option to track uses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BE5033-4B52-41FE-A413-BF0414851B59}"/>
              </a:ext>
            </a:extLst>
          </p:cNvPr>
          <p:cNvSpPr txBox="1"/>
          <p:nvPr/>
        </p:nvSpPr>
        <p:spPr>
          <a:xfrm>
            <a:off x="181019" y="1456610"/>
            <a:ext cx="6199461" cy="445174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Beginning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November 18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 you will have the ability to let us know how many total days you are working in the right-of-way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3DA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News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Total Days in ROW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field is how many days you will be in the right-of-way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Used to calculate use fees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Not required for SIP or ROW Maintenance records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3DA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New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Partial Week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option under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Work Days 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Informational only, no impact on use fees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3DA5">
                  <a:lumMod val="50000"/>
                </a:srgbClr>
              </a:solidFill>
              <a:latin typeface="Calibri"/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3DA5">
                    <a:lumMod val="50000"/>
                  </a:srgbClr>
                </a:solidFill>
                <a:latin typeface="Calibri"/>
                <a:cs typeface="Calibri"/>
              </a:rPr>
              <a:t>Duration</a:t>
            </a:r>
            <a:r>
              <a:rPr lang="en-US" sz="2000" dirty="0">
                <a:solidFill>
                  <a:srgbClr val="003DA5">
                    <a:lumMod val="50000"/>
                  </a:srgbClr>
                </a:solidFill>
                <a:latin typeface="Calibri"/>
                <a:cs typeface="Calibri"/>
              </a:rPr>
              <a:t> is the overall project timeline and will be used to calculate the </a:t>
            </a:r>
            <a:r>
              <a:rPr lang="en-US" sz="2000" b="1" dirty="0">
                <a:solidFill>
                  <a:srgbClr val="003DA5">
                    <a:lumMod val="50000"/>
                  </a:srgbClr>
                </a:solidFill>
                <a:latin typeface="Calibri"/>
                <a:cs typeface="Calibri"/>
              </a:rPr>
              <a:t>Use Expiration Date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DA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DA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8B9F78-ECAF-40BB-BE25-44568F209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0480" y="1193482"/>
            <a:ext cx="5562600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3103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3B88D-811A-45F2-BF00-AE5ECA29D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220" y="384429"/>
            <a:ext cx="10515600" cy="1325563"/>
          </a:xfrm>
        </p:spPr>
        <p:txBody>
          <a:bodyPr/>
          <a:lstStyle/>
          <a:p>
            <a:r>
              <a:rPr lang="en-US" dirty="0"/>
              <a:t>Total Days in ROW Conversion on Existing Records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C79C424-DE09-4E60-8B71-59CB9676B70F}"/>
              </a:ext>
            </a:extLst>
          </p:cNvPr>
          <p:cNvGrpSpPr/>
          <p:nvPr/>
        </p:nvGrpSpPr>
        <p:grpSpPr>
          <a:xfrm>
            <a:off x="1267940" y="2278459"/>
            <a:ext cx="9288300" cy="3083084"/>
            <a:chOff x="228600" y="1155192"/>
            <a:chExt cx="8534400" cy="2705100"/>
          </a:xfrm>
        </p:grpSpPr>
        <p:sp>
          <p:nvSpPr>
            <p:cNvPr id="6" name="AutoShape 57">
              <a:extLst>
                <a:ext uri="{FF2B5EF4-FFF2-40B4-BE49-F238E27FC236}">
                  <a16:creationId xmlns:a16="http://schemas.microsoft.com/office/drawing/2014/main" id="{3FE85D7E-B9B8-4703-A519-82C07833804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28600" y="1155192"/>
              <a:ext cx="85344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7" name="Picture 59">
              <a:extLst>
                <a:ext uri="{FF2B5EF4-FFF2-40B4-BE49-F238E27FC236}">
                  <a16:creationId xmlns:a16="http://schemas.microsoft.com/office/drawing/2014/main" id="{ED143CDF-3B7C-4E00-AC40-A5E06C6934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50" y="1834642"/>
              <a:ext cx="858838" cy="801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60">
              <a:extLst>
                <a:ext uri="{FF2B5EF4-FFF2-40B4-BE49-F238E27FC236}">
                  <a16:creationId xmlns:a16="http://schemas.microsoft.com/office/drawing/2014/main" id="{AB911E5E-F4F4-49E1-987B-A7CB219B7B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225" y="1839405"/>
              <a:ext cx="858838" cy="801688"/>
            </a:xfrm>
            <a:prstGeom prst="rect">
              <a:avLst/>
            </a:prstGeom>
            <a:noFill/>
            <a:ln w="9525" cap="sq">
              <a:solidFill>
                <a:srgbClr val="4F88B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61">
              <a:extLst>
                <a:ext uri="{FF2B5EF4-FFF2-40B4-BE49-F238E27FC236}">
                  <a16:creationId xmlns:a16="http://schemas.microsoft.com/office/drawing/2014/main" id="{D0149EF9-076D-41D3-A9EA-D8A6C40952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433" y="2106105"/>
              <a:ext cx="827088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dirty="0">
                  <a:solidFill>
                    <a:srgbClr val="4F88BB"/>
                  </a:solidFill>
                  <a:latin typeface="Calibri" panose="020F0502020204030204" pitchFamily="34" charset="0"/>
                </a:rPr>
                <a:t>Application</a:t>
              </a:r>
              <a:endParaRPr lang="en-US" altLang="en-US" sz="1400" dirty="0"/>
            </a:p>
          </p:txBody>
        </p:sp>
        <p:pic>
          <p:nvPicPr>
            <p:cNvPr id="10" name="Picture 62">
              <a:extLst>
                <a:ext uri="{FF2B5EF4-FFF2-40B4-BE49-F238E27FC236}">
                  <a16:creationId xmlns:a16="http://schemas.microsoft.com/office/drawing/2014/main" id="{8733B241-B45D-4193-9E3A-014CC68F99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6200" y="1834642"/>
              <a:ext cx="858838" cy="801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63">
              <a:extLst>
                <a:ext uri="{FF2B5EF4-FFF2-40B4-BE49-F238E27FC236}">
                  <a16:creationId xmlns:a16="http://schemas.microsoft.com/office/drawing/2014/main" id="{C5FC2BE1-09DD-480B-B905-D6BAD7882D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0963" y="1839405"/>
              <a:ext cx="858838" cy="801688"/>
            </a:xfrm>
            <a:prstGeom prst="rect">
              <a:avLst/>
            </a:prstGeom>
            <a:noFill/>
            <a:ln w="9525" cap="sq">
              <a:solidFill>
                <a:srgbClr val="4F88B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65B0"/>
                </a:solidFill>
              </a:endParaRPr>
            </a:p>
          </p:txBody>
        </p:sp>
        <p:sp>
          <p:nvSpPr>
            <p:cNvPr id="12" name="Rectangle 64">
              <a:extLst>
                <a:ext uri="{FF2B5EF4-FFF2-40B4-BE49-F238E27FC236}">
                  <a16:creationId xmlns:a16="http://schemas.microsoft.com/office/drawing/2014/main" id="{0B966A1E-FC10-4DB0-A336-A6E35051C7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6370" y="2148967"/>
              <a:ext cx="787553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dirty="0">
                  <a:solidFill>
                    <a:srgbClr val="4F88BB"/>
                  </a:solidFill>
                  <a:latin typeface="Calibri" panose="020F0502020204030204" pitchFamily="34" charset="0"/>
                </a:rPr>
                <a:t>Screening</a:t>
              </a:r>
            </a:p>
          </p:txBody>
        </p:sp>
        <p:pic>
          <p:nvPicPr>
            <p:cNvPr id="13" name="Picture 65">
              <a:extLst>
                <a:ext uri="{FF2B5EF4-FFF2-40B4-BE49-F238E27FC236}">
                  <a16:creationId xmlns:a16="http://schemas.microsoft.com/office/drawing/2014/main" id="{D8151F83-46C8-46B4-9F63-977955A181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0938" y="1834642"/>
              <a:ext cx="858838" cy="801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66">
              <a:extLst>
                <a:ext uri="{FF2B5EF4-FFF2-40B4-BE49-F238E27FC236}">
                  <a16:creationId xmlns:a16="http://schemas.microsoft.com/office/drawing/2014/main" id="{7F29D280-78FB-46C5-93C7-D52C7C00EF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4113" y="1839405"/>
              <a:ext cx="858838" cy="801688"/>
            </a:xfrm>
            <a:prstGeom prst="rect">
              <a:avLst/>
            </a:prstGeom>
            <a:noFill/>
            <a:ln w="9525" cap="sq">
              <a:solidFill>
                <a:srgbClr val="4F88B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67">
              <a:extLst>
                <a:ext uri="{FF2B5EF4-FFF2-40B4-BE49-F238E27FC236}">
                  <a16:creationId xmlns:a16="http://schemas.microsoft.com/office/drawing/2014/main" id="{20292E87-260E-4807-8191-D3B479E27F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388" y="1983867"/>
              <a:ext cx="611188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4F88BB"/>
                  </a:solidFill>
                  <a:latin typeface="Calibri" panose="020F0502020204030204" pitchFamily="34" charset="0"/>
                </a:rPr>
                <a:t>Primary </a:t>
              </a:r>
              <a:endParaRPr lang="en-US" altLang="en-US" sz="1400"/>
            </a:p>
          </p:txBody>
        </p:sp>
        <p:sp>
          <p:nvSpPr>
            <p:cNvPr id="16" name="Rectangle 68">
              <a:extLst>
                <a:ext uri="{FF2B5EF4-FFF2-40B4-BE49-F238E27FC236}">
                  <a16:creationId xmlns:a16="http://schemas.microsoft.com/office/drawing/2014/main" id="{0FF90366-648C-4ABC-A647-89C4A2318F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3025" y="2233105"/>
              <a:ext cx="52387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4F88BB"/>
                  </a:solidFill>
                  <a:latin typeface="Calibri" panose="020F0502020204030204" pitchFamily="34" charset="0"/>
                </a:rPr>
                <a:t>Review</a:t>
              </a:r>
              <a:endParaRPr lang="en-US" altLang="en-US" sz="1400"/>
            </a:p>
          </p:txBody>
        </p:sp>
        <p:pic>
          <p:nvPicPr>
            <p:cNvPr id="17" name="Picture 69">
              <a:extLst>
                <a:ext uri="{FF2B5EF4-FFF2-40B4-BE49-F238E27FC236}">
                  <a16:creationId xmlns:a16="http://schemas.microsoft.com/office/drawing/2014/main" id="{8E73E78D-2DC6-4DB7-85B1-0198F0C3C1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4088" y="1834642"/>
              <a:ext cx="858838" cy="801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70">
              <a:extLst>
                <a:ext uri="{FF2B5EF4-FFF2-40B4-BE49-F238E27FC236}">
                  <a16:creationId xmlns:a16="http://schemas.microsoft.com/office/drawing/2014/main" id="{F3D70C0E-1524-41F2-B94C-31D08793BF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7263" y="1839405"/>
              <a:ext cx="858838" cy="801688"/>
            </a:xfrm>
            <a:prstGeom prst="rect">
              <a:avLst/>
            </a:prstGeom>
            <a:noFill/>
            <a:ln w="9525" cap="sq">
              <a:solidFill>
                <a:srgbClr val="4F88B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71">
              <a:extLst>
                <a:ext uri="{FF2B5EF4-FFF2-40B4-BE49-F238E27FC236}">
                  <a16:creationId xmlns:a16="http://schemas.microsoft.com/office/drawing/2014/main" id="{BDA1D6F2-A27A-47BD-8837-642CBB9FBB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6175" y="1983867"/>
              <a:ext cx="563563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4F88BB"/>
                  </a:solidFill>
                  <a:latin typeface="Calibri" panose="020F0502020204030204" pitchFamily="34" charset="0"/>
                </a:rPr>
                <a:t>Review </a:t>
              </a:r>
              <a:endParaRPr lang="en-US" altLang="en-US" sz="1400"/>
            </a:p>
          </p:txBody>
        </p:sp>
        <p:sp>
          <p:nvSpPr>
            <p:cNvPr id="20" name="Rectangle 72">
              <a:extLst>
                <a:ext uri="{FF2B5EF4-FFF2-40B4-BE49-F238E27FC236}">
                  <a16:creationId xmlns:a16="http://schemas.microsoft.com/office/drawing/2014/main" id="{231C92E1-8EF9-46C7-BD65-5FE99ADAE1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5050" y="2233105"/>
              <a:ext cx="76200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4F88BB"/>
                  </a:solidFill>
                  <a:latin typeface="Calibri" panose="020F0502020204030204" pitchFamily="34" charset="0"/>
                </a:rPr>
                <a:t>Evaluation</a:t>
              </a:r>
              <a:endParaRPr lang="en-US" altLang="en-US" sz="1400"/>
            </a:p>
          </p:txBody>
        </p:sp>
        <p:pic>
          <p:nvPicPr>
            <p:cNvPr id="21" name="Picture 73">
              <a:extLst>
                <a:ext uri="{FF2B5EF4-FFF2-40B4-BE49-F238E27FC236}">
                  <a16:creationId xmlns:a16="http://schemas.microsoft.com/office/drawing/2014/main" id="{DEF53663-9053-4CD4-B8FE-D426C1475A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7300" y="2534730"/>
              <a:ext cx="858838" cy="801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74">
              <a:extLst>
                <a:ext uri="{FF2B5EF4-FFF2-40B4-BE49-F238E27FC236}">
                  <a16:creationId xmlns:a16="http://schemas.microsoft.com/office/drawing/2014/main" id="{AB6F2DE3-F086-40CA-8C25-106754569F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0475" y="2545842"/>
              <a:ext cx="858838" cy="800100"/>
            </a:xfrm>
            <a:prstGeom prst="rect">
              <a:avLst/>
            </a:prstGeom>
            <a:noFill/>
            <a:ln w="12700" cap="sq">
              <a:solidFill>
                <a:srgbClr val="4F88B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75">
              <a:extLst>
                <a:ext uri="{FF2B5EF4-FFF2-40B4-BE49-F238E27FC236}">
                  <a16:creationId xmlns:a16="http://schemas.microsoft.com/office/drawing/2014/main" id="{60688439-0D90-4C7B-A466-AD621CAC2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1438" y="2688717"/>
              <a:ext cx="760413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4F88BB"/>
                  </a:solidFill>
                  <a:latin typeface="Calibri" panose="020F0502020204030204" pitchFamily="34" charset="0"/>
                </a:rPr>
                <a:t>Secondary</a:t>
              </a:r>
              <a:endParaRPr lang="en-US" altLang="en-US" sz="1400"/>
            </a:p>
          </p:txBody>
        </p:sp>
        <p:sp>
          <p:nvSpPr>
            <p:cNvPr id="24" name="Rectangle 76">
              <a:extLst>
                <a:ext uri="{FF2B5EF4-FFF2-40B4-BE49-F238E27FC236}">
                  <a16:creationId xmlns:a16="http://schemas.microsoft.com/office/drawing/2014/main" id="{B946CBBD-0224-4B43-B05F-32BDF8269E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9388" y="2937955"/>
              <a:ext cx="63357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4F88BB"/>
                  </a:solidFill>
                  <a:latin typeface="Calibri" panose="020F0502020204030204" pitchFamily="34" charset="0"/>
                </a:rPr>
                <a:t>Review</a:t>
              </a:r>
              <a:endParaRPr lang="en-US" altLang="en-US"/>
            </a:p>
          </p:txBody>
        </p:sp>
        <p:pic>
          <p:nvPicPr>
            <p:cNvPr id="25" name="Picture 77">
              <a:extLst>
                <a:ext uri="{FF2B5EF4-FFF2-40B4-BE49-F238E27FC236}">
                  <a16:creationId xmlns:a16="http://schemas.microsoft.com/office/drawing/2014/main" id="{887B3373-7E2B-495C-8941-A385F84CFD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2903030"/>
              <a:ext cx="858838" cy="801688"/>
            </a:xfrm>
            <a:prstGeom prst="rect">
              <a:avLst/>
            </a:prstGeom>
            <a:solidFill>
              <a:srgbClr val="0065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tangle 78">
              <a:extLst>
                <a:ext uri="{FF2B5EF4-FFF2-40B4-BE49-F238E27FC236}">
                  <a16:creationId xmlns:a16="http://schemas.microsoft.com/office/drawing/2014/main" id="{FF01F8CF-DB86-4CC8-9C45-0CEBCAD57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375" y="2907792"/>
              <a:ext cx="858838" cy="801688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rgbClr val="4F88B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Rectangle 79">
              <a:extLst>
                <a:ext uri="{FF2B5EF4-FFF2-40B4-BE49-F238E27FC236}">
                  <a16:creationId xmlns:a16="http://schemas.microsoft.com/office/drawing/2014/main" id="{7FA0AEC0-855A-413F-8FC0-55BD83E8AD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5750" y="3052255"/>
              <a:ext cx="801688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dirty="0">
                  <a:solidFill>
                    <a:srgbClr val="4F88BB"/>
                  </a:solidFill>
                  <a:latin typeface="Calibri" panose="020F0502020204030204" pitchFamily="34" charset="0"/>
                </a:rPr>
                <a:t>Secondary </a:t>
              </a:r>
              <a:endParaRPr lang="en-US" altLang="en-US" sz="1400" dirty="0"/>
            </a:p>
          </p:txBody>
        </p:sp>
        <p:sp>
          <p:nvSpPr>
            <p:cNvPr id="28" name="Rectangle 80">
              <a:extLst>
                <a:ext uri="{FF2B5EF4-FFF2-40B4-BE49-F238E27FC236}">
                  <a16:creationId xmlns:a16="http://schemas.microsoft.com/office/drawing/2014/main" id="{0E4A3695-0DCE-4022-BE39-E31AF49703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3700" y="3301492"/>
              <a:ext cx="52387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dirty="0">
                  <a:solidFill>
                    <a:srgbClr val="4F88BB"/>
                  </a:solidFill>
                  <a:latin typeface="Calibri" panose="020F0502020204030204" pitchFamily="34" charset="0"/>
                </a:rPr>
                <a:t>Review</a:t>
              </a:r>
              <a:endParaRPr lang="en-US" altLang="en-US" sz="1400" dirty="0"/>
            </a:p>
          </p:txBody>
        </p:sp>
        <p:pic>
          <p:nvPicPr>
            <p:cNvPr id="29" name="Picture 81">
              <a:extLst>
                <a:ext uri="{FF2B5EF4-FFF2-40B4-BE49-F238E27FC236}">
                  <a16:creationId xmlns:a16="http://schemas.microsoft.com/office/drawing/2014/main" id="{8B0FAA14-DB12-4B9B-A9AB-E5C9765170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188" y="1834642"/>
              <a:ext cx="858838" cy="801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Rectangle 82">
              <a:extLst>
                <a:ext uri="{FF2B5EF4-FFF2-40B4-BE49-F238E27FC236}">
                  <a16:creationId xmlns:a16="http://schemas.microsoft.com/office/drawing/2014/main" id="{DFF8AB09-E43A-469F-AA19-1CED77B7B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8363" y="1839405"/>
              <a:ext cx="858838" cy="801688"/>
            </a:xfrm>
            <a:prstGeom prst="rect">
              <a:avLst/>
            </a:prstGeom>
            <a:noFill/>
            <a:ln w="9525" cap="sq">
              <a:solidFill>
                <a:srgbClr val="4F88B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83">
              <a:extLst>
                <a:ext uri="{FF2B5EF4-FFF2-40B4-BE49-F238E27FC236}">
                  <a16:creationId xmlns:a16="http://schemas.microsoft.com/office/drawing/2014/main" id="{AD520D85-8900-4AAC-BCAF-BABF29F23F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1238" y="1983867"/>
              <a:ext cx="66675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4F88BB"/>
                  </a:solidFill>
                  <a:latin typeface="Calibri" panose="020F0502020204030204" pitchFamily="34" charset="0"/>
                </a:rPr>
                <a:t>Issuance </a:t>
              </a:r>
              <a:endParaRPr lang="en-US" altLang="en-US" sz="1400"/>
            </a:p>
          </p:txBody>
        </p:sp>
        <p:sp>
          <p:nvSpPr>
            <p:cNvPr id="32" name="Rectangle 84">
              <a:extLst>
                <a:ext uri="{FF2B5EF4-FFF2-40B4-BE49-F238E27FC236}">
                  <a16:creationId xmlns:a16="http://schemas.microsoft.com/office/drawing/2014/main" id="{D6F95C58-0641-4652-B315-B9948B71E8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4588" y="2233105"/>
              <a:ext cx="338138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4F88BB"/>
                  </a:solidFill>
                  <a:latin typeface="Calibri" panose="020F0502020204030204" pitchFamily="34" charset="0"/>
                </a:rPr>
                <a:t>Prep</a:t>
              </a:r>
              <a:endParaRPr lang="en-US" altLang="en-US" sz="1400"/>
            </a:p>
          </p:txBody>
        </p:sp>
        <p:pic>
          <p:nvPicPr>
            <p:cNvPr id="33" name="Picture 85">
              <a:extLst>
                <a:ext uri="{FF2B5EF4-FFF2-40B4-BE49-F238E27FC236}">
                  <a16:creationId xmlns:a16="http://schemas.microsoft.com/office/drawing/2014/main" id="{DD4493C8-07B9-4EFC-A5E6-8D34D6FADA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8338" y="1834642"/>
              <a:ext cx="858838" cy="801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Rectangle 86">
              <a:extLst>
                <a:ext uri="{FF2B5EF4-FFF2-40B4-BE49-F238E27FC236}">
                  <a16:creationId xmlns:a16="http://schemas.microsoft.com/office/drawing/2014/main" id="{1DB8F49C-908A-4B9B-BEA3-DD2567E67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1513" y="1839405"/>
              <a:ext cx="858838" cy="801688"/>
            </a:xfrm>
            <a:prstGeom prst="rect">
              <a:avLst/>
            </a:prstGeom>
            <a:noFill/>
            <a:ln w="9525" cap="sq">
              <a:solidFill>
                <a:srgbClr val="4F88B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87">
              <a:extLst>
                <a:ext uri="{FF2B5EF4-FFF2-40B4-BE49-F238E27FC236}">
                  <a16:creationId xmlns:a16="http://schemas.microsoft.com/office/drawing/2014/main" id="{17D15042-59D1-44BB-A5ED-269E43463D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4388" y="2106105"/>
              <a:ext cx="627063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dirty="0">
                  <a:solidFill>
                    <a:srgbClr val="4F88BB"/>
                  </a:solidFill>
                  <a:latin typeface="Calibri" panose="020F0502020204030204" pitchFamily="34" charset="0"/>
                </a:rPr>
                <a:t>Issuance</a:t>
              </a:r>
              <a:endParaRPr lang="en-US" altLang="en-US" sz="1400" dirty="0"/>
            </a:p>
          </p:txBody>
        </p:sp>
        <p:pic>
          <p:nvPicPr>
            <p:cNvPr id="36" name="Picture 88">
              <a:extLst>
                <a:ext uri="{FF2B5EF4-FFF2-40B4-BE49-F238E27FC236}">
                  <a16:creationId xmlns:a16="http://schemas.microsoft.com/office/drawing/2014/main" id="{B0791612-4C3D-47C6-BE68-A43543A69F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1488" y="1834642"/>
              <a:ext cx="858838" cy="801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Rectangle 89">
              <a:extLst>
                <a:ext uri="{FF2B5EF4-FFF2-40B4-BE49-F238E27FC236}">
                  <a16:creationId xmlns:a16="http://schemas.microsoft.com/office/drawing/2014/main" id="{45554119-DEBC-4D0E-A2DC-A16A26EF23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4663" y="1839405"/>
              <a:ext cx="858838" cy="801688"/>
            </a:xfrm>
            <a:prstGeom prst="rect">
              <a:avLst/>
            </a:prstGeom>
            <a:noFill/>
            <a:ln w="9525" cap="sq">
              <a:solidFill>
                <a:srgbClr val="4F88B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90">
              <a:extLst>
                <a:ext uri="{FF2B5EF4-FFF2-40B4-BE49-F238E27FC236}">
                  <a16:creationId xmlns:a16="http://schemas.microsoft.com/office/drawing/2014/main" id="{29BB425D-D9B7-485F-A3EE-487C69C084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5625" y="2106105"/>
              <a:ext cx="76200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4F88BB"/>
                  </a:solidFill>
                  <a:latin typeface="Calibri" panose="020F0502020204030204" pitchFamily="34" charset="0"/>
                </a:rPr>
                <a:t>Inspection</a:t>
              </a:r>
              <a:endParaRPr lang="en-US" altLang="en-US" sz="1400"/>
            </a:p>
          </p:txBody>
        </p:sp>
        <p:sp>
          <p:nvSpPr>
            <p:cNvPr id="39" name="Line 93">
              <a:extLst>
                <a:ext uri="{FF2B5EF4-FFF2-40B4-BE49-F238E27FC236}">
                  <a16:creationId xmlns:a16="http://schemas.microsoft.com/office/drawing/2014/main" id="{79828F48-D75B-4990-B8DA-E3DF5C2AB5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5063" y="2241042"/>
              <a:ext cx="141288" cy="0"/>
            </a:xfrm>
            <a:prstGeom prst="line">
              <a:avLst/>
            </a:prstGeom>
            <a:noFill/>
            <a:ln w="11113" cap="rnd">
              <a:solidFill>
                <a:srgbClr val="5B9B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94">
              <a:extLst>
                <a:ext uri="{FF2B5EF4-FFF2-40B4-BE49-F238E27FC236}">
                  <a16:creationId xmlns:a16="http://schemas.microsoft.com/office/drawing/2014/main" id="{0EB33A3B-3628-42A3-BD71-AB84B358E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6825" y="2188655"/>
              <a:ext cx="84138" cy="104775"/>
            </a:xfrm>
            <a:custGeom>
              <a:avLst/>
              <a:gdLst>
                <a:gd name="T0" fmla="*/ 0 w 53"/>
                <a:gd name="T1" fmla="*/ 0 h 66"/>
                <a:gd name="T2" fmla="*/ 53 w 53"/>
                <a:gd name="T3" fmla="*/ 33 h 66"/>
                <a:gd name="T4" fmla="*/ 0 w 53"/>
                <a:gd name="T5" fmla="*/ 66 h 66"/>
                <a:gd name="T6" fmla="*/ 0 w 53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66">
                  <a:moveTo>
                    <a:pt x="0" y="0"/>
                  </a:moveTo>
                  <a:lnTo>
                    <a:pt x="53" y="33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95">
              <a:extLst>
                <a:ext uri="{FF2B5EF4-FFF2-40B4-BE49-F238E27FC236}">
                  <a16:creationId xmlns:a16="http://schemas.microsoft.com/office/drawing/2014/main" id="{5E42C256-677F-42B4-A8E2-AA34ADCB32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9800" y="2241042"/>
              <a:ext cx="139700" cy="0"/>
            </a:xfrm>
            <a:prstGeom prst="line">
              <a:avLst/>
            </a:prstGeom>
            <a:noFill/>
            <a:ln w="11113" cap="rnd">
              <a:solidFill>
                <a:srgbClr val="5B9B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6">
              <a:extLst>
                <a:ext uri="{FF2B5EF4-FFF2-40B4-BE49-F238E27FC236}">
                  <a16:creationId xmlns:a16="http://schemas.microsoft.com/office/drawing/2014/main" id="{521CC92F-5F5A-415B-A7EC-E3A0CD5AC5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975" y="2188655"/>
              <a:ext cx="84138" cy="104775"/>
            </a:xfrm>
            <a:custGeom>
              <a:avLst/>
              <a:gdLst>
                <a:gd name="T0" fmla="*/ 0 w 53"/>
                <a:gd name="T1" fmla="*/ 0 h 66"/>
                <a:gd name="T2" fmla="*/ 53 w 53"/>
                <a:gd name="T3" fmla="*/ 33 h 66"/>
                <a:gd name="T4" fmla="*/ 0 w 53"/>
                <a:gd name="T5" fmla="*/ 66 h 66"/>
                <a:gd name="T6" fmla="*/ 0 w 53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66">
                  <a:moveTo>
                    <a:pt x="0" y="0"/>
                  </a:moveTo>
                  <a:lnTo>
                    <a:pt x="53" y="33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97">
              <a:extLst>
                <a:ext uri="{FF2B5EF4-FFF2-40B4-BE49-F238E27FC236}">
                  <a16:creationId xmlns:a16="http://schemas.microsoft.com/office/drawing/2014/main" id="{EB9C31D6-CE9F-4569-9F2D-7C07875374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6100" y="2241042"/>
              <a:ext cx="247650" cy="0"/>
            </a:xfrm>
            <a:prstGeom prst="line">
              <a:avLst/>
            </a:prstGeom>
            <a:noFill/>
            <a:ln w="11113" cap="rnd">
              <a:solidFill>
                <a:srgbClr val="5B9B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98">
              <a:extLst>
                <a:ext uri="{FF2B5EF4-FFF2-40B4-BE49-F238E27FC236}">
                  <a16:creationId xmlns:a16="http://schemas.microsoft.com/office/drawing/2014/main" id="{0302E4D7-7748-412D-AC9D-0A24D351C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4225" y="2188655"/>
              <a:ext cx="84138" cy="104775"/>
            </a:xfrm>
            <a:custGeom>
              <a:avLst/>
              <a:gdLst>
                <a:gd name="T0" fmla="*/ 0 w 53"/>
                <a:gd name="T1" fmla="*/ 0 h 66"/>
                <a:gd name="T2" fmla="*/ 53 w 53"/>
                <a:gd name="T3" fmla="*/ 33 h 66"/>
                <a:gd name="T4" fmla="*/ 0 w 53"/>
                <a:gd name="T5" fmla="*/ 66 h 66"/>
                <a:gd name="T6" fmla="*/ 0 w 53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66">
                  <a:moveTo>
                    <a:pt x="0" y="0"/>
                  </a:moveTo>
                  <a:lnTo>
                    <a:pt x="53" y="33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99">
              <a:extLst>
                <a:ext uri="{FF2B5EF4-FFF2-40B4-BE49-F238E27FC236}">
                  <a16:creationId xmlns:a16="http://schemas.microsoft.com/office/drawing/2014/main" id="{5E812E6D-3D6F-42F5-A44D-C4A146B58F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37200" y="2241042"/>
              <a:ext cx="141288" cy="0"/>
            </a:xfrm>
            <a:prstGeom prst="line">
              <a:avLst/>
            </a:prstGeom>
            <a:noFill/>
            <a:ln w="11113" cap="rnd">
              <a:solidFill>
                <a:srgbClr val="5B9B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00">
              <a:extLst>
                <a:ext uri="{FF2B5EF4-FFF2-40B4-BE49-F238E27FC236}">
                  <a16:creationId xmlns:a16="http://schemas.microsoft.com/office/drawing/2014/main" id="{C692E804-B4F0-432A-B85D-3EF76360D4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7375" y="2188655"/>
              <a:ext cx="84138" cy="104775"/>
            </a:xfrm>
            <a:custGeom>
              <a:avLst/>
              <a:gdLst>
                <a:gd name="T0" fmla="*/ 0 w 53"/>
                <a:gd name="T1" fmla="*/ 0 h 66"/>
                <a:gd name="T2" fmla="*/ 53 w 53"/>
                <a:gd name="T3" fmla="*/ 33 h 66"/>
                <a:gd name="T4" fmla="*/ 0 w 53"/>
                <a:gd name="T5" fmla="*/ 66 h 66"/>
                <a:gd name="T6" fmla="*/ 0 w 53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66">
                  <a:moveTo>
                    <a:pt x="0" y="0"/>
                  </a:moveTo>
                  <a:lnTo>
                    <a:pt x="53" y="33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101">
              <a:extLst>
                <a:ext uri="{FF2B5EF4-FFF2-40B4-BE49-F238E27FC236}">
                  <a16:creationId xmlns:a16="http://schemas.microsoft.com/office/drawing/2014/main" id="{E2D9FCA7-C195-412D-B8E7-D07BF1BD09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10350" y="2241042"/>
              <a:ext cx="141288" cy="0"/>
            </a:xfrm>
            <a:prstGeom prst="line">
              <a:avLst/>
            </a:prstGeom>
            <a:noFill/>
            <a:ln w="11113" cap="rnd">
              <a:solidFill>
                <a:srgbClr val="5B9B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02">
              <a:extLst>
                <a:ext uri="{FF2B5EF4-FFF2-40B4-BE49-F238E27FC236}">
                  <a16:creationId xmlns:a16="http://schemas.microsoft.com/office/drawing/2014/main" id="{0A03E069-1039-43C3-AAAF-B07642479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0525" y="2188655"/>
              <a:ext cx="84138" cy="104775"/>
            </a:xfrm>
            <a:custGeom>
              <a:avLst/>
              <a:gdLst>
                <a:gd name="T0" fmla="*/ 0 w 53"/>
                <a:gd name="T1" fmla="*/ 0 h 66"/>
                <a:gd name="T2" fmla="*/ 53 w 53"/>
                <a:gd name="T3" fmla="*/ 33 h 66"/>
                <a:gd name="T4" fmla="*/ 0 w 53"/>
                <a:gd name="T5" fmla="*/ 66 h 66"/>
                <a:gd name="T6" fmla="*/ 0 w 53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66">
                  <a:moveTo>
                    <a:pt x="0" y="0"/>
                  </a:moveTo>
                  <a:lnTo>
                    <a:pt x="53" y="33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103">
              <a:extLst>
                <a:ext uri="{FF2B5EF4-FFF2-40B4-BE49-F238E27FC236}">
                  <a16:creationId xmlns:a16="http://schemas.microsoft.com/office/drawing/2014/main" id="{BA273AE1-C550-48B7-A653-E7EBDBFCD3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2950" y="2241042"/>
              <a:ext cx="141288" cy="0"/>
            </a:xfrm>
            <a:prstGeom prst="line">
              <a:avLst/>
            </a:prstGeom>
            <a:noFill/>
            <a:ln w="11113" cap="rnd">
              <a:solidFill>
                <a:srgbClr val="5B9B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04">
              <a:extLst>
                <a:ext uri="{FF2B5EF4-FFF2-40B4-BE49-F238E27FC236}">
                  <a16:creationId xmlns:a16="http://schemas.microsoft.com/office/drawing/2014/main" id="{4FC00CF6-E0A4-4337-AC90-17143BD2F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125" y="2188655"/>
              <a:ext cx="84138" cy="104775"/>
            </a:xfrm>
            <a:custGeom>
              <a:avLst/>
              <a:gdLst>
                <a:gd name="T0" fmla="*/ 0 w 53"/>
                <a:gd name="T1" fmla="*/ 0 h 66"/>
                <a:gd name="T2" fmla="*/ 53 w 53"/>
                <a:gd name="T3" fmla="*/ 33 h 66"/>
                <a:gd name="T4" fmla="*/ 0 w 53"/>
                <a:gd name="T5" fmla="*/ 66 h 66"/>
                <a:gd name="T6" fmla="*/ 0 w 53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66">
                  <a:moveTo>
                    <a:pt x="0" y="0"/>
                  </a:moveTo>
                  <a:lnTo>
                    <a:pt x="53" y="33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1" name="Picture 105">
              <a:extLst>
                <a:ext uri="{FF2B5EF4-FFF2-40B4-BE49-F238E27FC236}">
                  <a16:creationId xmlns:a16="http://schemas.microsoft.com/office/drawing/2014/main" id="{7B8575E6-BC5C-46DA-842C-307B632947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4638" y="1834642"/>
              <a:ext cx="858838" cy="801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Rectangle 106">
              <a:extLst>
                <a:ext uri="{FF2B5EF4-FFF2-40B4-BE49-F238E27FC236}">
                  <a16:creationId xmlns:a16="http://schemas.microsoft.com/office/drawing/2014/main" id="{EDE32076-19A6-4D55-8098-46260134F7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9400" y="1839405"/>
              <a:ext cx="858838" cy="801688"/>
            </a:xfrm>
            <a:prstGeom prst="rect">
              <a:avLst/>
            </a:prstGeom>
            <a:noFill/>
            <a:ln w="9525" cap="sq">
              <a:solidFill>
                <a:srgbClr val="4F88B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107">
              <a:extLst>
                <a:ext uri="{FF2B5EF4-FFF2-40B4-BE49-F238E27FC236}">
                  <a16:creationId xmlns:a16="http://schemas.microsoft.com/office/drawing/2014/main" id="{8B05E147-E518-454A-B8FB-663DD62819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34338" y="2106105"/>
              <a:ext cx="642938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4F88BB"/>
                  </a:solidFill>
                  <a:latin typeface="Calibri" panose="020F0502020204030204" pitchFamily="34" charset="0"/>
                </a:rPr>
                <a:t>Closeout</a:t>
              </a:r>
              <a:endParaRPr lang="en-US" altLang="en-US" sz="1400"/>
            </a:p>
          </p:txBody>
        </p:sp>
        <p:sp>
          <p:nvSpPr>
            <p:cNvPr id="54" name="Line 108">
              <a:extLst>
                <a:ext uri="{FF2B5EF4-FFF2-40B4-BE49-F238E27FC236}">
                  <a16:creationId xmlns:a16="http://schemas.microsoft.com/office/drawing/2014/main" id="{10A9503D-4E7E-4654-8E80-A03638EB08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3500" y="2241042"/>
              <a:ext cx="141288" cy="0"/>
            </a:xfrm>
            <a:prstGeom prst="line">
              <a:avLst/>
            </a:prstGeom>
            <a:noFill/>
            <a:ln w="11113" cap="rnd">
              <a:solidFill>
                <a:srgbClr val="5B9B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09">
              <a:extLst>
                <a:ext uri="{FF2B5EF4-FFF2-40B4-BE49-F238E27FC236}">
                  <a16:creationId xmlns:a16="http://schemas.microsoft.com/office/drawing/2014/main" id="{E4A46D1B-30B6-4B95-BF63-D3243CAD87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5263" y="2188655"/>
              <a:ext cx="84138" cy="104775"/>
            </a:xfrm>
            <a:custGeom>
              <a:avLst/>
              <a:gdLst>
                <a:gd name="T0" fmla="*/ 0 w 53"/>
                <a:gd name="T1" fmla="*/ 0 h 66"/>
                <a:gd name="T2" fmla="*/ 53 w 53"/>
                <a:gd name="T3" fmla="*/ 33 h 66"/>
                <a:gd name="T4" fmla="*/ 0 w 53"/>
                <a:gd name="T5" fmla="*/ 66 h 66"/>
                <a:gd name="T6" fmla="*/ 0 w 53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66">
                  <a:moveTo>
                    <a:pt x="0" y="0"/>
                  </a:moveTo>
                  <a:lnTo>
                    <a:pt x="53" y="33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6" name="Left Brace 55">
            <a:extLst>
              <a:ext uri="{FF2B5EF4-FFF2-40B4-BE49-F238E27FC236}">
                <a16:creationId xmlns:a16="http://schemas.microsoft.com/office/drawing/2014/main" id="{0EBF2F47-1D68-40CD-9257-3FFCBFD40F12}"/>
              </a:ext>
            </a:extLst>
          </p:cNvPr>
          <p:cNvSpPr/>
          <p:nvPr/>
        </p:nvSpPr>
        <p:spPr>
          <a:xfrm rot="5400000">
            <a:off x="3873534" y="-217002"/>
            <a:ext cx="647560" cy="5858749"/>
          </a:xfrm>
          <a:prstGeom prst="leftBrace">
            <a:avLst/>
          </a:prstGeom>
          <a:ln w="38100">
            <a:solidFill>
              <a:srgbClr val="FF6C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BCCFE9A-8E9D-4380-9B11-D78A18A35FF5}"/>
              </a:ext>
            </a:extLst>
          </p:cNvPr>
          <p:cNvSpPr txBox="1"/>
          <p:nvPr/>
        </p:nvSpPr>
        <p:spPr>
          <a:xfrm>
            <a:off x="3163445" y="1636053"/>
            <a:ext cx="2722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6C2C"/>
                </a:solidFill>
              </a:rPr>
              <a:t>Use Fees Calculated with Total Days in ROW</a:t>
            </a:r>
          </a:p>
        </p:txBody>
      </p:sp>
      <p:sp>
        <p:nvSpPr>
          <p:cNvPr id="58" name="Left Brace 57">
            <a:extLst>
              <a:ext uri="{FF2B5EF4-FFF2-40B4-BE49-F238E27FC236}">
                <a16:creationId xmlns:a16="http://schemas.microsoft.com/office/drawing/2014/main" id="{0EA2C2CF-279C-4826-8B70-C24D547587DB}"/>
              </a:ext>
            </a:extLst>
          </p:cNvPr>
          <p:cNvSpPr/>
          <p:nvPr/>
        </p:nvSpPr>
        <p:spPr>
          <a:xfrm rot="16200000">
            <a:off x="8581117" y="2646892"/>
            <a:ext cx="647562" cy="3326872"/>
          </a:xfrm>
          <a:prstGeom prst="leftBrace">
            <a:avLst/>
          </a:prstGeom>
          <a:ln w="38100">
            <a:solidFill>
              <a:srgbClr val="FF6C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066224C-636A-4520-A39E-794271F06202}"/>
              </a:ext>
            </a:extLst>
          </p:cNvPr>
          <p:cNvSpPr txBox="1"/>
          <p:nvPr/>
        </p:nvSpPr>
        <p:spPr>
          <a:xfrm>
            <a:off x="7624749" y="4764468"/>
            <a:ext cx="2560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6C2C"/>
                </a:solidFill>
              </a:rPr>
              <a:t>Use Fees Calculated with Duration + Work Days</a:t>
            </a:r>
          </a:p>
        </p:txBody>
      </p:sp>
    </p:spTree>
    <p:extLst>
      <p:ext uri="{BB962C8B-B14F-4D97-AF65-F5344CB8AC3E}">
        <p14:creationId xmlns:p14="http://schemas.microsoft.com/office/powerpoint/2010/main" val="4068150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0EB76-DF11-4610-85EC-8D5B8862D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Days in ROW Conversion on Existing Records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CAE06-CD46-4D3F-B5AA-294E37FE5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existing records that are not at the Issuance step, a one-time script will calculate the Total Days in ROW using Duration and Work Days</a:t>
            </a:r>
          </a:p>
          <a:p>
            <a:r>
              <a:rPr lang="en-US" dirty="0"/>
              <a:t>Examples: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Exceptions</a:t>
            </a:r>
          </a:p>
          <a:p>
            <a:pPr lvl="1"/>
            <a:r>
              <a:rPr lang="en-US" dirty="0"/>
              <a:t>Issued, Withdrawn, Void and Canceled Amendments</a:t>
            </a:r>
          </a:p>
          <a:p>
            <a:pPr lvl="1"/>
            <a:r>
              <a:rPr lang="en-US" dirty="0"/>
              <a:t>Closed Records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85D4DD-966E-490A-A2A8-59C46B7747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9ED83C-2D8A-42B0-BBF1-CDE43C1054AA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95A3970-3DE0-4A00-A18A-5B6B533ED4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448708"/>
              </p:ext>
            </p:extLst>
          </p:nvPr>
        </p:nvGraphicFramePr>
        <p:xfrm>
          <a:off x="2590800" y="29972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160597467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76555264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17539052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9773324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Duration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Workdays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Calculation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Days in ROW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386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56 x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69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Weekdays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56 x (5/7)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828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Weekends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56 x (2/7)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66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53441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B2190-C015-4012-A34E-1A8A64BEB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80" y="40454"/>
            <a:ext cx="10515600" cy="1325563"/>
          </a:xfrm>
        </p:spPr>
        <p:txBody>
          <a:bodyPr/>
          <a:lstStyle/>
          <a:p>
            <a:r>
              <a:rPr lang="en-US" dirty="0"/>
              <a:t>Duration vs. Total Days in ROW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140A86-1A46-469B-845A-856DD2304A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9ED83C-2D8A-42B0-BBF1-CDE43C1054AA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F93BA8-90B4-440A-92EA-E4E26C55A978}"/>
              </a:ext>
            </a:extLst>
          </p:cNvPr>
          <p:cNvSpPr txBox="1"/>
          <p:nvPr/>
        </p:nvSpPr>
        <p:spPr>
          <a:xfrm>
            <a:off x="7264400" y="1186994"/>
            <a:ext cx="43484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Duration: </a:t>
            </a:r>
            <a:r>
              <a:rPr lang="en-US" sz="2000" dirty="0"/>
              <a:t>Enter the total number of calendar days needed to complete work in the right-of-way (e.g., if work starts on Monday and ends two weeks later on Thursday, the Duration is 11). This is used to calculate the Use Exp. Date. </a:t>
            </a:r>
          </a:p>
          <a:p>
            <a:r>
              <a:rPr lang="en-US" sz="2000" b="1" dirty="0"/>
              <a:t>      </a:t>
            </a:r>
          </a:p>
          <a:p>
            <a:r>
              <a:rPr lang="en-US" sz="2000" b="1" dirty="0"/>
              <a:t>Total Days in ROW: </a:t>
            </a:r>
            <a:r>
              <a:rPr lang="en-US" sz="2000" dirty="0"/>
              <a:t>Enter the actual number of days you will be using the right-of-way (e.g., if you are using the right-of-way Monday thru Thursday for two weeks, the Total Days in ROW is 8). This number cannot exceed the duration. This is used to calculate use fees.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C256CBD-1492-48E2-B300-29C3F0C8E2F0}"/>
              </a:ext>
            </a:extLst>
          </p:cNvPr>
          <p:cNvSpPr/>
          <p:nvPr/>
        </p:nvSpPr>
        <p:spPr>
          <a:xfrm>
            <a:off x="7010400" y="1219713"/>
            <a:ext cx="304800" cy="2926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53EDFA5-AABE-4EAC-817B-FFBDB9760DB9}"/>
              </a:ext>
            </a:extLst>
          </p:cNvPr>
          <p:cNvSpPr/>
          <p:nvPr/>
        </p:nvSpPr>
        <p:spPr>
          <a:xfrm>
            <a:off x="6959600" y="3394630"/>
            <a:ext cx="304800" cy="2926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1044959-14A6-4FED-8D79-884FC00A2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1074509"/>
            <a:ext cx="6505575" cy="4933950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56C1163-AF8E-42C1-860A-5F29B8198435}"/>
              </a:ext>
            </a:extLst>
          </p:cNvPr>
          <p:cNvSpPr/>
          <p:nvPr/>
        </p:nvSpPr>
        <p:spPr>
          <a:xfrm>
            <a:off x="2976880" y="2400072"/>
            <a:ext cx="2001520" cy="678408"/>
          </a:xfrm>
          <a:prstGeom prst="rect">
            <a:avLst/>
          </a:prstGeom>
          <a:noFill/>
          <a:ln w="28575" cap="flat" cmpd="sng">
            <a:solidFill>
              <a:srgbClr val="FF993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rtlCol="0" anchor="ctr" anchorCtr="0">
            <a:noAutofit/>
          </a:bodyPr>
          <a:lstStyle/>
          <a:p>
            <a:pPr marL="0" marR="0" indent="0" algn="ctr" rtl="0">
              <a:spcBef>
                <a:spcPts val="0"/>
              </a:spcBef>
              <a:buNone/>
            </a:pPr>
            <a:endParaRPr lang="en-US"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6B2A1E-FDBC-4292-A2EB-744F5D269693}"/>
              </a:ext>
            </a:extLst>
          </p:cNvPr>
          <p:cNvSpPr/>
          <p:nvPr/>
        </p:nvSpPr>
        <p:spPr>
          <a:xfrm>
            <a:off x="352425" y="3201730"/>
            <a:ext cx="1872615" cy="678408"/>
          </a:xfrm>
          <a:prstGeom prst="rect">
            <a:avLst/>
          </a:prstGeom>
          <a:noFill/>
          <a:ln w="28575" cap="flat" cmpd="sng">
            <a:solidFill>
              <a:srgbClr val="FF993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rtlCol="0" anchor="ctr" anchorCtr="0">
            <a:noAutofit/>
          </a:bodyPr>
          <a:lstStyle/>
          <a:p>
            <a:pPr marL="0" marR="0" indent="0" algn="ctr" rtl="0">
              <a:spcBef>
                <a:spcPts val="0"/>
              </a:spcBef>
              <a:buNone/>
            </a:pPr>
            <a:endParaRPr lang="en-US"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08137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37007-72B7-413E-A550-1787539E0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" y="428041"/>
            <a:ext cx="369316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Duration vs. Total Days in ROW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16DD3-808D-467E-835E-8B3DC5C01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" y="2361883"/>
            <a:ext cx="3510280" cy="1234757"/>
          </a:xfrm>
        </p:spPr>
        <p:txBody>
          <a:bodyPr>
            <a:normAutofit/>
          </a:bodyPr>
          <a:lstStyle/>
          <a:p>
            <a:r>
              <a:rPr lang="en-US" dirty="0"/>
              <a:t>Different approach for utility vs. non-utility permits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A0E4696-0ECD-4F08-B3EF-9E051A133A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7486970"/>
              </p:ext>
            </p:extLst>
          </p:nvPr>
        </p:nvGraphicFramePr>
        <p:xfrm>
          <a:off x="4368802" y="528320"/>
          <a:ext cx="7721600" cy="5198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13470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DFF33-D72C-4230-B36A-FE3D0D1EF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640" y="150381"/>
            <a:ext cx="6678881" cy="120477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defTabSz="914400"/>
            <a:r>
              <a:rPr lang="en-US" dirty="0"/>
              <a:t>Utility Permit Duration vs. Total Days in ROW Rules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 descr="Cement truck">
            <a:extLst>
              <a:ext uri="{FF2B5EF4-FFF2-40B4-BE49-F238E27FC236}">
                <a16:creationId xmlns:a16="http://schemas.microsoft.com/office/drawing/2014/main" id="{60EDA4D6-B33C-4102-89D4-F66997252C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32" y="803049"/>
            <a:ext cx="2470743" cy="2470743"/>
          </a:xfrm>
          <a:prstGeom prst="rect">
            <a:avLst/>
          </a:prstGeom>
        </p:spPr>
      </p:pic>
      <p:pic>
        <p:nvPicPr>
          <p:cNvPr id="4" name="Graphic 3" descr="Jackhammer with solid fill">
            <a:extLst>
              <a:ext uri="{FF2B5EF4-FFF2-40B4-BE49-F238E27FC236}">
                <a16:creationId xmlns:a16="http://schemas.microsoft.com/office/drawing/2014/main" id="{CB6597DB-4F2F-4407-99AE-99D8960DEC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8803" y="3461344"/>
            <a:ext cx="2438400" cy="2438400"/>
          </a:xfrm>
          <a:prstGeom prst="rect">
            <a:avLst/>
          </a:prstGeom>
          <a:effectLst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11FEA2F-99C8-478C-B2E9-2FD10735AA03}"/>
              </a:ext>
            </a:extLst>
          </p:cNvPr>
          <p:cNvSpPr txBox="1"/>
          <p:nvPr/>
        </p:nvSpPr>
        <p:spPr>
          <a:xfrm>
            <a:off x="5045760" y="1544320"/>
            <a:ext cx="6422848" cy="4470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The 6-month permit expiration rules do not change with the new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</a:rPr>
              <a:t>Total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</a:rPr>
              <a:t>Days in ROW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field</a:t>
            </a:r>
          </a:p>
          <a:p>
            <a:pPr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</a:rPr>
              <a:t>Initial issuance: </a:t>
            </a:r>
          </a:p>
          <a:p>
            <a:pPr lvl="1"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The Use Expiration = Use Start Date + Duration </a:t>
            </a:r>
          </a:p>
          <a:p>
            <a:pPr lvl="1"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The Permit Expiration = Latest Use Expiration Date + 6-months </a:t>
            </a:r>
          </a:p>
          <a:p>
            <a:pPr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1">
                    <a:lumMod val="50000"/>
                  </a:schemeClr>
                </a:solidFill>
              </a:rPr>
              <a:t>Amendment issuance </a:t>
            </a:r>
            <a:r>
              <a:rPr lang="en-US" b="1" i="1" u="sng" dirty="0">
                <a:solidFill>
                  <a:schemeClr val="tx1">
                    <a:lumMod val="50000"/>
                  </a:schemeClr>
                </a:solidFill>
              </a:rPr>
              <a:t>before</a:t>
            </a:r>
            <a:r>
              <a:rPr lang="en-US" b="1" u="sng" dirty="0">
                <a:solidFill>
                  <a:schemeClr val="tx1">
                    <a:lumMod val="50000"/>
                  </a:schemeClr>
                </a:solidFill>
              </a:rPr>
              <a:t> the Latest Use Expiration Date: </a:t>
            </a:r>
          </a:p>
          <a:p>
            <a:pPr lvl="1"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The Use Expiration = Use Start Date + Duration </a:t>
            </a:r>
          </a:p>
          <a:p>
            <a:pPr lvl="1"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The Permit Expiration = Latest Use Expiration Date + 6-months 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BDE6A8-7168-4A41-A747-02EFB3C738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1521" y="2299294"/>
            <a:ext cx="679132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7290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372AB-7D65-40D0-8B73-6835613BB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361" y="240456"/>
            <a:ext cx="10515600" cy="1325563"/>
          </a:xfrm>
        </p:spPr>
        <p:txBody>
          <a:bodyPr/>
          <a:lstStyle/>
          <a:p>
            <a:r>
              <a:rPr lang="en-US" dirty="0"/>
              <a:t>Utility Permit Duration vs. Total Days in ROW Rules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906558-9888-453A-847B-D8AC10B52854}"/>
              </a:ext>
            </a:extLst>
          </p:cNvPr>
          <p:cNvSpPr txBox="1"/>
          <p:nvPr/>
        </p:nvSpPr>
        <p:spPr>
          <a:xfrm>
            <a:off x="883921" y="1914921"/>
            <a:ext cx="9550400" cy="3855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How use fees are calculated are changing with the new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</a:rPr>
              <a:t>Total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</a:rPr>
              <a:t>Days in ROW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field</a:t>
            </a:r>
          </a:p>
          <a:p>
            <a:pPr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The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</a:rPr>
              <a:t>Duration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i="1" dirty="0">
                <a:solidFill>
                  <a:schemeClr val="tx1">
                    <a:lumMod val="50000"/>
                  </a:schemeClr>
                </a:solidFill>
              </a:rPr>
              <a:t>must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match the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</a:rPr>
              <a:t>Total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</a:rPr>
              <a:t>Days in ROW</a:t>
            </a:r>
          </a:p>
          <a:p>
            <a:pPr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>
                  <a:lumMod val="5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>
                  <a:lumMod val="5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>
                  <a:lumMod val="5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>
                  <a:lumMod val="5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>
                  <a:lumMod val="5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If the number of days is unknown (10, 12, or 23 etc.):</a:t>
            </a:r>
          </a:p>
          <a:p>
            <a:pPr lvl="1"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Choose the highest possible number of days to avoid costly and timely extension amendments </a:t>
            </a:r>
          </a:p>
          <a:p>
            <a:pPr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Graphic 4" descr="Jackhammer with solid fill">
            <a:extLst>
              <a:ext uri="{FF2B5EF4-FFF2-40B4-BE49-F238E27FC236}">
                <a16:creationId xmlns:a16="http://schemas.microsoft.com/office/drawing/2014/main" id="{A381780D-C542-451F-88E3-BC23A9269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40359" y="2209800"/>
            <a:ext cx="2438400" cy="2438400"/>
          </a:xfrm>
          <a:prstGeom prst="rect">
            <a:avLst/>
          </a:prstGeom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EDD691-B755-4B77-8E33-CD3D2F78B2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961" y="2963544"/>
            <a:ext cx="9268164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9096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DFF33-D72C-4230-B36A-FE3D0D1EF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641" y="150381"/>
            <a:ext cx="5720080" cy="120477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defTabSz="914400"/>
            <a:r>
              <a:rPr lang="en-US" dirty="0"/>
              <a:t>Utility Permit Duration vs. Total Days in ROW Rules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 descr="Cement truck">
            <a:extLst>
              <a:ext uri="{FF2B5EF4-FFF2-40B4-BE49-F238E27FC236}">
                <a16:creationId xmlns:a16="http://schemas.microsoft.com/office/drawing/2014/main" id="{60EDA4D6-B33C-4102-89D4-F66997252C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32" y="803049"/>
            <a:ext cx="2470743" cy="2470743"/>
          </a:xfrm>
          <a:prstGeom prst="rect">
            <a:avLst/>
          </a:prstGeom>
        </p:spPr>
      </p:pic>
      <p:pic>
        <p:nvPicPr>
          <p:cNvPr id="4" name="Graphic 3" descr="Jackhammer with solid fill">
            <a:extLst>
              <a:ext uri="{FF2B5EF4-FFF2-40B4-BE49-F238E27FC236}">
                <a16:creationId xmlns:a16="http://schemas.microsoft.com/office/drawing/2014/main" id="{CB6597DB-4F2F-4407-99AE-99D8960DEC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8803" y="3461344"/>
            <a:ext cx="2438400" cy="2438400"/>
          </a:xfrm>
          <a:prstGeom prst="rect">
            <a:avLst/>
          </a:prstGeom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71B6EBE-DE00-4A32-8269-0DA2C7C0D56D}"/>
              </a:ext>
            </a:extLst>
          </p:cNvPr>
          <p:cNvSpPr txBox="1"/>
          <p:nvPr/>
        </p:nvSpPr>
        <p:spPr>
          <a:xfrm>
            <a:off x="5028488" y="1672786"/>
            <a:ext cx="6678880" cy="4226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Duration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– Enter the total number of days needed to complete work in the right-of-way (e.g., if work starts on a Monday and ends two weeks later on a Thursday, the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Duration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is 11).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This is used to calculate the Use Exp. and Permit Exp. Dates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Duration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must equal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Total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Days in ROW  </a:t>
            </a:r>
          </a:p>
          <a:p>
            <a:endParaRPr lang="en-US" sz="2000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2000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Total Days in ROW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– Enter the total number of days that you will be using the right-of-way. 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This is used to calculate use fees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This number must equal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Duration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This number must be greater than zero </a:t>
            </a: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819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0C541B88-1AE9-40C3-AFD5-967787C19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9059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649FF6-0D9E-4EFF-9E06-F3BDFFD68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5697"/>
            <a:ext cx="3200400" cy="42381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Street Use Hourly Rate and Fee Updates </a:t>
            </a:r>
          </a:p>
        </p:txBody>
      </p:sp>
      <p:grpSp>
        <p:nvGrpSpPr>
          <p:cNvPr id="49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7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09667" y="5539935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41" name="Content Placeholder 2">
            <a:extLst>
              <a:ext uri="{FF2B5EF4-FFF2-40B4-BE49-F238E27FC236}">
                <a16:creationId xmlns:a16="http://schemas.microsoft.com/office/drawing/2014/main" id="{C4145112-35FB-4A9B-A047-18047316E2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5715794"/>
              </p:ext>
            </p:extLst>
          </p:nvPr>
        </p:nvGraphicFramePr>
        <p:xfrm>
          <a:off x="5484139" y="477540"/>
          <a:ext cx="6301601" cy="5878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81111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5923ACE4-5CA5-4011-A8E0-D15AAE9C4CB4}"/>
              </a:ext>
            </a:extLst>
          </p:cNvPr>
          <p:cNvSpPr txBox="1">
            <a:spLocks/>
          </p:cNvSpPr>
          <p:nvPr/>
        </p:nvSpPr>
        <p:spPr>
          <a:xfrm>
            <a:off x="497840" y="165055"/>
            <a:ext cx="9652000" cy="108462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Utility Permit Duration vs. Total Days in ROW Rules - Examples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6270BB-3124-40A7-AB77-B9EF659A9766}"/>
              </a:ext>
            </a:extLst>
          </p:cNvPr>
          <p:cNvSpPr txBox="1"/>
          <p:nvPr/>
        </p:nvSpPr>
        <p:spPr>
          <a:xfrm>
            <a:off x="497840" y="1564641"/>
            <a:ext cx="6268720" cy="404367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Example 1: Gas line installation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Project timeline is 4 months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Project requires intermittent street closures for a total of 18 days for installation and restoration phases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Right-of-way is clear outside construction days</a:t>
            </a:r>
          </a:p>
          <a:p>
            <a:endParaRPr lang="en-US" sz="2000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2000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000" b="1" u="sng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Duration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= 18 days </a:t>
            </a:r>
          </a:p>
          <a:p>
            <a:r>
              <a:rPr lang="en-US" sz="2000" b="1" u="sng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Total Days in ROW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= 18 days</a:t>
            </a:r>
          </a:p>
          <a:p>
            <a:r>
              <a:rPr lang="en-US" sz="2000" b="1" u="sng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Use Expiration Date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= Start Date + Duration (18 days)</a:t>
            </a:r>
          </a:p>
          <a:p>
            <a:r>
              <a:rPr lang="en-US" sz="2000" b="1" u="sng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Permit Expiration Date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= Latest Start Date + 6 months</a:t>
            </a:r>
          </a:p>
          <a:p>
            <a:pPr>
              <a:lnSpc>
                <a:spcPct val="90000"/>
              </a:lnSpc>
              <a:spcAft>
                <a:spcPts val="450"/>
              </a:spcAft>
            </a:pP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054" name="Picture 6" descr="PSE fixing gas line installations that could lead to explosions | king5.com">
            <a:extLst>
              <a:ext uri="{FF2B5EF4-FFF2-40B4-BE49-F238E27FC236}">
                <a16:creationId xmlns:a16="http://schemas.microsoft.com/office/drawing/2014/main" id="{F9552A30-587D-4BAC-835A-FC88FE20EF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1"/>
          <a:stretch/>
        </p:blipFill>
        <p:spPr bwMode="auto">
          <a:xfrm>
            <a:off x="7213600" y="1772215"/>
            <a:ext cx="4846320" cy="331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8151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5923ACE4-5CA5-4011-A8E0-D15AAE9C4CB4}"/>
              </a:ext>
            </a:extLst>
          </p:cNvPr>
          <p:cNvSpPr txBox="1">
            <a:spLocks/>
          </p:cNvSpPr>
          <p:nvPr/>
        </p:nvSpPr>
        <p:spPr>
          <a:xfrm>
            <a:off x="843280" y="195534"/>
            <a:ext cx="10546080" cy="101858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44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Utility Permit Duration vs. Total Days in ROW Rules - Examples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6270BB-3124-40A7-AB77-B9EF659A9766}"/>
              </a:ext>
            </a:extLst>
          </p:cNvPr>
          <p:cNvSpPr txBox="1"/>
          <p:nvPr/>
        </p:nvSpPr>
        <p:spPr>
          <a:xfrm>
            <a:off x="914400" y="1402081"/>
            <a:ext cx="6228080" cy="402336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Example 2: Gas main line installation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Project timeline is 10 months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Project requires street closures for a total of 46 days for installation and restoration phases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Right-of-way is clear outside construction days</a:t>
            </a:r>
          </a:p>
          <a:p>
            <a:endParaRPr lang="en-US" sz="2000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2000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000" b="1" u="sng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Duration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= 46 days </a:t>
            </a:r>
          </a:p>
          <a:p>
            <a:r>
              <a:rPr lang="en-US" sz="2000" b="1" u="sng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Total Days in ROW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= 46 days</a:t>
            </a:r>
          </a:p>
          <a:p>
            <a:r>
              <a:rPr lang="en-US" sz="2000" b="1" u="sng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Use Expiration Date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= Start Date + Duration (46 days)</a:t>
            </a:r>
          </a:p>
          <a:p>
            <a:r>
              <a:rPr lang="en-US" sz="2000" b="1" u="sng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Permit Expiration Date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= Latest Start Date + 6 months</a:t>
            </a:r>
          </a:p>
          <a:p>
            <a:pPr>
              <a:lnSpc>
                <a:spcPct val="90000"/>
              </a:lnSpc>
              <a:spcAft>
                <a:spcPts val="450"/>
              </a:spcAft>
            </a:pP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098" name="Picture 2" descr="PSE | Seattle Core Natural Gas Projects">
            <a:extLst>
              <a:ext uri="{FF2B5EF4-FFF2-40B4-BE49-F238E27FC236}">
                <a16:creationId xmlns:a16="http://schemas.microsoft.com/office/drawing/2014/main" id="{1952B4A7-D842-424A-AA19-A895E7FC2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108" y="1402081"/>
            <a:ext cx="3872752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8271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2C5BC69A-097E-47CB-9A52-FB0E39DEBB22}"/>
              </a:ext>
            </a:extLst>
          </p:cNvPr>
          <p:cNvSpPr txBox="1"/>
          <p:nvPr/>
        </p:nvSpPr>
        <p:spPr>
          <a:xfrm>
            <a:off x="5534815" y="1285673"/>
            <a:ext cx="6461760" cy="4652414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 b="1" u="sng" dirty="0">
                <a:solidFill>
                  <a:schemeClr val="tx1">
                    <a:lumMod val="50000"/>
                  </a:schemeClr>
                </a:solidFill>
              </a:rPr>
              <a:t>Existing Use Line:</a:t>
            </a:r>
          </a:p>
          <a:p>
            <a:endParaRPr lang="en-US" b="1" u="sng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b="1" u="sng" dirty="0">
                <a:solidFill>
                  <a:schemeClr val="tx1">
                    <a:lumMod val="50000"/>
                  </a:schemeClr>
                </a:solidFill>
              </a:rPr>
              <a:t>Initial Total Days in ROW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= 6 days</a:t>
            </a:r>
          </a:p>
          <a:p>
            <a:r>
              <a:rPr lang="en-US" b="1" u="sng" dirty="0">
                <a:solidFill>
                  <a:schemeClr val="tx1">
                    <a:lumMod val="50000"/>
                  </a:schemeClr>
                </a:solidFill>
              </a:rPr>
              <a:t>Initial Duration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= 6 days</a:t>
            </a:r>
          </a:p>
          <a:p>
            <a:r>
              <a:rPr lang="en-US" b="1" u="sng" dirty="0">
                <a:solidFill>
                  <a:schemeClr val="tx1">
                    <a:lumMod val="50000"/>
                  </a:schemeClr>
                </a:solidFill>
              </a:rPr>
              <a:t>Use Expiration Date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= Initial Start Date + Duration (6 days)</a:t>
            </a:r>
          </a:p>
          <a:p>
            <a:r>
              <a:rPr lang="en-US" b="1" u="sng" dirty="0">
                <a:solidFill>
                  <a:schemeClr val="tx1">
                    <a:lumMod val="50000"/>
                  </a:schemeClr>
                </a:solidFill>
              </a:rPr>
              <a:t>Permit Expiration Date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= Latest Use Start Date + 6 months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dirty="0"/>
          </a:p>
          <a:p>
            <a:r>
              <a:rPr lang="en-US" b="1" u="sng" dirty="0">
                <a:solidFill>
                  <a:schemeClr val="accent3">
                    <a:lumMod val="75000"/>
                  </a:schemeClr>
                </a:solidFill>
              </a:rPr>
              <a:t>Extended Use Line:</a:t>
            </a:r>
          </a:p>
          <a:p>
            <a:endParaRPr lang="en-US" b="1" u="sng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b="1" u="sng" dirty="0">
                <a:solidFill>
                  <a:schemeClr val="accent3">
                    <a:lumMod val="75000"/>
                  </a:schemeClr>
                </a:solidFill>
              </a:rPr>
              <a:t>Additional Total Days in ROW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= 8 days</a:t>
            </a:r>
          </a:p>
          <a:p>
            <a:r>
              <a:rPr lang="en-US" b="1" u="sng" dirty="0">
                <a:solidFill>
                  <a:schemeClr val="accent3">
                    <a:lumMod val="75000"/>
                  </a:schemeClr>
                </a:solidFill>
              </a:rPr>
              <a:t>New Duration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= 8 days</a:t>
            </a:r>
          </a:p>
          <a:p>
            <a:r>
              <a:rPr lang="en-US" b="1" u="sng" dirty="0">
                <a:solidFill>
                  <a:schemeClr val="accent3">
                    <a:lumMod val="75000"/>
                  </a:schemeClr>
                </a:solidFill>
              </a:rPr>
              <a:t>New RSD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= 7</a:t>
            </a:r>
            <a:endParaRPr lang="en-US" b="1" u="sng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b="1" u="sng" dirty="0">
                <a:solidFill>
                  <a:schemeClr val="accent3">
                    <a:lumMod val="75000"/>
                  </a:schemeClr>
                </a:solidFill>
              </a:rPr>
              <a:t>New Use Expiration Date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= New Start Date + Duration (8 days)</a:t>
            </a:r>
          </a:p>
          <a:p>
            <a:r>
              <a:rPr lang="en-US" b="1" u="sng" dirty="0">
                <a:solidFill>
                  <a:schemeClr val="accent3">
                    <a:lumMod val="75000"/>
                  </a:schemeClr>
                </a:solidFill>
              </a:rPr>
              <a:t>New Permit Expiration Date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= Latest Use Start Date + 6 months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450"/>
              </a:spcAft>
            </a:pPr>
            <a:endParaRPr lang="en-US" sz="1600" dirty="0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5923ACE4-5CA5-4011-A8E0-D15AAE9C4CB4}"/>
              </a:ext>
            </a:extLst>
          </p:cNvPr>
          <p:cNvSpPr txBox="1">
            <a:spLocks/>
          </p:cNvSpPr>
          <p:nvPr/>
        </p:nvSpPr>
        <p:spPr>
          <a:xfrm>
            <a:off x="589435" y="108016"/>
            <a:ext cx="11236805" cy="7555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44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Utility Permit Extension Amendment Rules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335A76A-9D00-4E29-B951-D6E8AECA38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64" r="4235"/>
          <a:stretch/>
        </p:blipFill>
        <p:spPr>
          <a:xfrm>
            <a:off x="773712" y="2158185"/>
            <a:ext cx="3809425" cy="164592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8ABF6126-F89D-448D-879D-749BDDFC8C84}"/>
              </a:ext>
            </a:extLst>
          </p:cNvPr>
          <p:cNvSpPr txBox="1"/>
          <p:nvPr/>
        </p:nvSpPr>
        <p:spPr>
          <a:xfrm>
            <a:off x="739218" y="1147214"/>
            <a:ext cx="3843918" cy="89447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lvl="0"/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Scenario 1: Work is taking place after the Permit Exp. Date</a:t>
            </a:r>
          </a:p>
          <a:p>
            <a:pPr>
              <a:lnSpc>
                <a:spcPct val="90000"/>
              </a:lnSpc>
              <a:spcAft>
                <a:spcPts val="450"/>
              </a:spcAft>
            </a:pP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6DD66C-694D-44AC-B6A8-3F96B4709FB1}"/>
              </a:ext>
            </a:extLst>
          </p:cNvPr>
          <p:cNvSpPr txBox="1"/>
          <p:nvPr/>
        </p:nvSpPr>
        <p:spPr>
          <a:xfrm>
            <a:off x="744299" y="4195214"/>
            <a:ext cx="3738281" cy="1219200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Requires an Extension Amendment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1">
                  <a:lumMod val="50000"/>
                </a:schemeClr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Duration = Days in ROW </a:t>
            </a:r>
          </a:p>
          <a:p>
            <a:pPr>
              <a:lnSpc>
                <a:spcPct val="90000"/>
              </a:lnSpc>
              <a:spcAft>
                <a:spcPts val="450"/>
              </a:spcAft>
              <a:defRPr/>
            </a:pPr>
            <a:endParaRPr lang="en-US" sz="1600" dirty="0">
              <a:solidFill>
                <a:schemeClr val="tx1">
                  <a:lumMod val="50000"/>
                </a:scheme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33330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5923ACE4-5CA5-4011-A8E0-D15AAE9C4CB4}"/>
              </a:ext>
            </a:extLst>
          </p:cNvPr>
          <p:cNvSpPr txBox="1">
            <a:spLocks/>
          </p:cNvSpPr>
          <p:nvPr/>
        </p:nvSpPr>
        <p:spPr>
          <a:xfrm>
            <a:off x="373703" y="151637"/>
            <a:ext cx="11316792" cy="9673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defRPr/>
            </a:pPr>
            <a:r>
              <a:rPr lang="en-US" sz="4000" b="1" dirty="0">
                <a:solidFill>
                  <a:srgbClr val="000000"/>
                </a:solidFill>
                <a:latin typeface="Calibri"/>
              </a:rPr>
              <a:t>Utility Permit Revision Amendment Rules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732E9E-6738-4A84-B248-FAE3090BAE19}"/>
              </a:ext>
            </a:extLst>
          </p:cNvPr>
          <p:cNvSpPr txBox="1"/>
          <p:nvPr/>
        </p:nvSpPr>
        <p:spPr>
          <a:xfrm>
            <a:off x="419139" y="4129728"/>
            <a:ext cx="4935142" cy="188499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000000"/>
                </a:solidFill>
                <a:latin typeface="Calibri"/>
              </a:rPr>
              <a:t>An Extension Amendment forces a new Start Date after the Use Expiration Date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b="1" dirty="0">
              <a:solidFill>
                <a:srgbClr val="000000"/>
              </a:solidFill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000000"/>
                </a:solidFill>
                <a:latin typeface="Calibri"/>
              </a:rPr>
              <a:t>To add more days within an existing timeframe, an additional use line will need to be added through a Revision Amendment</a:t>
            </a:r>
          </a:p>
          <a:p>
            <a:pPr>
              <a:lnSpc>
                <a:spcPct val="90000"/>
              </a:lnSpc>
              <a:spcAft>
                <a:spcPts val="450"/>
              </a:spcAft>
              <a:defRPr/>
            </a:pPr>
            <a:endParaRPr lang="en-US" sz="16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C070C1-1DB2-49D4-AEF0-90B0028CC1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2" r="2520"/>
          <a:stretch/>
        </p:blipFill>
        <p:spPr>
          <a:xfrm>
            <a:off x="863885" y="2045252"/>
            <a:ext cx="3621024" cy="164592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14D251-0EAB-4EC4-9AEF-C8D6859381B4}"/>
              </a:ext>
            </a:extLst>
          </p:cNvPr>
          <p:cNvSpPr txBox="1"/>
          <p:nvPr/>
        </p:nvSpPr>
        <p:spPr>
          <a:xfrm>
            <a:off x="501505" y="1073868"/>
            <a:ext cx="4345784" cy="89447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lvl="0"/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Scenario 2: Work is extending beyond issued Days in ROW date within the original Permit Exp. Date</a:t>
            </a:r>
          </a:p>
          <a:p>
            <a:pPr>
              <a:lnSpc>
                <a:spcPct val="90000"/>
              </a:lnSpc>
              <a:spcAft>
                <a:spcPts val="450"/>
              </a:spcAft>
            </a:pP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9A6EE1-6BD6-4515-9939-713A4813E0FF}"/>
              </a:ext>
            </a:extLst>
          </p:cNvPr>
          <p:cNvSpPr txBox="1"/>
          <p:nvPr/>
        </p:nvSpPr>
        <p:spPr>
          <a:xfrm>
            <a:off x="5529221" y="944880"/>
            <a:ext cx="6493326" cy="4968239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92500" lnSpcReduction="10000"/>
          </a:bodyPr>
          <a:lstStyle/>
          <a:p>
            <a:r>
              <a:rPr lang="en-US" b="1" u="sng" dirty="0">
                <a:solidFill>
                  <a:schemeClr val="tx1">
                    <a:lumMod val="50000"/>
                  </a:schemeClr>
                </a:solidFill>
              </a:rPr>
              <a:t>Existing Use Line:</a:t>
            </a:r>
          </a:p>
          <a:p>
            <a:endParaRPr lang="en-US" b="1" u="sng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b="1" u="sng" dirty="0">
                <a:solidFill>
                  <a:schemeClr val="tx1">
                    <a:lumMod val="50000"/>
                  </a:schemeClr>
                </a:solidFill>
                <a:cs typeface="Calibri"/>
              </a:rPr>
              <a:t>Space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cs typeface="Calibri"/>
              </a:rPr>
              <a:t>= A</a:t>
            </a:r>
            <a:endParaRPr lang="en-US" b="1" u="sng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b="1" u="sng" dirty="0">
                <a:solidFill>
                  <a:schemeClr val="tx1">
                    <a:lumMod val="50000"/>
                  </a:schemeClr>
                </a:solidFill>
              </a:rPr>
              <a:t>Initial Total Days in ROW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= 22 days</a:t>
            </a:r>
          </a:p>
          <a:p>
            <a:r>
              <a:rPr lang="en-US" b="1" u="sng" dirty="0">
                <a:solidFill>
                  <a:schemeClr val="tx1">
                    <a:lumMod val="50000"/>
                  </a:schemeClr>
                </a:solidFill>
              </a:rPr>
              <a:t>Initial Duration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= 22 days</a:t>
            </a:r>
          </a:p>
          <a:p>
            <a:r>
              <a:rPr lang="en-US" b="1" u="sng" dirty="0">
                <a:solidFill>
                  <a:schemeClr val="tx1">
                    <a:lumMod val="50000"/>
                  </a:schemeClr>
                </a:solidFill>
              </a:rPr>
              <a:t>Use Expiration Date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= Initial Start Date + Duration (22 days)</a:t>
            </a:r>
          </a:p>
          <a:p>
            <a:r>
              <a:rPr lang="en-US" b="1" u="sng" dirty="0">
                <a:solidFill>
                  <a:schemeClr val="tx1">
                    <a:lumMod val="50000"/>
                  </a:schemeClr>
                </a:solidFill>
              </a:rPr>
              <a:t>Permit Expiration Date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= Latest Use Start Date + 6 months</a:t>
            </a:r>
          </a:p>
          <a:p>
            <a:endParaRPr lang="en-US" b="1" dirty="0"/>
          </a:p>
          <a:p>
            <a:endParaRPr lang="en-US" b="1" u="sng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b="1" u="sng" dirty="0">
                <a:solidFill>
                  <a:schemeClr val="accent3">
                    <a:lumMod val="75000"/>
                  </a:schemeClr>
                </a:solidFill>
              </a:rPr>
              <a:t>New Use Line:</a:t>
            </a:r>
          </a:p>
          <a:p>
            <a:endParaRPr lang="en-US" b="1" u="sng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b="1" u="sng" dirty="0">
                <a:solidFill>
                  <a:schemeClr val="accent3">
                    <a:lumMod val="75000"/>
                  </a:schemeClr>
                </a:solidFill>
                <a:cs typeface="Calibri"/>
              </a:rPr>
              <a:t>Space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cs typeface="Calibri"/>
              </a:rPr>
              <a:t>= B</a:t>
            </a:r>
            <a:endParaRPr lang="en-US" b="1" u="sng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b="1" u="sng" dirty="0">
                <a:solidFill>
                  <a:schemeClr val="accent3">
                    <a:lumMod val="75000"/>
                  </a:schemeClr>
                </a:solidFill>
              </a:rPr>
              <a:t>Initial Duration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= 22 if the Start Dates are the same</a:t>
            </a:r>
            <a:endParaRPr lang="en-US" b="1" u="sng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b="1" u="sng" dirty="0">
                <a:solidFill>
                  <a:schemeClr val="accent3">
                    <a:lumMod val="75000"/>
                  </a:schemeClr>
                </a:solidFill>
              </a:rPr>
              <a:t>Additional Total Days in ROW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= 15 days</a:t>
            </a:r>
          </a:p>
          <a:p>
            <a:r>
              <a:rPr lang="en-US" b="1" u="sng" dirty="0">
                <a:solidFill>
                  <a:schemeClr val="accent3">
                    <a:lumMod val="75000"/>
                  </a:schemeClr>
                </a:solidFill>
              </a:rPr>
              <a:t>RSD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 will need to be manually updated based on when the impacts began</a:t>
            </a:r>
          </a:p>
          <a:p>
            <a:r>
              <a:rPr lang="en-US" b="1" u="sng" dirty="0">
                <a:solidFill>
                  <a:schemeClr val="accent3">
                    <a:lumMod val="75000"/>
                  </a:schemeClr>
                </a:solidFill>
              </a:rPr>
              <a:t>Use Expiration Date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 = Same as Initial Issuance if the Start Dates are the same</a:t>
            </a:r>
            <a:endParaRPr lang="en-US" b="1" u="sng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b="1" u="sng" dirty="0">
                <a:solidFill>
                  <a:schemeClr val="accent3">
                    <a:lumMod val="75000"/>
                  </a:schemeClr>
                </a:solidFill>
              </a:rPr>
              <a:t>Permit Expiration Date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= Same as Initial Issuance if the Start Dates are the same</a:t>
            </a:r>
            <a:endParaRPr lang="en-US" dirty="0"/>
          </a:p>
          <a:p>
            <a:pPr>
              <a:lnSpc>
                <a:spcPct val="90000"/>
              </a:lnSpc>
              <a:spcAft>
                <a:spcPts val="450"/>
              </a:spcAft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072301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DFF33-D72C-4230-B36A-FE3D0D1EF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640" y="150381"/>
            <a:ext cx="6319519" cy="120477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defTabSz="914400"/>
            <a:r>
              <a:rPr lang="en-US" dirty="0"/>
              <a:t>Construction Permit Duration vs. Total Days in ROW Rules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Excavator with solid fill">
            <a:extLst>
              <a:ext uri="{FF2B5EF4-FFF2-40B4-BE49-F238E27FC236}">
                <a16:creationId xmlns:a16="http://schemas.microsoft.com/office/drawing/2014/main" id="{FEAD8F8F-7FF3-49BE-A6FC-0BF064D6E1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31238" y="785149"/>
            <a:ext cx="1635351" cy="1635351"/>
          </a:xfrm>
          <a:prstGeom prst="rect">
            <a:avLst/>
          </a:prstGeom>
        </p:spPr>
      </p:pic>
      <p:pic>
        <p:nvPicPr>
          <p:cNvPr id="9" name="Graphic 8" descr="Dump truck">
            <a:extLst>
              <a:ext uri="{FF2B5EF4-FFF2-40B4-BE49-F238E27FC236}">
                <a16:creationId xmlns:a16="http://schemas.microsoft.com/office/drawing/2014/main" id="{5B5B8965-8F9B-44F0-AA86-61E8708E79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 flipV="1">
            <a:off x="1451805" y="2540227"/>
            <a:ext cx="1594214" cy="1594214"/>
          </a:xfrm>
          <a:prstGeom prst="rect">
            <a:avLst/>
          </a:prstGeom>
        </p:spPr>
      </p:pic>
      <p:pic>
        <p:nvPicPr>
          <p:cNvPr id="11" name="Graphic 10" descr="Crane with solid fill">
            <a:extLst>
              <a:ext uri="{FF2B5EF4-FFF2-40B4-BE49-F238E27FC236}">
                <a16:creationId xmlns:a16="http://schemas.microsoft.com/office/drawing/2014/main" id="{9772CDCB-E6F8-47E3-9985-4D1E7F7F4B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08629" y="4313209"/>
            <a:ext cx="1586535" cy="1586535"/>
          </a:xfrm>
          <a:prstGeom prst="rect">
            <a:avLst/>
          </a:prstGeom>
          <a:effectLst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880174F-BC23-40A0-B718-283C81BB917E}"/>
              </a:ext>
            </a:extLst>
          </p:cNvPr>
          <p:cNvSpPr txBox="1"/>
          <p:nvPr/>
        </p:nvSpPr>
        <p:spPr>
          <a:xfrm>
            <a:off x="4810760" y="1708744"/>
            <a:ext cx="7238999" cy="419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The 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Total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Days in ROW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should be actual days they will be in the right-of-way </a:t>
            </a:r>
          </a:p>
          <a:p>
            <a:pPr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If the number of days is unknown (1, 2, or 3 etc.):</a:t>
            </a:r>
          </a:p>
          <a:p>
            <a:pPr lvl="1"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Choose the highest possible number of days to avoid costly and timely extension amendments </a:t>
            </a:r>
          </a:p>
          <a:p>
            <a:pPr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The 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Duration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is capturing project timeline independent of number of days you’ll be in the right-of-way</a:t>
            </a:r>
          </a:p>
          <a:p>
            <a:pPr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Having a longer 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Duration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does </a:t>
            </a:r>
            <a:r>
              <a:rPr lang="en-US" sz="2400" i="1" dirty="0">
                <a:solidFill>
                  <a:schemeClr val="tx1">
                    <a:lumMod val="50000"/>
                  </a:schemeClr>
                </a:solidFill>
              </a:rPr>
              <a:t>not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allow the project to be in the right-of-way beyond the number of 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Total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Days in ROW</a:t>
            </a:r>
          </a:p>
          <a:p>
            <a:pPr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8917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DFF33-D72C-4230-B36A-FE3D0D1EF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640" y="150381"/>
            <a:ext cx="6319519" cy="120477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defTabSz="914400"/>
            <a:r>
              <a:rPr lang="en-US" dirty="0"/>
              <a:t>Construction Permit Duration vs. Total Days in ROW Rules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Excavator with solid fill">
            <a:extLst>
              <a:ext uri="{FF2B5EF4-FFF2-40B4-BE49-F238E27FC236}">
                <a16:creationId xmlns:a16="http://schemas.microsoft.com/office/drawing/2014/main" id="{FEAD8F8F-7FF3-49BE-A6FC-0BF064D6E1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31238" y="785149"/>
            <a:ext cx="1635351" cy="1635351"/>
          </a:xfrm>
          <a:prstGeom prst="rect">
            <a:avLst/>
          </a:prstGeom>
        </p:spPr>
      </p:pic>
      <p:pic>
        <p:nvPicPr>
          <p:cNvPr id="9" name="Graphic 8" descr="Dump truck">
            <a:extLst>
              <a:ext uri="{FF2B5EF4-FFF2-40B4-BE49-F238E27FC236}">
                <a16:creationId xmlns:a16="http://schemas.microsoft.com/office/drawing/2014/main" id="{5B5B8965-8F9B-44F0-AA86-61E8708E79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 flipV="1">
            <a:off x="1451805" y="2540227"/>
            <a:ext cx="1594214" cy="1594214"/>
          </a:xfrm>
          <a:prstGeom prst="rect">
            <a:avLst/>
          </a:prstGeom>
        </p:spPr>
      </p:pic>
      <p:pic>
        <p:nvPicPr>
          <p:cNvPr id="11" name="Graphic 10" descr="Crane with solid fill">
            <a:extLst>
              <a:ext uri="{FF2B5EF4-FFF2-40B4-BE49-F238E27FC236}">
                <a16:creationId xmlns:a16="http://schemas.microsoft.com/office/drawing/2014/main" id="{9772CDCB-E6F8-47E3-9985-4D1E7F7F4B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08629" y="4313209"/>
            <a:ext cx="1586535" cy="1586535"/>
          </a:xfrm>
          <a:prstGeom prst="rect">
            <a:avLst/>
          </a:prstGeom>
          <a:effectLst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A75A6E6-4F1D-4BE3-98B5-540E5A457702}"/>
              </a:ext>
            </a:extLst>
          </p:cNvPr>
          <p:cNvSpPr txBox="1"/>
          <p:nvPr/>
        </p:nvSpPr>
        <p:spPr>
          <a:xfrm>
            <a:off x="4945582" y="1511384"/>
            <a:ext cx="6941618" cy="4475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</a:rPr>
              <a:t>Duration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</a:rPr>
              <a:t> – Enter the total number of calendar days needed to complete work in the right-of-way (e.g., if work starts on a Monday and ends two weeks later on a Thursday, the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</a:rPr>
              <a:t>Duration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</a:rPr>
              <a:t> is 11).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</a:rPr>
              <a:t>This is used to calculate the Use Exp. Date.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</a:rPr>
              <a:t>The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</a:rPr>
              <a:t>Duration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</a:rPr>
              <a:t> can be greater than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</a:rPr>
              <a:t>Total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</a:rPr>
              <a:t>Days in ROW  </a:t>
            </a:r>
          </a:p>
          <a:p>
            <a:endParaRPr lang="en-US" sz="2000" b="1" dirty="0">
              <a:solidFill>
                <a:schemeClr val="tx1">
                  <a:lumMod val="50000"/>
                </a:schemeClr>
              </a:solidFill>
              <a:ea typeface="Calibri" panose="020F0502020204030204" pitchFamily="34" charset="0"/>
            </a:endParaRPr>
          </a:p>
          <a:p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</a:rPr>
              <a:t>Total Days in ROW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</a:rPr>
              <a:t> – Enter the actual number of days that you will be using the right-of-way (e.g., if you are using the right-of-way Monday through Thursday for two weeks, the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</a:rPr>
              <a:t>Total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</a:rPr>
              <a:t>Days in ROW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</a:rPr>
              <a:t> is 8). 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</a:rPr>
              <a:t>This is used to calculate use fees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</a:rPr>
              <a:t>This number cannot exceed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</a:rPr>
              <a:t>Duration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ea typeface="Calibri" panose="020F0502020204030204" pitchFamily="34" charset="0"/>
              </a:rPr>
              <a:t>This number must be greater than zero </a:t>
            </a: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1298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5923ACE4-5CA5-4011-A8E0-D15AAE9C4CB4}"/>
              </a:ext>
            </a:extLst>
          </p:cNvPr>
          <p:cNvSpPr txBox="1">
            <a:spLocks/>
          </p:cNvSpPr>
          <p:nvPr/>
        </p:nvSpPr>
        <p:spPr>
          <a:xfrm>
            <a:off x="477520" y="201250"/>
            <a:ext cx="8382000" cy="78554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44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Construction</a:t>
            </a:r>
            <a:r>
              <a:rPr lang="en-US" sz="4400" dirty="0">
                <a:latin typeface="+mn-lt"/>
              </a:rPr>
              <a:t> </a:t>
            </a:r>
            <a:r>
              <a:rPr lang="en-US" sz="44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Permit Rules - Examples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6270BB-3124-40A7-AB77-B9EF659A9766}"/>
              </a:ext>
            </a:extLst>
          </p:cNvPr>
          <p:cNvSpPr txBox="1"/>
          <p:nvPr/>
        </p:nvSpPr>
        <p:spPr>
          <a:xfrm>
            <a:off x="477520" y="1415108"/>
            <a:ext cx="6050280" cy="402778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Example 1: Townhouse project on a non-arterial street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Project timeline is 6 months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Project requires intermittent material deliveries 2-3 days a week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Right-of-way is clear outside delivery days</a:t>
            </a:r>
          </a:p>
          <a:p>
            <a:endParaRPr lang="en-US" sz="2000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2000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000" b="1" u="sng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Duration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= 185 days (26 weeks)</a:t>
            </a:r>
          </a:p>
          <a:p>
            <a:r>
              <a:rPr lang="en-US" sz="2000" b="1" u="sng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Total Days in ROW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= 78 days (3x26 weeks)</a:t>
            </a:r>
          </a:p>
          <a:p>
            <a:r>
              <a:rPr lang="en-US" sz="2000" b="1" u="sng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Use Expiration Date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= Start Date + Duration (185 days)</a:t>
            </a:r>
          </a:p>
          <a:p>
            <a:endParaRPr lang="en-US" sz="2000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90000"/>
              </a:lnSpc>
              <a:spcAft>
                <a:spcPts val="450"/>
              </a:spcAft>
            </a:pP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052" name="Picture 4" descr="Oncore Townhomes | New Homes in Capitol Hill Seattle | Isola Homes">
            <a:extLst>
              <a:ext uri="{FF2B5EF4-FFF2-40B4-BE49-F238E27FC236}">
                <a16:creationId xmlns:a16="http://schemas.microsoft.com/office/drawing/2014/main" id="{570F6E8B-E70C-4DF5-9B70-62E75442EC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7" r="5781"/>
          <a:stretch/>
        </p:blipFill>
        <p:spPr bwMode="auto">
          <a:xfrm>
            <a:off x="7051040" y="893253"/>
            <a:ext cx="4663440" cy="507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5540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5923ACE4-5CA5-4011-A8E0-D15AAE9C4CB4}"/>
              </a:ext>
            </a:extLst>
          </p:cNvPr>
          <p:cNvSpPr txBox="1">
            <a:spLocks/>
          </p:cNvSpPr>
          <p:nvPr/>
        </p:nvSpPr>
        <p:spPr>
          <a:xfrm>
            <a:off x="587307" y="170805"/>
            <a:ext cx="10048240" cy="9163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Construction Permit Rules - Examples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1BA51E-3333-46E4-B34D-35775B3773A1}"/>
              </a:ext>
            </a:extLst>
          </p:cNvPr>
          <p:cNvSpPr txBox="1"/>
          <p:nvPr/>
        </p:nvSpPr>
        <p:spPr>
          <a:xfrm>
            <a:off x="760026" y="1017914"/>
            <a:ext cx="6321493" cy="182880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Example 2: Office Building in an Urban Village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Project timeline is 18 months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Project requires a sidewalk and parking lane closure 7 days a week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Peds are rerouted to the parking lane on the weekends</a:t>
            </a:r>
          </a:p>
          <a:p>
            <a:endParaRPr lang="en-US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90000"/>
              </a:lnSpc>
              <a:spcAft>
                <a:spcPts val="450"/>
              </a:spcAft>
            </a:pP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074" name="Picture 2" descr="Greenbridge Investment Partners">
            <a:extLst>
              <a:ext uri="{FF2B5EF4-FFF2-40B4-BE49-F238E27FC236}">
                <a16:creationId xmlns:a16="http://schemas.microsoft.com/office/drawing/2014/main" id="{823BCB8D-8E52-4E11-BFA0-DC7EDCAA64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4"/>
          <a:stretch/>
        </p:blipFill>
        <p:spPr bwMode="auto">
          <a:xfrm>
            <a:off x="7464357" y="2089795"/>
            <a:ext cx="4405698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5395AD-56C8-43E1-B2F3-C756A5119D58}"/>
              </a:ext>
            </a:extLst>
          </p:cNvPr>
          <p:cNvSpPr txBox="1"/>
          <p:nvPr/>
        </p:nvSpPr>
        <p:spPr>
          <a:xfrm>
            <a:off x="760026" y="2641601"/>
            <a:ext cx="6575494" cy="349504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US" b="1" u="sng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Sidewalk Closed Use Line:</a:t>
            </a:r>
          </a:p>
          <a:p>
            <a:r>
              <a:rPr lang="en-US" b="1" u="sng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Duration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= 556 days (79 weeks)</a:t>
            </a:r>
          </a:p>
          <a:p>
            <a:r>
              <a:rPr lang="en-US" b="1" u="sng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Total Days in ROW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= 556 days</a:t>
            </a:r>
          </a:p>
          <a:p>
            <a:r>
              <a:rPr lang="en-US" b="1" u="sng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Use Expiration Date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= Start Date + Duration (556 days) </a:t>
            </a:r>
          </a:p>
          <a:p>
            <a:endParaRPr lang="en-US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b="1" u="sng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Parking Lane Closed Use Line:</a:t>
            </a:r>
          </a:p>
          <a:p>
            <a:r>
              <a:rPr lang="en-US" b="1" u="sng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Duration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= 556 days (79 weeks)</a:t>
            </a:r>
          </a:p>
          <a:p>
            <a:r>
              <a:rPr lang="en-US" b="1" u="sng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Total Days in ROW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= 395 days (5*79 weeks)</a:t>
            </a:r>
          </a:p>
          <a:p>
            <a:r>
              <a:rPr lang="en-US" b="1" u="sng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Use Expiration Date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= Start Date + Duration (556 days) </a:t>
            </a:r>
          </a:p>
          <a:p>
            <a:endParaRPr lang="en-US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b="1" u="sng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Parking Lane Rerouted Use Line:</a:t>
            </a:r>
          </a:p>
          <a:p>
            <a:r>
              <a:rPr lang="en-US" b="1" u="sng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Duration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= 556 days (79 weeks)</a:t>
            </a:r>
          </a:p>
          <a:p>
            <a:r>
              <a:rPr lang="en-US" b="1" u="sng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Total Days in ROW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= 158 days (2*79 weeks)</a:t>
            </a:r>
          </a:p>
          <a:p>
            <a:r>
              <a:rPr lang="en-US" b="1" u="sng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Use Expiration Date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= Start Date + Duration (556 days) </a:t>
            </a:r>
          </a:p>
          <a:p>
            <a:pPr>
              <a:lnSpc>
                <a:spcPct val="90000"/>
              </a:lnSpc>
              <a:spcAft>
                <a:spcPts val="450"/>
              </a:spcAft>
            </a:pP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0665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2C5BC69A-097E-47CB-9A52-FB0E39DEBB22}"/>
              </a:ext>
            </a:extLst>
          </p:cNvPr>
          <p:cNvSpPr txBox="1"/>
          <p:nvPr/>
        </p:nvSpPr>
        <p:spPr>
          <a:xfrm>
            <a:off x="5430518" y="1475476"/>
            <a:ext cx="6440583" cy="3907047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 b="1" u="sng" dirty="0">
                <a:solidFill>
                  <a:schemeClr val="tx1">
                    <a:lumMod val="50000"/>
                  </a:schemeClr>
                </a:solidFill>
              </a:rPr>
              <a:t>Existing Use Line:</a:t>
            </a:r>
          </a:p>
          <a:p>
            <a:endParaRPr lang="en-US" b="1" u="sng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b="1" u="sng" dirty="0">
                <a:solidFill>
                  <a:schemeClr val="tx1">
                    <a:lumMod val="50000"/>
                  </a:schemeClr>
                </a:solidFill>
              </a:rPr>
              <a:t>Initial Total Days in ROW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= 62 days</a:t>
            </a:r>
          </a:p>
          <a:p>
            <a:r>
              <a:rPr lang="en-US" b="1" u="sng" dirty="0">
                <a:solidFill>
                  <a:schemeClr val="tx1">
                    <a:lumMod val="50000"/>
                  </a:schemeClr>
                </a:solidFill>
              </a:rPr>
              <a:t>Initial Duration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= 78 days</a:t>
            </a:r>
          </a:p>
          <a:p>
            <a:r>
              <a:rPr lang="en-US" b="1" u="sng" dirty="0">
                <a:solidFill>
                  <a:schemeClr val="tx1">
                    <a:lumMod val="50000"/>
                  </a:schemeClr>
                </a:solidFill>
              </a:rPr>
              <a:t>Initial Use Expiration Date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= Initial Start Date + Duration (78 days)</a:t>
            </a:r>
          </a:p>
          <a:p>
            <a:endParaRPr lang="en-US" b="1" u="sng" dirty="0"/>
          </a:p>
          <a:p>
            <a:endParaRPr lang="en-US" b="1" u="sng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b="1" u="sng" dirty="0">
                <a:solidFill>
                  <a:schemeClr val="accent3">
                    <a:lumMod val="75000"/>
                  </a:schemeClr>
                </a:solidFill>
              </a:rPr>
              <a:t>Extended Use Line:</a:t>
            </a:r>
          </a:p>
          <a:p>
            <a:endParaRPr lang="en-US" b="1" u="sng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b="1" u="sng" dirty="0">
                <a:solidFill>
                  <a:schemeClr val="accent3">
                    <a:lumMod val="75000"/>
                  </a:schemeClr>
                </a:solidFill>
              </a:rPr>
              <a:t>Additional Total Days in ROW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= 18 days</a:t>
            </a:r>
          </a:p>
          <a:p>
            <a:r>
              <a:rPr lang="en-US" b="1" u="sng" dirty="0">
                <a:solidFill>
                  <a:schemeClr val="accent3">
                    <a:lumMod val="75000"/>
                  </a:schemeClr>
                </a:solidFill>
              </a:rPr>
              <a:t>New Duration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= 20 days</a:t>
            </a:r>
          </a:p>
          <a:p>
            <a:r>
              <a:rPr lang="en-US" b="1" u="sng" dirty="0">
                <a:solidFill>
                  <a:schemeClr val="accent3">
                    <a:lumMod val="75000"/>
                  </a:schemeClr>
                </a:solidFill>
              </a:rPr>
              <a:t>New RSD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 = 63</a:t>
            </a:r>
          </a:p>
          <a:p>
            <a:r>
              <a:rPr lang="en-US" b="1" u="sng" dirty="0">
                <a:solidFill>
                  <a:schemeClr val="accent3">
                    <a:lumMod val="75000"/>
                  </a:schemeClr>
                </a:solidFill>
              </a:rPr>
              <a:t>New Use Expiration Date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= New Start Date + Duration (20 days)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pPr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5923ACE4-5CA5-4011-A8E0-D15AAE9C4CB4}"/>
              </a:ext>
            </a:extLst>
          </p:cNvPr>
          <p:cNvSpPr txBox="1">
            <a:spLocks/>
          </p:cNvSpPr>
          <p:nvPr/>
        </p:nvSpPr>
        <p:spPr>
          <a:xfrm>
            <a:off x="432658" y="227348"/>
            <a:ext cx="11139581" cy="8944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Construction Permit Extension Amendment Rules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ABF6126-F89D-448D-879D-749BDDFC8C84}"/>
              </a:ext>
            </a:extLst>
          </p:cNvPr>
          <p:cNvSpPr txBox="1"/>
          <p:nvPr/>
        </p:nvSpPr>
        <p:spPr>
          <a:xfrm>
            <a:off x="899160" y="1121824"/>
            <a:ext cx="3843918" cy="89447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lvl="0"/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Scenario 1: Work is taking place after the Use Exp. Date</a:t>
            </a:r>
          </a:p>
          <a:p>
            <a:pPr>
              <a:lnSpc>
                <a:spcPct val="90000"/>
              </a:lnSpc>
              <a:spcAft>
                <a:spcPts val="450"/>
              </a:spcAft>
            </a:pP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6788BB-2176-41E5-B646-5943849E2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761" y="2085012"/>
            <a:ext cx="3819525" cy="1876425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016334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5923ACE4-5CA5-4011-A8E0-D15AAE9C4CB4}"/>
              </a:ext>
            </a:extLst>
          </p:cNvPr>
          <p:cNvSpPr txBox="1">
            <a:spLocks/>
          </p:cNvSpPr>
          <p:nvPr/>
        </p:nvSpPr>
        <p:spPr>
          <a:xfrm>
            <a:off x="579120" y="207712"/>
            <a:ext cx="10647680" cy="9876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Construction Permit Revision Amendment Rules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02843B5-485F-4DE8-BE8D-0753396912FD}"/>
              </a:ext>
            </a:extLst>
          </p:cNvPr>
          <p:cNvSpPr txBox="1"/>
          <p:nvPr/>
        </p:nvSpPr>
        <p:spPr>
          <a:xfrm>
            <a:off x="874431" y="1053971"/>
            <a:ext cx="4297009" cy="89447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lvl="0"/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Scenario 2: Work is extending beyond issued Days in ROW date within the original Use Exp. Date</a:t>
            </a:r>
          </a:p>
          <a:p>
            <a:pPr>
              <a:lnSpc>
                <a:spcPct val="90000"/>
              </a:lnSpc>
              <a:spcAft>
                <a:spcPts val="450"/>
              </a:spcAft>
            </a:pP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C12CCA-AB5C-47FE-9293-3AF180B16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430" y="2019301"/>
            <a:ext cx="3752850" cy="1743075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EAEDED-0BB4-4F51-93DA-B949960D932F}"/>
              </a:ext>
            </a:extLst>
          </p:cNvPr>
          <p:cNvSpPr txBox="1"/>
          <p:nvPr/>
        </p:nvSpPr>
        <p:spPr>
          <a:xfrm>
            <a:off x="6014720" y="990600"/>
            <a:ext cx="6065520" cy="4841240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 b="1" u="sng" dirty="0">
                <a:solidFill>
                  <a:schemeClr val="tx1">
                    <a:lumMod val="50000"/>
                  </a:schemeClr>
                </a:solidFill>
              </a:rPr>
              <a:t>Existing Use Line:</a:t>
            </a:r>
          </a:p>
          <a:p>
            <a:endParaRPr lang="en-US" b="1" u="sng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b="1" u="sng" dirty="0">
                <a:solidFill>
                  <a:schemeClr val="tx1">
                    <a:lumMod val="50000"/>
                  </a:schemeClr>
                </a:solidFill>
                <a:cs typeface="Calibri"/>
              </a:rPr>
              <a:t>Space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cs typeface="Calibri"/>
              </a:rPr>
              <a:t>= A</a:t>
            </a:r>
            <a:endParaRPr lang="en-US" b="1" u="sng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b="1" u="sng" dirty="0">
                <a:solidFill>
                  <a:schemeClr val="tx1">
                    <a:lumMod val="50000"/>
                  </a:schemeClr>
                </a:solidFill>
              </a:rPr>
              <a:t>Initial Total Days in ROW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 = 20 days</a:t>
            </a:r>
            <a:endParaRPr lang="en-US" b="1" u="sng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b="1" u="sng" dirty="0">
                <a:solidFill>
                  <a:schemeClr val="tx1">
                    <a:lumMod val="50000"/>
                  </a:schemeClr>
                </a:solidFill>
              </a:rPr>
              <a:t>Initial Duration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= 78 days</a:t>
            </a:r>
          </a:p>
          <a:p>
            <a:r>
              <a:rPr lang="en-US" b="1" u="sng" dirty="0">
                <a:solidFill>
                  <a:schemeClr val="tx1">
                    <a:lumMod val="50000"/>
                  </a:schemeClr>
                </a:solidFill>
              </a:rPr>
              <a:t>Use Expiration Date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= Initial Start Date + Duration (78 days)</a:t>
            </a:r>
          </a:p>
          <a:p>
            <a:endParaRPr lang="en-US" b="1" u="sng" dirty="0"/>
          </a:p>
          <a:p>
            <a:endParaRPr lang="en-US" b="1" u="sng" dirty="0"/>
          </a:p>
          <a:p>
            <a:r>
              <a:rPr lang="en-US" b="1" u="sng" dirty="0">
                <a:solidFill>
                  <a:schemeClr val="accent3">
                    <a:lumMod val="75000"/>
                  </a:schemeClr>
                </a:solidFill>
              </a:rPr>
              <a:t>New Use Line: </a:t>
            </a:r>
          </a:p>
          <a:p>
            <a:endParaRPr lang="en-US" b="1" u="sng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b="1" u="sng" dirty="0">
                <a:solidFill>
                  <a:schemeClr val="accent3">
                    <a:lumMod val="75000"/>
                  </a:schemeClr>
                </a:solidFill>
              </a:rPr>
              <a:t>Space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= B</a:t>
            </a:r>
            <a:endParaRPr lang="en-US" b="1" u="sng" dirty="0">
              <a:solidFill>
                <a:schemeClr val="accent3">
                  <a:lumMod val="75000"/>
                </a:schemeClr>
              </a:solidFill>
              <a:cs typeface="Calibri"/>
            </a:endParaRPr>
          </a:p>
          <a:p>
            <a:r>
              <a:rPr lang="en-US" b="1" u="sng" dirty="0">
                <a:solidFill>
                  <a:schemeClr val="accent3">
                    <a:lumMod val="75000"/>
                  </a:schemeClr>
                </a:solidFill>
              </a:rPr>
              <a:t>Duration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= 78 if the Start Dates are the same</a:t>
            </a:r>
            <a:endParaRPr lang="en-US" b="1" u="sng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b="1" u="sng" dirty="0">
                <a:solidFill>
                  <a:schemeClr val="accent3">
                    <a:lumMod val="75000"/>
                  </a:schemeClr>
                </a:solidFill>
              </a:rPr>
              <a:t>Additional Total Days in ROW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= 15 days</a:t>
            </a:r>
          </a:p>
          <a:p>
            <a:r>
              <a:rPr lang="en-US" b="1" u="sng" dirty="0">
                <a:solidFill>
                  <a:schemeClr val="accent3">
                    <a:lumMod val="75000"/>
                  </a:schemeClr>
                </a:solidFill>
              </a:rPr>
              <a:t>RSD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 will need to be manually updated based on when the impacts began</a:t>
            </a:r>
          </a:p>
          <a:p>
            <a:r>
              <a:rPr lang="en-US" b="1" u="sng" dirty="0">
                <a:solidFill>
                  <a:schemeClr val="accent3">
                    <a:lumMod val="75000"/>
                  </a:schemeClr>
                </a:solidFill>
              </a:rPr>
              <a:t>Use Expiration Date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= Same as Initial Issuance if the Start Dates are the same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732E9E-6738-4A84-B248-FAE3090BAE19}"/>
              </a:ext>
            </a:extLst>
          </p:cNvPr>
          <p:cNvSpPr txBox="1"/>
          <p:nvPr/>
        </p:nvSpPr>
        <p:spPr>
          <a:xfrm>
            <a:off x="795099" y="3939540"/>
            <a:ext cx="4782741" cy="208534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An Extension Amendment forces a new Start Date after the Use Expiration 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To add more days within an existing timeframe, an additional use line will need to be added through a Revision Amendment</a:t>
            </a:r>
          </a:p>
          <a:p>
            <a:pPr>
              <a:lnSpc>
                <a:spcPct val="90000"/>
              </a:lnSpc>
              <a:spcAft>
                <a:spcPts val="450"/>
              </a:spcAft>
            </a:pP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995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30732-E554-4DE1-B7A3-D3A04006C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Webinar rules of conduct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062D8-C52C-4FBC-9F57-F7E4F5ED7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Please only use the </a:t>
            </a:r>
            <a:r>
              <a:rPr lang="en-US" b="1"/>
              <a:t>Q&amp;A Chat</a:t>
            </a:r>
            <a:r>
              <a:rPr lang="en-US"/>
              <a:t> to ask questions during the presentation</a:t>
            </a:r>
          </a:p>
          <a:p>
            <a:endParaRPr lang="en-US"/>
          </a:p>
          <a:p>
            <a:r>
              <a:rPr lang="en-US"/>
              <a:t>Any questions not answered in the </a:t>
            </a:r>
            <a:r>
              <a:rPr lang="en-US" b="1">
                <a:ea typeface="+mn-lt"/>
                <a:cs typeface="+mn-lt"/>
              </a:rPr>
              <a:t>Q&amp;A Chat</a:t>
            </a:r>
            <a:r>
              <a:rPr lang="en-US"/>
              <a:t> can be asked again in the open Q&amp;A session at the end of the webinar</a:t>
            </a:r>
          </a:p>
          <a:p>
            <a:endParaRPr lang="en-US"/>
          </a:p>
          <a:p>
            <a:r>
              <a:rPr lang="en-US"/>
              <a:t>If you would like to be unmuted to ask a question, please request that in the </a:t>
            </a:r>
            <a:r>
              <a:rPr lang="en-US" b="1">
                <a:ea typeface="+mn-lt"/>
                <a:cs typeface="+mn-lt"/>
              </a:rPr>
              <a:t>Q&amp;A Chat</a:t>
            </a:r>
          </a:p>
        </p:txBody>
      </p:sp>
    </p:spTree>
    <p:extLst>
      <p:ext uri="{BB962C8B-B14F-4D97-AF65-F5344CB8AC3E}">
        <p14:creationId xmlns:p14="http://schemas.microsoft.com/office/powerpoint/2010/main" val="27105150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9EA997-5D26-4455-87F8-5D7B8E186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Updated </a:t>
            </a: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Use Fee Calculator</a:t>
            </a:r>
          </a:p>
        </p:txBody>
      </p:sp>
      <p:pic>
        <p:nvPicPr>
          <p:cNvPr id="1026" name="Picture 3">
            <a:extLst>
              <a:ext uri="{FF2B5EF4-FFF2-40B4-BE49-F238E27FC236}">
                <a16:creationId xmlns:a16="http://schemas.microsoft.com/office/drawing/2014/main" id="{2A8B5380-B12B-4AB3-A45E-E2FF8221E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03016" y="153436"/>
            <a:ext cx="7888984" cy="655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4CB31A9-D16B-4C71-9870-E90397F902B0}"/>
              </a:ext>
            </a:extLst>
          </p:cNvPr>
          <p:cNvSpPr/>
          <p:nvPr/>
        </p:nvSpPr>
        <p:spPr>
          <a:xfrm>
            <a:off x="9455785" y="2501977"/>
            <a:ext cx="765175" cy="647623"/>
          </a:xfrm>
          <a:prstGeom prst="rect">
            <a:avLst/>
          </a:prstGeom>
          <a:noFill/>
          <a:ln w="38100" cap="flat" cmpd="sng">
            <a:solidFill>
              <a:srgbClr val="FF9933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rtlCol="0" anchor="ctr" anchorCtr="0">
            <a:noAutofit/>
          </a:bodyPr>
          <a:lstStyle/>
          <a:p>
            <a:pPr marL="0" marR="0" indent="0" algn="ctr" rtl="0">
              <a:spcBef>
                <a:spcPts val="0"/>
              </a:spcBef>
              <a:buNone/>
            </a:pPr>
            <a:endParaRPr lang="en-US"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12056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B518EF-9FAB-435F-94A7-2F0C32696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Update Schedule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99B93951-F65F-4A3F-B56A-B319D7E796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137284"/>
              </p:ext>
            </p:extLst>
          </p:nvPr>
        </p:nvGraphicFramePr>
        <p:xfrm>
          <a:off x="4555046" y="984324"/>
          <a:ext cx="7225748" cy="452264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655276">
                  <a:extLst>
                    <a:ext uri="{9D8B030D-6E8A-4147-A177-3AD203B41FA5}">
                      <a16:colId xmlns:a16="http://schemas.microsoft.com/office/drawing/2014/main" val="2536746708"/>
                    </a:ext>
                  </a:extLst>
                </a:gridCol>
                <a:gridCol w="3570472">
                  <a:extLst>
                    <a:ext uri="{9D8B030D-6E8A-4147-A177-3AD203B41FA5}">
                      <a16:colId xmlns:a16="http://schemas.microsoft.com/office/drawing/2014/main" val="2303032220"/>
                    </a:ext>
                  </a:extLst>
                </a:gridCol>
              </a:tblGrid>
              <a:tr h="127738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Update Description</a:t>
                      </a:r>
                    </a:p>
                  </a:txBody>
                  <a:tcPr marL="148020" marR="148020" marT="74010" marB="740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Date of Implementation</a:t>
                      </a:r>
                    </a:p>
                  </a:txBody>
                  <a:tcPr marL="148020" marR="148020" marT="74010" marB="74010" anchor="ctr"/>
                </a:tc>
                <a:extLst>
                  <a:ext uri="{0D108BD9-81ED-4DB2-BD59-A6C34878D82A}">
                    <a16:rowId xmlns:a16="http://schemas.microsoft.com/office/drawing/2014/main" val="692851320"/>
                  </a:ext>
                </a:extLst>
              </a:tr>
              <a:tr h="2082947">
                <a:tc>
                  <a:txBody>
                    <a:bodyPr/>
                    <a:lstStyle/>
                    <a:p>
                      <a:pPr algn="l"/>
                      <a:r>
                        <a:rPr lang="en-US" sz="2600" b="1"/>
                        <a:t>Total Days in ROW </a:t>
                      </a:r>
                      <a:r>
                        <a:rPr lang="en-US" sz="2600"/>
                        <a:t>method of tracking working days and calculating use fees</a:t>
                      </a:r>
                    </a:p>
                  </a:txBody>
                  <a:tcPr marL="148020" marR="148020" marT="74010" marB="740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/>
                        <a:t>November 18</a:t>
                      </a:r>
                      <a:r>
                        <a:rPr lang="en-US" sz="2600" baseline="30000"/>
                        <a:t>th</a:t>
                      </a:r>
                      <a:r>
                        <a:rPr lang="en-US" sz="2600"/>
                        <a:t>, 2021</a:t>
                      </a:r>
                    </a:p>
                  </a:txBody>
                  <a:tcPr marL="148020" marR="148020" marT="74010" marB="74010" anchor="ctr"/>
                </a:tc>
                <a:extLst>
                  <a:ext uri="{0D108BD9-81ED-4DB2-BD59-A6C34878D82A}">
                    <a16:rowId xmlns:a16="http://schemas.microsoft.com/office/drawing/2014/main" val="1436511323"/>
                  </a:ext>
                </a:extLst>
              </a:tr>
              <a:tr h="1162307">
                <a:tc>
                  <a:txBody>
                    <a:bodyPr/>
                    <a:lstStyle/>
                    <a:p>
                      <a:pPr algn="l"/>
                      <a:r>
                        <a:rPr lang="en-US" sz="2600"/>
                        <a:t>New Hourly Rate and Permit Fees</a:t>
                      </a:r>
                    </a:p>
                  </a:txBody>
                  <a:tcPr marL="148020" marR="148020" marT="74010" marB="740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January 1</a:t>
                      </a:r>
                      <a:r>
                        <a:rPr lang="en-US" sz="2600" baseline="30000" dirty="0"/>
                        <a:t>st</a:t>
                      </a:r>
                      <a:r>
                        <a:rPr lang="en-US" sz="2600" dirty="0"/>
                        <a:t>, 2022</a:t>
                      </a:r>
                    </a:p>
                  </a:txBody>
                  <a:tcPr marL="148020" marR="148020" marT="74010" marB="74010" anchor="ctr"/>
                </a:tc>
                <a:extLst>
                  <a:ext uri="{0D108BD9-81ED-4DB2-BD59-A6C34878D82A}">
                    <a16:rowId xmlns:a16="http://schemas.microsoft.com/office/drawing/2014/main" val="1350177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9103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5BA7C-B3B4-4CB6-A7C6-D2CE85387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724" y="80627"/>
            <a:ext cx="5567680" cy="1169054"/>
          </a:xfrm>
        </p:spPr>
        <p:txBody>
          <a:bodyPr>
            <a:normAutofit/>
          </a:bodyPr>
          <a:lstStyle/>
          <a:p>
            <a:r>
              <a:rPr lang="en-US" dirty="0"/>
              <a:t>New help articles!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AACF7-7DF0-49AD-8C48-1C321AE50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724" y="1249681"/>
            <a:ext cx="5567680" cy="4399279"/>
          </a:xfrm>
        </p:spPr>
        <p:txBody>
          <a:bodyPr>
            <a:normAutofit/>
          </a:bodyPr>
          <a:lstStyle/>
          <a:p>
            <a:pPr marL="0" marR="0" lvl="0" indent="0"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None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What Happens After an Amendment is Issued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Defines what an Amendment is and what the general process is 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Describes the relationship between the Initial (aka Parent) and an Amendment (aka Child) record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information has also been provided on our existing Amendment help articles: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Date Change Amendment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Extension Amendment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Revision Amendment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(Construction, Utility, and Street Improvement permits)</a:t>
            </a:r>
          </a:p>
          <a:p>
            <a:pPr marL="1143000" marR="0" lvl="2" indent="-228600">
              <a:spcBef>
                <a:spcPts val="0"/>
              </a:spcBef>
              <a:spcAft>
                <a:spcPts val="800"/>
              </a:spcAft>
              <a:buFont typeface="+mj-lt"/>
              <a:buAutoNum type="romanLcPeriod"/>
            </a:pPr>
            <a:r>
              <a:rPr lang="en-US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Revision Amendment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(Public Space Management permits)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7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7"/>
            </a:endParaRPr>
          </a:p>
          <a:p>
            <a:endParaRPr lang="en-US" sz="1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7FD5A4-14B0-44CF-A5FB-E2F6AB2E29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04709" y="2274927"/>
            <a:ext cx="4475531" cy="230489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661302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5BA7C-B3B4-4CB6-A7C6-D2CE85387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724" y="80627"/>
            <a:ext cx="5567680" cy="1169054"/>
          </a:xfrm>
        </p:spPr>
        <p:txBody>
          <a:bodyPr>
            <a:normAutofit/>
          </a:bodyPr>
          <a:lstStyle/>
          <a:p>
            <a:r>
              <a:rPr lang="en-US" dirty="0"/>
              <a:t>New help articles!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05B109-3990-437D-9232-4C2AD55381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64" r="4671"/>
          <a:stretch/>
        </p:blipFill>
        <p:spPr>
          <a:xfrm>
            <a:off x="6664960" y="1987867"/>
            <a:ext cx="4916907" cy="2028825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FF4D410-53B0-4E59-A89B-D1DC88305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40" y="1249681"/>
            <a:ext cx="5880291" cy="4511039"/>
          </a:xfrm>
        </p:spPr>
        <p:txBody>
          <a:bodyPr>
            <a:norm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7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3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What Changes Can I Make on My Street Use Application or Permit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help article provides guidance on how to do the following in the Seattle Services Portal: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Submit updated documents after the application has been submitted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Submit an amendment request</a:t>
            </a: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Submit a job start notification and schedule inspections after the initial inspection has been passed</a:t>
            </a:r>
          </a:p>
          <a:p>
            <a:pPr marL="1143000" marR="0" lvl="2" indent="-228600">
              <a:spcBef>
                <a:spcPts val="0"/>
              </a:spcBef>
              <a:spcAft>
                <a:spcPts val="800"/>
              </a:spcAft>
              <a:buFont typeface="+mj-lt"/>
              <a:buAutoNum type="romanLcPeriod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Pay fees on your application or permit</a:t>
            </a: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41827656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2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3" name="Oval 30">
            <a:extLst>
              <a:ext uri="{FF2B5EF4-FFF2-40B4-BE49-F238E27FC236}">
                <a16:creationId xmlns:a16="http://schemas.microsoft.com/office/drawing/2014/main" id="{EAED1919-54A1-41C9-B30B-A3FF3F58E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26220" y="98104"/>
            <a:ext cx="4288094" cy="4288094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Call center with solid fill">
            <a:extLst>
              <a:ext uri="{FF2B5EF4-FFF2-40B4-BE49-F238E27FC236}">
                <a16:creationId xmlns:a16="http://schemas.microsoft.com/office/drawing/2014/main" id="{7E3F6577-AD66-4224-90D5-918DE271D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69471" y="941355"/>
            <a:ext cx="2601592" cy="2601592"/>
          </a:xfrm>
          <a:prstGeom prst="rect">
            <a:avLst/>
          </a:prstGeom>
        </p:spPr>
      </p:pic>
      <p:grpSp>
        <p:nvGrpSpPr>
          <p:cNvPr id="214" name="Group 32">
            <a:extLst>
              <a:ext uri="{FF2B5EF4-FFF2-40B4-BE49-F238E27FC236}">
                <a16:creationId xmlns:a16="http://schemas.microsoft.com/office/drawing/2014/main" id="{C4751043-2EE3-4222-9979-8E61D93DA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1848" y="2813300"/>
            <a:ext cx="3757487" cy="3757487"/>
            <a:chOff x="1881974" y="1174396"/>
            <a:chExt cx="5290997" cy="5290997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3FD8213-DB67-4E29-9615-984DB59917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34">
              <a:extLst>
                <a:ext uri="{FF2B5EF4-FFF2-40B4-BE49-F238E27FC236}">
                  <a16:creationId xmlns:a16="http://schemas.microsoft.com/office/drawing/2014/main" id="{84EDB257-28CF-422F-AE6A-B99E3FE811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6" name="Oval 36">
            <a:extLst>
              <a:ext uri="{FF2B5EF4-FFF2-40B4-BE49-F238E27FC236}">
                <a16:creationId xmlns:a16="http://schemas.microsoft.com/office/drawing/2014/main" id="{FFFEB18F-F81F-4CED-BE64-EB888A77C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4350" y="2762501"/>
            <a:ext cx="3744592" cy="374459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F591F7-29EC-4BDB-BCFF-B9105B29A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591" y="3404608"/>
            <a:ext cx="3520789" cy="26660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Virtual coaching </a:t>
            </a:r>
          </a:p>
        </p:txBody>
      </p:sp>
      <p:grpSp>
        <p:nvGrpSpPr>
          <p:cNvPr id="39" name="Graphic 190">
            <a:extLst>
              <a:ext uri="{FF2B5EF4-FFF2-40B4-BE49-F238E27FC236}">
                <a16:creationId xmlns:a16="http://schemas.microsoft.com/office/drawing/2014/main" id="{00E015F5-1A99-4E40-BC3D-770780299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3117" y="1193254"/>
            <a:ext cx="1291642" cy="429215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FE6F571-2BB7-46DA-A3D9-B32ADDC16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905CC16-753C-4B9F-B3E2-C456795AE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3" name="Graphic 4">
            <a:extLst>
              <a:ext uri="{FF2B5EF4-FFF2-40B4-BE49-F238E27FC236}">
                <a16:creationId xmlns:a16="http://schemas.microsoft.com/office/drawing/2014/main" id="{5468B3A9-705E-43C3-A742-0619B0D8F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0915" y="4748271"/>
            <a:ext cx="1330536" cy="1330521"/>
            <a:chOff x="5734037" y="3067039"/>
            <a:chExt cx="724483" cy="724489"/>
          </a:xfrm>
          <a:solidFill>
            <a:schemeClr val="bg1"/>
          </a:solidFill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9D439AD-5D67-497C-B831-D17FC3E59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3F54BF2-C71C-45C5-9408-3B5E011B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2BBABE17-DB56-44AB-934B-63C07C79F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B483D20-A128-4076-AF54-88646172B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5EFA818-FDDA-49E9-B11F-E9DC1854A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A1F8728-F8F7-4828-A718-A15E7663E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DA1F73F-AA1D-41D7-BAAB-292FD94A3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9441DEA-C85E-4B9C-A48D-8437854C4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5EBAA20-1368-4495-8D7C-820FAD8E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FB92591-626C-4D2B-A3E6-EC8742D67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392448D-513F-4528-9D8D-A151982041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1946BAE-1546-4EA4-A108-A799BF5D2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42A8EC93-6A35-4D37-A8CB-59362BF87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FC3ECA2-E914-4D83-ABF9-B9FFD96E9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12B1108-9AAC-4F10-A64F-0D6963E51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284CDA0C-B2AB-4791-83B1-C053C061D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F857BF6B-E0CA-49C0-8827-B44CE8B92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6D7B06A7-ADDF-4F27-B11F-08422FC18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8B0DA6C-71D7-4FCB-AE4C-035E0ADB5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EB078173-ADFB-480D-91A4-4D71C0109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AAA4027A-C97B-4C9A-B04C-EBE21122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06DA92D-C6D0-4C7D-98CF-D9576912E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6601653-3941-4C9B-BD39-62EECE23A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BC4A394-4FFE-4BFE-9A59-2B624E071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B4EABA5-FDCF-4F6F-8FF1-6FDFF5058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10F3C940-2320-488A-B24C-AB0A4FB5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525BA82-37D8-47ED-AFF6-AE57124A4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C2D78955-C80F-4DA3-83AA-D28A5A6FA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C23DAAC-7C06-4012-8CBB-8E3126B68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0D19F80-DC80-49EC-8EDD-7889092C1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1F50BB3-EA39-4693-BAE1-1101EF0A4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0EFD45B-69A8-47F6-A5BF-779F7EB49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E53C464-7272-4EBC-830B-CB29A9698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B6BF10CE-C2AD-487A-9402-8D5C746EC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1064C7FE-F8EB-47EF-97FA-348A52059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A991C553-06A1-4F26-BBBC-80F7E11E7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BCE9C081-2191-4C84-956E-F106BB015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292F6F03-BC34-40C6-8F17-7A169CD72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5101B80-7351-4F0F-AB7D-3E40B4D26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570EE1D-95AC-4660-8E96-7C8A36FEB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385D9A56-2D15-4E0A-B981-E168F0906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8D0BA2F-9273-4EAA-AD17-C4EFE1140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512CC54E-7976-4DC9-984C-45C2A23A7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C8A3FC72-9FF9-41F6-97E0-45A0FEE94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8918C16-C9B6-40D5-93A0-DB547B644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05612C6-4858-4854-A3D3-90CF1E1C7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A8E88D77-C726-4008-849C-DA7361F88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4CFE7CA-C955-4365-90C3-6272CB9A3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38B43FC8-B81C-490A-A346-4C6235DA8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214D0221-0C97-4C71-B535-7506956EF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ED0C44EA-BD25-49A3-9EB8-9D8DED7C1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3C9CCF2-15CC-4F7D-87F5-7FFEBAC9C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AA321D8-1D2C-472C-A2DB-EBB74498D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724680C1-4BB5-45DB-A558-82514418C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94F4CEF-82DD-4CFB-8EE3-4AB115F6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4F186C9C-C620-4426-A674-E40F808F6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8929942C-BA3F-40EF-94DD-4A5C22C5B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234974B-3555-465B-95A7-1C63CE738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0E38F9FD-48AC-4C3E-9E75-D1C0B555E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AA72E26-5C3D-4231-9042-E00AE43E8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6684433D-3C9E-4C19-A801-D51CF3064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DADB0C3D-A021-4F40-93B3-76B61334F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41781C18-F408-401D-8A86-99FFBB989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9D958D9F-E4B0-48B1-ADA4-3053AFB5D9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43EFCD46-F0FB-499C-81B9-3508FE5C8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2B6A130F-CB85-4BDA-8DDF-8DAAB2F7D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9359DA40-CA94-4B1F-9BE6-C800BEEC7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73304FCD-8DAD-4BC8-A16E-84DDCA07F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BCB4864C-8F67-4BE7-89CC-664EA25EC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845F543D-67FC-4640-A2A1-69DA6D052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DBDB2A9C-60E5-4F7E-BA2B-4DD1595FB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72B10DA2-D88E-4952-BDB5-102E61B4B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AC5F5BED-3698-4F52-9977-D8CA2DC03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E19CCEBC-AD20-45B2-A751-42B40BB31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3A978AD9-9A35-4B89-B3BC-61E54AD9EB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77D8C808-AFC9-42DD-B253-004890379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EECD0BF1-7C64-407E-8306-4C447B1D32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953B0F94-AC35-4CB2-878D-1DC7D68BE9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08EA50C2-BB5F-4368-AA91-67B207C1A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DE45A7FE-0A45-45F6-8417-EBDA5A12D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DA8B8DC8-F88C-432E-A8C2-8D13FE874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D02C5430-233D-49F7-B852-181D2B2F6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76DB286F-9E15-441C-8697-57007B76C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534DC0EE-15B7-44AE-A7DC-8B5E22688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4FBE9900-F640-4248-9C4C-EDBE5E00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37FF04AF-F86B-49F8-AAB5-DA696591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710DCFEA-4572-47A3-A6BE-7B21F5758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BA42ED8E-CCC8-478F-9EF4-625B63307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146DF8F4-DF09-4E6C-887F-C9269E56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7FF3916E-5C82-4956-A88B-81BFAC91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7E5CF7AE-ED45-4AB5-9AEB-56FC964BF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7CFB132C-BEB1-4897-B1A4-97422811F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4EE49F21-E336-41BC-8256-85A9AB597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C62510EE-BDCD-4393-9AD7-2D0C9A722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2420F94B-4F00-4C6C-97E3-BA5B5E687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E712560A-A110-4132-85D5-21BBBFA8C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D1E3102B-23D5-43AE-A67D-583AAA52B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9D5ABE4E-EB80-423C-BBCE-9C1B77D9B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BEB8CCC5-38F5-4892-A00B-14B645BBDF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8860175F-F7D5-4464-AD61-5B435528F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E28C20B0-98AA-4A5B-8CE1-236A3F6CA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8A56719F-13F0-4B75-8C04-DAACD8FD86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B30555DA-285C-4859-83DE-B16FF6DB1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67AF00E9-C8D6-41C4-9703-5468F5163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D07F88BD-A2E8-4F25-BB43-9372C6C9F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DFAE35DA-8283-4F4B-8C00-FF8EFE39B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4340DEBE-A255-48E2-B7B2-AE881651C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FE968FB9-507A-4F2E-B346-15995081B1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4DA99BD8-9C2B-46BF-AA27-ED405540D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50C84F67-D2C2-48DF-8537-DF99C6024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F5CAEB9A-26A6-4FBF-916B-19FC9B0BF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E4DEDE1B-4819-4E4B-849E-330D7DF56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C441B73E-F19C-4313-8F46-F600603B3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014FE805-EF51-4859-A6DF-CF75F9A0F5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624CF2A5-BD9E-4570-8560-063BC70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6BEC415C-7946-43B2-9AC8-348B6B5CD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1B615AD5-3365-43D4-8E16-377A2A2F9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9D184DFD-DD33-491E-90FF-6E4ECA2668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31B62FE1-0262-4B09-ABEA-8AA010137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20C539C6-FAA9-4EBE-93D9-1F946E144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8C6EF3FF-09E5-4099-A49B-CA364A6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B3C5E06F-8F1E-4771-AAE4-B34B1D6A3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538D5AE9-76CC-4AE4-B026-656EDCB01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30F1A9B9-52AB-4527-BD4A-1802F7C96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46A57D78-C020-4EEF-971D-0C8802889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7666D7A3-5ABF-4EDE-A0C5-F2099B2D8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13BC460A-E0FF-4658-A2FD-A3AF4D51D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26467CC2-3AB3-4D37-8323-385B7399F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563A1F58-33CE-4EDF-B902-3F43F69DA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DDCFAB2F-7E88-4A57-999A-2506A1FE7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571BEB66-3787-441F-BB54-80C05C6F1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641DC095-611E-4979-8664-6C0EB878F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210B9ECF-D859-4919-A9D6-3208548F0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4FBC31D4-7E98-452C-8A87-822DE0432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E302346C-F328-435B-87ED-447C6F854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B94F507E-9E94-432E-AE8A-A6CB2C5D0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1FFAC4F0-FD7F-4943-B60E-E276F8B23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A8A5D871-92FD-43C3-BF94-0B524FA7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6A79A241-1665-453E-ADD4-18892D4F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81EABE18-4189-4E07-93C9-9B76673E3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B658A0EE-6F09-4EF7-B5E7-F23A556B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15EB019C-C95B-4DE3-BD17-DC20F8007A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2948B3ED-79C1-47C8-B712-0BFB5536C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13387DB9-900B-422D-90F7-C5C7EB5D5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48FDCCF3-E6D6-4CD0-9D47-02FE785C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BC14E8F6-33F6-47CE-9A24-EA71D7149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F78CC38F-63FC-4552-B17B-8D79D3C8F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89042823-A002-49CE-B03D-ED1291DC1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96EFC6CE-198B-489B-B1EE-72CE84262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49FEA23D-54D9-45D7-9325-1E2F638C9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2DB04EE3-370F-49CE-BCFE-C2999C3CF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8BCBCC34-797D-41A8-8AD1-7E03E1BBF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AFF5C1F8-0EDE-4835-89E6-1FCB2EA39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6171D504-6300-457C-AFCC-064DBB3FC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62ACE739-C8C4-4495-B04C-C3AFC4481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3F4771CD-CDCA-4FFE-8EF5-E42D1781E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A10C0BFE-A8F9-4E21-9DFD-37A4D26C6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4D8D4EF9-4EF7-4538-A4AE-439F9335E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7E0500AB-5662-43B9-95C2-2EC80CC54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984021AD-A6A2-4CDA-A953-72FBA7598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FD1FBF47-CAC8-4385-9DC7-C9BB6167E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FBAEE482-005F-4288-8D66-09EA246C4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2C5DCF49-33DE-4AFF-818E-42F59F280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866903F3-208B-46D5-925B-254DC7429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2550D219-E342-4A38-BB89-575C1EE7A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5B5485FC-95D0-4660-9594-2C9BD3B77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2EA358DA-C7E8-4DF8-B7D6-CC582956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7990E8BB-4369-4845-8436-A6F3FE1D1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D6C050C5-1951-434B-A7FE-D271E73F8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E74FFFB-8172-45EE-BE75-E5D904CF7701}"/>
              </a:ext>
            </a:extLst>
          </p:cNvPr>
          <p:cNvSpPr txBox="1"/>
          <p:nvPr/>
        </p:nvSpPr>
        <p:spPr>
          <a:xfrm>
            <a:off x="6502400" y="619760"/>
            <a:ext cx="5435600" cy="5852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Virtual 1x1 coaching is now available during the below hours:</a:t>
            </a:r>
          </a:p>
          <a:p>
            <a:pPr marL="742950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10:30am-noon</a:t>
            </a:r>
          </a:p>
          <a:p>
            <a:pPr marL="742950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1-3pm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Virtual coaching is available by the below methods:</a:t>
            </a:r>
          </a:p>
          <a:p>
            <a:pPr marL="742950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Virtual meeting using Webex</a:t>
            </a:r>
          </a:p>
          <a:p>
            <a:pPr marL="742950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Phone meeting </a:t>
            </a: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  <a:p>
            <a:pPr marL="28575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To request virtual coaching:</a:t>
            </a:r>
          </a:p>
          <a:p>
            <a:pPr marL="742950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Email </a:t>
            </a:r>
            <a:r>
              <a:rPr lang="en-US" sz="24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SDOTPermits@seattle.gov</a:t>
            </a:r>
            <a:r>
              <a:rPr lang="en-US" sz="2400" b="1" dirty="0">
                <a:solidFill>
                  <a:schemeClr val="bg1"/>
                </a:solidFill>
              </a:rPr>
              <a:t> or </a:t>
            </a:r>
          </a:p>
          <a:p>
            <a:pPr marL="742950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Call the Street Use phone line at </a:t>
            </a:r>
            <a:r>
              <a:rPr lang="en-US" sz="2400" b="1" dirty="0">
                <a:solidFill>
                  <a:schemeClr val="bg1"/>
                </a:solidFill>
                <a:effectLst/>
              </a:rPr>
              <a:t>206-684-5253</a:t>
            </a:r>
            <a:endParaRPr lang="en-US" sz="2400" b="1" dirty="0">
              <a:solidFill>
                <a:schemeClr val="bg1"/>
              </a:solidFill>
            </a:endParaRPr>
          </a:p>
          <a:p>
            <a:pPr marL="742950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3528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05B893-4648-48FE-B69B-C470025A76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58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ED83C-2D8A-42B0-BBF1-CDE43C1054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DA5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3DA5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42E8C83-D537-4769-9752-8B9F720AB7B4}"/>
              </a:ext>
            </a:extLst>
          </p:cNvPr>
          <p:cNvSpPr txBox="1">
            <a:spLocks/>
          </p:cNvSpPr>
          <p:nvPr/>
        </p:nvSpPr>
        <p:spPr>
          <a:xfrm>
            <a:off x="94979" y="158416"/>
            <a:ext cx="4491979" cy="1252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Seattle Text"/>
                <a:ea typeface="+mj-ea"/>
                <a:cs typeface="+mj-cs"/>
              </a:rPr>
              <a:t>How to get help on our websites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C9BB03C-3AB8-4417-AC16-E59742BA4D4A}"/>
              </a:ext>
            </a:extLst>
          </p:cNvPr>
          <p:cNvSpPr txBox="1">
            <a:spLocks/>
          </p:cNvSpPr>
          <p:nvPr/>
        </p:nvSpPr>
        <p:spPr>
          <a:xfrm>
            <a:off x="94978" y="1518091"/>
            <a:ext cx="4752975" cy="5066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websites have been updated to walk you through the process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3DA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can also find a link to the Seattle Services Portal on the right panel of every website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3DA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http://www.seattle.gov/transportation/permits-and-services/permits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DA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DA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D3E9E8-D997-4F94-96A5-079EDDF3F9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70" t="2924" r="3779"/>
          <a:stretch/>
        </p:blipFill>
        <p:spPr>
          <a:xfrm>
            <a:off x="4847953" y="50746"/>
            <a:ext cx="6948023" cy="51484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FEE968-20BF-4E57-A4D7-FDCF81FA50E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511" t="-3553" r="3957" b="11669"/>
          <a:stretch/>
        </p:blipFill>
        <p:spPr>
          <a:xfrm>
            <a:off x="10194202" y="3141538"/>
            <a:ext cx="1794568" cy="2834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AAA6BB-56B9-4429-8ECC-8FF8F78D9386}"/>
              </a:ext>
            </a:extLst>
          </p:cNvPr>
          <p:cNvSpPr txBox="1"/>
          <p:nvPr/>
        </p:nvSpPr>
        <p:spPr>
          <a:xfrm>
            <a:off x="10378911" y="1604202"/>
            <a:ext cx="1678060" cy="147732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Access to the Portal can be found on the right panel of every webpage</a:t>
            </a:r>
          </a:p>
        </p:txBody>
      </p:sp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7B902CCE-AA2C-4C2D-87F8-EDCD2ED067DE}"/>
              </a:ext>
            </a:extLst>
          </p:cNvPr>
          <p:cNvSpPr/>
          <p:nvPr/>
        </p:nvSpPr>
        <p:spPr>
          <a:xfrm>
            <a:off x="10417405" y="4731139"/>
            <a:ext cx="1474968" cy="228497"/>
          </a:xfrm>
          <a:prstGeom prst="flowChartAlternateProcess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2A828F-081A-4A37-B520-D7974DC2A52E}"/>
              </a:ext>
            </a:extLst>
          </p:cNvPr>
          <p:cNvSpPr/>
          <p:nvPr/>
        </p:nvSpPr>
        <p:spPr>
          <a:xfrm>
            <a:off x="4847953" y="4399984"/>
            <a:ext cx="1705247" cy="751438"/>
          </a:xfrm>
          <a:prstGeom prst="rect">
            <a:avLst/>
          </a:prstGeom>
          <a:noFill/>
          <a:ln w="57150" cap="flat" cmpd="sng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148413F-DEAD-46C3-8000-0400DE146919}"/>
              </a:ext>
            </a:extLst>
          </p:cNvPr>
          <p:cNvSpPr/>
          <p:nvPr/>
        </p:nvSpPr>
        <p:spPr>
          <a:xfrm>
            <a:off x="6789424" y="4580597"/>
            <a:ext cx="3065081" cy="301083"/>
          </a:xfrm>
          <a:prstGeom prst="rightArrow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290AE-E957-44EA-9C51-346E31419FDD}"/>
              </a:ext>
            </a:extLst>
          </p:cNvPr>
          <p:cNvSpPr/>
          <p:nvPr/>
        </p:nvSpPr>
        <p:spPr>
          <a:xfrm>
            <a:off x="10214775" y="3232086"/>
            <a:ext cx="1773995" cy="2744091"/>
          </a:xfrm>
          <a:prstGeom prst="rect">
            <a:avLst/>
          </a:prstGeom>
          <a:noFill/>
          <a:ln w="57150" cap="flat" cmpd="sng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F45E942B-3C19-4980-A4D3-C0B9BF9ED3D5}"/>
              </a:ext>
            </a:extLst>
          </p:cNvPr>
          <p:cNvSpPr/>
          <p:nvPr/>
        </p:nvSpPr>
        <p:spPr>
          <a:xfrm rot="5400000">
            <a:off x="10582436" y="3415952"/>
            <a:ext cx="969926" cy="301083"/>
          </a:xfrm>
          <a:prstGeom prst="rightArrow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Flowchart: Alternate Process 12">
            <a:extLst>
              <a:ext uri="{FF2B5EF4-FFF2-40B4-BE49-F238E27FC236}">
                <a16:creationId xmlns:a16="http://schemas.microsoft.com/office/drawing/2014/main" id="{6D891290-69A9-4135-A1C5-A22F8A11CE27}"/>
              </a:ext>
            </a:extLst>
          </p:cNvPr>
          <p:cNvSpPr/>
          <p:nvPr/>
        </p:nvSpPr>
        <p:spPr>
          <a:xfrm>
            <a:off x="10406729" y="5639318"/>
            <a:ext cx="1263188" cy="228497"/>
          </a:xfrm>
          <a:prstGeom prst="flowChartAlternateProcess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3D4E8DDE-D465-4F63-8C1C-0B2CA6102509}"/>
              </a:ext>
            </a:extLst>
          </p:cNvPr>
          <p:cNvSpPr/>
          <p:nvPr/>
        </p:nvSpPr>
        <p:spPr>
          <a:xfrm>
            <a:off x="6963445" y="5627222"/>
            <a:ext cx="2932477" cy="301083"/>
          </a:xfrm>
          <a:prstGeom prst="rightArrow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373AF6-EEFB-4E44-ACB3-2BE205BA1637}"/>
              </a:ext>
            </a:extLst>
          </p:cNvPr>
          <p:cNvSpPr txBox="1"/>
          <p:nvPr/>
        </p:nvSpPr>
        <p:spPr>
          <a:xfrm>
            <a:off x="2210470" y="5339909"/>
            <a:ext cx="4752975" cy="64633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stay informed on Street Use updates, you can sign-up to receive our monthly newsletter</a:t>
            </a:r>
          </a:p>
        </p:txBody>
      </p:sp>
    </p:spTree>
    <p:extLst>
      <p:ext uri="{BB962C8B-B14F-4D97-AF65-F5344CB8AC3E}">
        <p14:creationId xmlns:p14="http://schemas.microsoft.com/office/powerpoint/2010/main" val="30588162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05B893-4648-48FE-B69B-C470025A76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58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ED83C-2D8A-42B0-BBF1-CDE43C1054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DA5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3DA5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50B12F-C9A4-400D-9FF6-B79B699CF3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5508" b="43609"/>
          <a:stretch/>
        </p:blipFill>
        <p:spPr>
          <a:xfrm>
            <a:off x="5622911" y="136925"/>
            <a:ext cx="5897113" cy="29273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42E8C83-D537-4769-9752-8B9F720AB7B4}"/>
              </a:ext>
            </a:extLst>
          </p:cNvPr>
          <p:cNvSpPr txBox="1">
            <a:spLocks/>
          </p:cNvSpPr>
          <p:nvPr/>
        </p:nvSpPr>
        <p:spPr>
          <a:xfrm>
            <a:off x="188484" y="66189"/>
            <a:ext cx="5464970" cy="1252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Seattle Text"/>
                <a:ea typeface="+mj-ea"/>
                <a:cs typeface="+mj-cs"/>
              </a:rPr>
              <a:t>How to get help on the SSP Help Center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C9BB03C-3AB8-4417-AC16-E59742BA4D4A}"/>
              </a:ext>
            </a:extLst>
          </p:cNvPr>
          <p:cNvSpPr txBox="1">
            <a:spLocks/>
          </p:cNvSpPr>
          <p:nvPr/>
        </p:nvSpPr>
        <p:spPr>
          <a:xfrm>
            <a:off x="188484" y="1673186"/>
            <a:ext cx="4809502" cy="4446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can find many help articles on how to navigate the Seattle Services Portal from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Help Center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DA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Get familiar with these three sections:</a:t>
            </a:r>
          </a:p>
          <a:p>
            <a:pPr marL="857250" marR="0" lvl="2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Getting Started</a:t>
            </a:r>
          </a:p>
          <a:p>
            <a:pPr marL="857250" marR="0" lvl="2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Managing Your Account</a:t>
            </a:r>
          </a:p>
          <a:p>
            <a:pPr marL="857250" marR="0" lvl="2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Permits - Street Use 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DA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22DF4B1B-69D3-45E2-BB53-1F6C9A406504}"/>
              </a:ext>
            </a:extLst>
          </p:cNvPr>
          <p:cNvSpPr/>
          <p:nvPr/>
        </p:nvSpPr>
        <p:spPr>
          <a:xfrm>
            <a:off x="7466553" y="1035408"/>
            <a:ext cx="542927" cy="266700"/>
          </a:xfrm>
          <a:prstGeom prst="flowChartAlternateProcess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Flowchart: Alternate Process 13">
            <a:extLst>
              <a:ext uri="{FF2B5EF4-FFF2-40B4-BE49-F238E27FC236}">
                <a16:creationId xmlns:a16="http://schemas.microsoft.com/office/drawing/2014/main" id="{B87683AF-65BE-4CA3-B525-28695A89B5D6}"/>
              </a:ext>
            </a:extLst>
          </p:cNvPr>
          <p:cNvSpPr/>
          <p:nvPr/>
        </p:nvSpPr>
        <p:spPr>
          <a:xfrm>
            <a:off x="5838824" y="5555528"/>
            <a:ext cx="1966005" cy="365125"/>
          </a:xfrm>
          <a:prstGeom prst="flowChartAlternateProcess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8A24416C-51A5-4327-98F7-0709A3DEA66E}"/>
              </a:ext>
            </a:extLst>
          </p:cNvPr>
          <p:cNvSpPr/>
          <p:nvPr/>
        </p:nvSpPr>
        <p:spPr>
          <a:xfrm>
            <a:off x="5622911" y="5342082"/>
            <a:ext cx="355034" cy="309708"/>
          </a:xfrm>
          <a:prstGeom prst="flowChartConnector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6E9756-2393-48B7-88C2-51E91F23D0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7086" y="2938102"/>
            <a:ext cx="7464914" cy="3200400"/>
          </a:xfrm>
          <a:prstGeom prst="rect">
            <a:avLst/>
          </a:prstGeom>
        </p:spPr>
      </p:pic>
      <p:sp>
        <p:nvSpPr>
          <p:cNvPr id="15" name="Flowchart: Alternate Process 14">
            <a:extLst>
              <a:ext uri="{FF2B5EF4-FFF2-40B4-BE49-F238E27FC236}">
                <a16:creationId xmlns:a16="http://schemas.microsoft.com/office/drawing/2014/main" id="{1BA86478-40DE-447D-BBFA-18CDEB2309AD}"/>
              </a:ext>
            </a:extLst>
          </p:cNvPr>
          <p:cNvSpPr/>
          <p:nvPr/>
        </p:nvSpPr>
        <p:spPr>
          <a:xfrm>
            <a:off x="4997986" y="3162299"/>
            <a:ext cx="2196030" cy="365125"/>
          </a:xfrm>
          <a:prstGeom prst="flowChartAlternateProcess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Flowchart: Alternate Process 15">
            <a:extLst>
              <a:ext uri="{FF2B5EF4-FFF2-40B4-BE49-F238E27FC236}">
                <a16:creationId xmlns:a16="http://schemas.microsoft.com/office/drawing/2014/main" id="{B3AC69A4-0538-4928-B50A-AA9079495E11}"/>
              </a:ext>
            </a:extLst>
          </p:cNvPr>
          <p:cNvSpPr/>
          <p:nvPr/>
        </p:nvSpPr>
        <p:spPr>
          <a:xfrm>
            <a:off x="7361528" y="3162299"/>
            <a:ext cx="2196030" cy="365125"/>
          </a:xfrm>
          <a:prstGeom prst="flowChartAlternateProcess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Flowchart: Alternate Process 17">
            <a:extLst>
              <a:ext uri="{FF2B5EF4-FFF2-40B4-BE49-F238E27FC236}">
                <a16:creationId xmlns:a16="http://schemas.microsoft.com/office/drawing/2014/main" id="{EEE81A1B-C6D1-4799-808C-FDB8E623EA86}"/>
              </a:ext>
            </a:extLst>
          </p:cNvPr>
          <p:cNvSpPr/>
          <p:nvPr/>
        </p:nvSpPr>
        <p:spPr>
          <a:xfrm>
            <a:off x="4953264" y="5065879"/>
            <a:ext cx="2240751" cy="365125"/>
          </a:xfrm>
          <a:prstGeom prst="flowChartAlternateProcess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53917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EDA9E-2B68-40EE-A9BA-68E17EC5B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501" y="1"/>
            <a:ext cx="10515600" cy="1139682"/>
          </a:xfrm>
        </p:spPr>
        <p:txBody>
          <a:bodyPr/>
          <a:lstStyle/>
          <a:p>
            <a:r>
              <a:rPr lang="en-US" dirty="0"/>
              <a:t>How to get help if you can’t find the answer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56B817-C60E-4F89-AE85-FA4F8D82E6A2}"/>
              </a:ext>
            </a:extLst>
          </p:cNvPr>
          <p:cNvSpPr/>
          <p:nvPr/>
        </p:nvSpPr>
        <p:spPr>
          <a:xfrm>
            <a:off x="511158" y="1582340"/>
            <a:ext cx="1035794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Email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dot_su_ssportal_questions@seattle.gov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for: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General Seattle Service Portal navigation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Contact cleanup or fix needs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Help </a:t>
            </a:r>
            <a:r>
              <a:rPr lang="en-US" dirty="0">
                <a:solidFill>
                  <a:srgbClr val="003DA5">
                    <a:lumMod val="50000"/>
                  </a:srgbClr>
                </a:solidFill>
                <a:latin typeface="Calibri"/>
              </a:rPr>
              <a:t>on responding to Corrections, uploading documents, scheduling inspections etc.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3DA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If you think an error has occurred in the Seattle Services Portal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3DA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3DA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Email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dot_permits@seattle.gov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for: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General inquiries and coaching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Contact changes for permits or amendments in process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003DA5">
                    <a:lumMod val="50000"/>
                  </a:srgbClr>
                </a:solidFill>
                <a:latin typeface="Calibri"/>
              </a:rPr>
              <a:t>Application changes for unassigned records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3DA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Fee disputes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3DA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Email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SeattleServices_ITHelp@seattle.gov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DA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for Seattle Services Portal account issues</a:t>
            </a:r>
          </a:p>
        </p:txBody>
      </p:sp>
    </p:spTree>
    <p:extLst>
      <p:ext uri="{BB962C8B-B14F-4D97-AF65-F5344CB8AC3E}">
        <p14:creationId xmlns:p14="http://schemas.microsoft.com/office/powerpoint/2010/main" val="38881382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EDA9E-2B68-40EE-A9BA-68E17EC5B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501" y="1"/>
            <a:ext cx="10515600" cy="1139682"/>
          </a:xfrm>
        </p:spPr>
        <p:txBody>
          <a:bodyPr/>
          <a:lstStyle/>
          <a:p>
            <a:r>
              <a:rPr lang="en-US" dirty="0"/>
              <a:t>How to get help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56B817-C60E-4F89-AE85-FA4F8D82E6A2}"/>
              </a:ext>
            </a:extLst>
          </p:cNvPr>
          <p:cNvSpPr/>
          <p:nvPr/>
        </p:nvSpPr>
        <p:spPr>
          <a:xfrm>
            <a:off x="511159" y="1139682"/>
            <a:ext cx="6012921" cy="4369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Email the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assigned reviewer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for: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Application changes for permits or amendments in process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Corrections required response clarification on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Permit status inquiries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outside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the posted permit timelines</a:t>
            </a:r>
          </a:p>
          <a:p>
            <a:pPr>
              <a:defRPr/>
            </a:pPr>
            <a:endParaRPr lang="en-US" dirty="0">
              <a:solidFill>
                <a:schemeClr val="tx1">
                  <a:lumMod val="50000"/>
                </a:schemeClr>
              </a:solidFill>
              <a:latin typeface="Calibri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Email the </a:t>
            </a:r>
            <a:r>
              <a:rPr lang="en-US" sz="1800" b="1" u="sng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assigned inspector</a:t>
            </a:r>
            <a:r>
              <a:rPr lang="en-US" sz="1800" b="1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for:</a:t>
            </a:r>
            <a:endParaRPr lang="en-US" sz="1800" dirty="0">
              <a:solidFill>
                <a:schemeClr val="tx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Job start changes after the Initial Inspection has passed</a:t>
            </a: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Inspection questions including notification, inspection results etc. </a:t>
            </a: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Scheduling an on-site meeting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37E257-64B9-41CC-8B83-5FEFDE4E3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381" y="1259868"/>
            <a:ext cx="4486275" cy="109537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765FA32-23E1-4CD6-B514-BDAA0968BD34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10170160" y="1019146"/>
            <a:ext cx="671260" cy="788409"/>
          </a:xfrm>
          <a:prstGeom prst="straightConnector1">
            <a:avLst/>
          </a:prstGeom>
          <a:ln w="38100">
            <a:solidFill>
              <a:srgbClr val="FF66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1EFB98F-7AE4-47A2-BBF8-4007D36A5D54}"/>
              </a:ext>
            </a:extLst>
          </p:cNvPr>
          <p:cNvSpPr txBox="1"/>
          <p:nvPr/>
        </p:nvSpPr>
        <p:spPr>
          <a:xfrm>
            <a:off x="6746240" y="757536"/>
            <a:ext cx="3423920" cy="5232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Where to find the assigned reviewer on the Status tab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F8667C5-4F89-4959-8ABA-E41BC8537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080" y="2912843"/>
            <a:ext cx="5476875" cy="21621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0ED9F2-5F30-4E64-A468-48B1CE91BFE8}"/>
              </a:ext>
            </a:extLst>
          </p:cNvPr>
          <p:cNvSpPr txBox="1"/>
          <p:nvPr/>
        </p:nvSpPr>
        <p:spPr>
          <a:xfrm>
            <a:off x="8081736" y="5315634"/>
            <a:ext cx="3423920" cy="5232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Where to find the assigned inspector on the Inspections tab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rgbClr val="FF993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101F100-E497-4B3B-B17A-5A67B2EE7EB5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7447280" y="4958082"/>
            <a:ext cx="634456" cy="619162"/>
          </a:xfrm>
          <a:prstGeom prst="straightConnector1">
            <a:avLst/>
          </a:prstGeom>
          <a:ln w="38100">
            <a:solidFill>
              <a:srgbClr val="FF66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2372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2F147-6AAF-4E97-A9A7-2D95352B4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 Q&amp;A</a:t>
            </a:r>
          </a:p>
        </p:txBody>
      </p:sp>
      <p:pic>
        <p:nvPicPr>
          <p:cNvPr id="1026" name="Picture 2" descr="Digital Best Practices: Facebook Q&amp;A – EmpowerLA">
            <a:extLst>
              <a:ext uri="{FF2B5EF4-FFF2-40B4-BE49-F238E27FC236}">
                <a16:creationId xmlns:a16="http://schemas.microsoft.com/office/drawing/2014/main" id="{C134275C-63A0-4030-BF2E-80AB80D48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495" y="1981777"/>
            <a:ext cx="467301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524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42C01-8BCE-4960-80A3-6C553DF74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451" y="365126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000" dirty="0"/>
              <a:t>Updates – Off-hour Inspection Requests</a:t>
            </a:r>
          </a:p>
        </p:txBody>
      </p:sp>
      <p:cxnSp>
        <p:nvCxnSpPr>
          <p:cNvPr id="14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97FC07B-8BB0-439D-8048-025C0D2DB903}"/>
              </a:ext>
            </a:extLst>
          </p:cNvPr>
          <p:cNvSpPr txBox="1"/>
          <p:nvPr/>
        </p:nvSpPr>
        <p:spPr>
          <a:xfrm>
            <a:off x="519451" y="2575041"/>
            <a:ext cx="5120114" cy="3456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  <a:effectLst/>
              </a:rPr>
              <a:t>For off-hour Inspection requests: </a:t>
            </a: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700" dirty="0">
                <a:solidFill>
                  <a:schemeClr val="tx1">
                    <a:lumMod val="50000"/>
                  </a:schemeClr>
                </a:solidFill>
                <a:effectLst/>
              </a:rPr>
              <a:t>Email the following information to </a:t>
            </a:r>
            <a:r>
              <a:rPr lang="en-US" sz="1700" u="sng" dirty="0">
                <a:solidFill>
                  <a:schemeClr val="tx1">
                    <a:lumMod val="50000"/>
                  </a:schemeClr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DOT_StUse_OffHours_Inspection@seattle.gov</a:t>
            </a:r>
            <a:r>
              <a:rPr lang="en-US" sz="1700" dirty="0">
                <a:solidFill>
                  <a:schemeClr val="tx1">
                    <a:lumMod val="50000"/>
                  </a:schemeClr>
                </a:solidFill>
                <a:effectLst/>
              </a:rPr>
              <a:t> a minimum of 3-business days in advance</a:t>
            </a:r>
            <a:r>
              <a:rPr lang="en-US" sz="1700" dirty="0">
                <a:solidFill>
                  <a:schemeClr val="tx1">
                    <a:lumMod val="50000"/>
                  </a:schemeClr>
                </a:solidFill>
              </a:rPr>
              <a:t>:</a:t>
            </a: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1700" dirty="0">
              <a:solidFill>
                <a:schemeClr val="tx1">
                  <a:lumMod val="50000"/>
                </a:schemeClr>
              </a:solidFill>
              <a:effectLst/>
            </a:endParaRPr>
          </a:p>
          <a:p>
            <a:pPr marL="0" marR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>
                    <a:lumMod val="50000"/>
                  </a:schemeClr>
                </a:solidFill>
                <a:effectLst/>
              </a:rPr>
              <a:t>Permit/record number</a:t>
            </a:r>
          </a:p>
          <a:p>
            <a:pPr marL="0" marR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>
                    <a:lumMod val="50000"/>
                  </a:schemeClr>
                </a:solidFill>
                <a:effectLst/>
              </a:rPr>
              <a:t>Address/location</a:t>
            </a:r>
          </a:p>
          <a:p>
            <a:pPr marL="0" marR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>
                    <a:lumMod val="50000"/>
                  </a:schemeClr>
                </a:solidFill>
                <a:effectLst/>
              </a:rPr>
              <a:t>Hours of work</a:t>
            </a:r>
          </a:p>
          <a:p>
            <a:pPr marL="0" marR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>
                    <a:lumMod val="50000"/>
                  </a:schemeClr>
                </a:solidFill>
                <a:effectLst/>
              </a:rPr>
              <a:t>Dates of work</a:t>
            </a:r>
          </a:p>
          <a:p>
            <a:pPr marL="0" marR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>
                    <a:lumMod val="50000"/>
                  </a:schemeClr>
                </a:solidFill>
                <a:effectLst/>
              </a:rPr>
              <a:t>And (if applicable) stated confirmation of Hub coordination approval.</a:t>
            </a: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700" b="0" i="0" u="none" strike="noStrike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5" name="Picture 4" descr="Silhouette of a construction site">
            <a:extLst>
              <a:ext uri="{FF2B5EF4-FFF2-40B4-BE49-F238E27FC236}">
                <a16:creationId xmlns:a16="http://schemas.microsoft.com/office/drawing/2014/main" id="{E70937FC-9A6D-461D-AE64-384851B6A2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2" r="12920" b="-1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80243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B62F4-279F-4EA5-BE83-43CDE0765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40592-7164-41B7-958D-C825671AA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9768" y="1902951"/>
            <a:ext cx="8032465" cy="2568407"/>
          </a:xfrm>
        </p:spPr>
        <p:txBody>
          <a:bodyPr/>
          <a:lstStyle/>
          <a:p>
            <a:pPr marL="0" indent="0">
              <a:buNone/>
            </a:pPr>
            <a:endParaRPr lang="en-US"/>
          </a:p>
          <a:p>
            <a:pPr marL="0" indent="0" algn="ctr">
              <a:buNone/>
            </a:pPr>
            <a:r>
              <a:rPr lang="en-US" sz="2800"/>
              <a:t>Melody.Berry@seattle.gov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7439EA-4923-4A11-96D9-BCFE5896EE8B}"/>
              </a:ext>
            </a:extLst>
          </p:cNvPr>
          <p:cNvSpPr/>
          <p:nvPr/>
        </p:nvSpPr>
        <p:spPr>
          <a:xfrm>
            <a:off x="0" y="3246121"/>
            <a:ext cx="12192000" cy="580694"/>
          </a:xfrm>
          <a:prstGeom prst="rect">
            <a:avLst/>
          </a:prstGeom>
          <a:solidFill>
            <a:srgbClr val="003DA5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rot="0" spcFirstLastPara="0" vertOverflow="overflow" horzOverflow="overflow" vert="horz" wrap="square" lIns="68569" tIns="34275" rIns="68569" bIns="342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6B2CFF-4C1F-4269-A78C-1BEB70D114E9}"/>
              </a:ext>
            </a:extLst>
          </p:cNvPr>
          <p:cNvSpPr txBox="1"/>
          <p:nvPr/>
        </p:nvSpPr>
        <p:spPr>
          <a:xfrm>
            <a:off x="3312795" y="3294094"/>
            <a:ext cx="55664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>
                <a:solidFill>
                  <a:schemeClr val="bg1"/>
                </a:solidFill>
              </a:rPr>
              <a:t>www.seattle.gov/transportation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366A47-CDF5-42A3-A494-0E3799319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3400" y="4394034"/>
            <a:ext cx="3865199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714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42C01-8BCE-4960-80A3-6C553DF74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180" y="190659"/>
            <a:ext cx="1108964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Updates – New Required Document &amp; Conditions Tab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7FC07B-8BB0-439D-8048-025C0D2DB903}"/>
              </a:ext>
            </a:extLst>
          </p:cNvPr>
          <p:cNvSpPr txBox="1"/>
          <p:nvPr/>
        </p:nvSpPr>
        <p:spPr>
          <a:xfrm>
            <a:off x="1656080" y="1368689"/>
            <a:ext cx="9448800" cy="3339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Street Use uses conditions in Accela for the following reasons: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Request new or revised documents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Request additional information via a document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 when an activity has been applied to the record (e.g., Withdraw request etc.)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clarify confusion on what a condition is and how it relates to a required document, we have added a new page to our records titled </a:t>
            </a: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Required Documents &amp; Conditions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138F6E0C-FB42-482B-9ACE-B2B1EE6848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35"/>
          <a:stretch/>
        </p:blipFill>
        <p:spPr>
          <a:xfrm>
            <a:off x="1656080" y="4054176"/>
            <a:ext cx="8879840" cy="1435135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4146855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42C01-8BCE-4960-80A3-6C553DF74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24455"/>
            <a:ext cx="11191240" cy="1003305"/>
          </a:xfrm>
        </p:spPr>
        <p:txBody>
          <a:bodyPr>
            <a:normAutofit/>
          </a:bodyPr>
          <a:lstStyle/>
          <a:p>
            <a:r>
              <a:rPr lang="en-US" sz="4000" dirty="0"/>
              <a:t>Updates – New Required Document &amp; Conditions Tab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7FC07B-8BB0-439D-8048-025C0D2DB903}"/>
              </a:ext>
            </a:extLst>
          </p:cNvPr>
          <p:cNvSpPr txBox="1"/>
          <p:nvPr/>
        </p:nvSpPr>
        <p:spPr>
          <a:xfrm>
            <a:off x="330200" y="1324630"/>
            <a:ext cx="5227320" cy="1264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page is split between </a:t>
            </a: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Required Documents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 requires a document of the same name to be uploaded: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1D18C9-B755-4CD9-BD5B-DE5C320FFEE6}"/>
              </a:ext>
            </a:extLst>
          </p:cNvPr>
          <p:cNvSpPr txBox="1"/>
          <p:nvPr/>
        </p:nvSpPr>
        <p:spPr>
          <a:xfrm>
            <a:off x="6634482" y="1278910"/>
            <a:ext cx="5273040" cy="893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applied </a:t>
            </a: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Conditions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 is informational only: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1293756-52F2-495A-B869-E5FE7AE8B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981" y="2468016"/>
            <a:ext cx="4000500" cy="2486025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2D78F9-85A7-4F1A-B800-91EAF8FFFF9B}"/>
              </a:ext>
            </a:extLst>
          </p:cNvPr>
          <p:cNvSpPr txBox="1"/>
          <p:nvPr/>
        </p:nvSpPr>
        <p:spPr>
          <a:xfrm>
            <a:off x="457200" y="5508959"/>
            <a:ext cx="9448800" cy="67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Information on this change can be found in the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How to Respond to Corrections help article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841B76A-6D4F-4FCB-935E-4187D72067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1597" y="1956951"/>
            <a:ext cx="2600325" cy="320992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4014243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BCBE6-0968-454E-BD43-9296494FE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287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Updates – New Hub Coordination Condition Coming Soon!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34B94E-AC3E-4B5D-B53A-8B8693ACC7F8}"/>
              </a:ext>
            </a:extLst>
          </p:cNvPr>
          <p:cNvSpPr txBox="1"/>
          <p:nvPr/>
        </p:nvSpPr>
        <p:spPr>
          <a:xfrm>
            <a:off x="949960" y="1370473"/>
            <a:ext cx="10063480" cy="2746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 in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Construction Hub areas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must have schedules coordinated by the Hub Coordinator. For initial issuances of a permit, the Hub Coordinator reviews the times and dates during the review process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some record types, schedule changes in Hub areas after the initial issuance is done directly with the Hub Coordinator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Hub Coordinator now has a way to capture schedule changes after issuance on the record. You eventually will see this information in the </a:t>
            </a: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HUB Coordination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condition in the new </a:t>
            </a: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Required Documents &amp; Conditions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page on the record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F6D818DB-7CED-4910-A7F7-B9E3A84F0D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5697"/>
          <a:stretch/>
        </p:blipFill>
        <p:spPr bwMode="auto">
          <a:xfrm>
            <a:off x="2041345" y="4249010"/>
            <a:ext cx="7880709" cy="1657804"/>
          </a:xfrm>
          <a:prstGeom prst="rect">
            <a:avLst/>
          </a:prstGeom>
          <a:ln w="28575">
            <a:solidFill>
              <a:schemeClr val="accent2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13123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33479-F3CC-46C2-AB23-F3394B1FA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Background – Types of Street Use Fees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D0CDAFF-173C-446E-B0A4-6B67ED0C13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0959304"/>
              </p:ext>
            </p:extLst>
          </p:nvPr>
        </p:nvGraphicFramePr>
        <p:xfrm>
          <a:off x="838200" y="1557686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6815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3DA5"/>
      </a:dk1>
      <a:lt1>
        <a:sysClr val="window" lastClr="FFFFFF"/>
      </a:lt1>
      <a:dk2>
        <a:srgbClr val="003DA5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eattle Tex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3DA5"/>
        </a:solidFill>
        <a:ln w="12700" cap="flat" cmpd="sng">
          <a:solidFill>
            <a:srgbClr val="31538F"/>
          </a:solidFill>
          <a:prstDash val="solid"/>
          <a:miter lim="800000"/>
          <a:headEnd type="none" w="med" len="med"/>
          <a:tailEnd type="none" w="med" len="med"/>
        </a:ln>
      </a:spPr>
      <a:bodyPr wrap="square" lIns="91425" tIns="45700" rIns="91425" bIns="45700" anchor="ctr" anchorCtr="0">
        <a:noAutofit/>
      </a:bodyPr>
      <a:lstStyle>
        <a:defPPr marL="0" marR="0" indent="0" algn="ctr" rtl="0">
          <a:spcBef>
            <a:spcPts val="0"/>
          </a:spcBef>
          <a:buNone/>
          <a:defRPr sz="1800" b="1" dirty="0">
            <a:solidFill>
              <a:schemeClr val="lt1"/>
            </a:solidFill>
            <a:latin typeface="Calibri"/>
            <a:ea typeface="Calibri"/>
            <a:cs typeface="Calibri"/>
            <a:sym typeface="Calibri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04.25.18 City-wide PowerPoint Template" id="{50BCF532-A877-4BC6-93CC-BECF1D76A87E}" vid="{08C43C2F-C7D1-4690-A9E8-424F774E928B}"/>
    </a:ext>
  </a:extLst>
</a:theme>
</file>

<file path=ppt/theme/theme2.xml><?xml version="1.0" encoding="utf-8"?>
<a:theme xmlns:a="http://schemas.openxmlformats.org/drawingml/2006/main" name="4_Office Theme">
  <a:themeElements>
    <a:clrScheme name="Custom 1">
      <a:dk1>
        <a:srgbClr val="003DA5"/>
      </a:dk1>
      <a:lt1>
        <a:sysClr val="window" lastClr="FFFFFF"/>
      </a:lt1>
      <a:dk2>
        <a:srgbClr val="003DA5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eattle Tex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3DA5"/>
        </a:solidFill>
        <a:ln w="12700" cap="flat" cmpd="sng">
          <a:solidFill>
            <a:srgbClr val="31538F"/>
          </a:solidFill>
          <a:prstDash val="solid"/>
          <a:miter lim="800000"/>
          <a:headEnd type="none" w="med" len="med"/>
          <a:tailEnd type="none" w="med" len="med"/>
        </a:ln>
      </a:spPr>
      <a:bodyPr wrap="square" lIns="91425" tIns="45700" rIns="91425" bIns="45700" anchor="ctr" anchorCtr="0">
        <a:noAutofit/>
      </a:bodyPr>
      <a:lstStyle>
        <a:defPPr marL="0" marR="0" indent="0" algn="ctr" rtl="0">
          <a:spcBef>
            <a:spcPts val="0"/>
          </a:spcBef>
          <a:buNone/>
          <a:defRPr sz="1800" b="1" dirty="0">
            <a:solidFill>
              <a:schemeClr val="lt1"/>
            </a:solidFill>
            <a:latin typeface="Calibri"/>
            <a:ea typeface="Calibri"/>
            <a:cs typeface="Calibri"/>
            <a:sym typeface="Calibri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04.25.18 City-wide PowerPoint Template" id="{50BCF532-A877-4BC6-93CC-BECF1D76A87E}" vid="{08C43C2F-C7D1-4690-A9E8-424F774E928B}"/>
    </a:ext>
  </a:extLst>
</a:theme>
</file>

<file path=ppt/theme/theme3.xml><?xml version="1.0" encoding="utf-8"?>
<a:theme xmlns:a="http://schemas.openxmlformats.org/drawingml/2006/main" name="3_Office Theme">
  <a:themeElements>
    <a:clrScheme name="Custom 1">
      <a:dk1>
        <a:srgbClr val="003DA5"/>
      </a:dk1>
      <a:lt1>
        <a:sysClr val="window" lastClr="FFFFFF"/>
      </a:lt1>
      <a:dk2>
        <a:srgbClr val="003DA5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eattle Tex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3DA5"/>
        </a:solidFill>
        <a:ln w="12700" cap="flat" cmpd="sng">
          <a:solidFill>
            <a:srgbClr val="31538F"/>
          </a:solidFill>
          <a:prstDash val="solid"/>
          <a:miter lim="800000"/>
          <a:headEnd type="none" w="med" len="med"/>
          <a:tailEnd type="none" w="med" len="med"/>
        </a:ln>
      </a:spPr>
      <a:bodyPr wrap="square" lIns="91425" tIns="45700" rIns="91425" bIns="45700" anchor="ctr" anchorCtr="0">
        <a:noAutofit/>
      </a:bodyPr>
      <a:lstStyle>
        <a:defPPr marL="0" marR="0" indent="0" algn="ctr" rtl="0">
          <a:spcBef>
            <a:spcPts val="0"/>
          </a:spcBef>
          <a:buNone/>
          <a:defRPr sz="1800" b="1" dirty="0">
            <a:solidFill>
              <a:schemeClr val="lt1"/>
            </a:solidFill>
            <a:latin typeface="Calibri"/>
            <a:ea typeface="Calibri"/>
            <a:cs typeface="Calibri"/>
            <a:sym typeface="Calibri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04.25.18 City-wide PowerPoint Template" id="{50BCF532-A877-4BC6-93CC-BECF1D76A87E}" vid="{08C43C2F-C7D1-4690-A9E8-424F774E928B}"/>
    </a:ext>
  </a:extLst>
</a:theme>
</file>

<file path=ppt/theme/theme4.xml><?xml version="1.0" encoding="utf-8"?>
<a:theme xmlns:a="http://schemas.openxmlformats.org/drawingml/2006/main" name="Office Theme">
  <a:themeElements>
    <a:clrScheme name="Custom 1">
      <a:dk1>
        <a:srgbClr val="003DA5"/>
      </a:dk1>
      <a:lt1>
        <a:sysClr val="window" lastClr="FFFFFF"/>
      </a:lt1>
      <a:dk2>
        <a:srgbClr val="003DA5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eattle Tex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3DA5"/>
        </a:solidFill>
        <a:ln w="12700" cap="flat" cmpd="sng">
          <a:solidFill>
            <a:srgbClr val="31538F"/>
          </a:solidFill>
          <a:prstDash val="solid"/>
          <a:miter lim="800000"/>
          <a:headEnd type="none" w="med" len="med"/>
          <a:tailEnd type="none" w="med" len="med"/>
        </a:ln>
      </a:spPr>
      <a:bodyPr wrap="square" lIns="91425" tIns="45700" rIns="91425" bIns="45700" anchor="ctr" anchorCtr="0">
        <a:noAutofit/>
      </a:bodyPr>
      <a:lstStyle>
        <a:defPPr marL="0" marR="0" indent="0" algn="ctr" rtl="0">
          <a:spcBef>
            <a:spcPts val="0"/>
          </a:spcBef>
          <a:buNone/>
          <a:defRPr sz="1800" b="1" dirty="0">
            <a:solidFill>
              <a:schemeClr val="lt1"/>
            </a:solidFill>
            <a:latin typeface="Calibri"/>
            <a:ea typeface="Calibri"/>
            <a:cs typeface="Calibri"/>
            <a:sym typeface="Calibri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04.25.18 City-wide PowerPoint Template" id="{50BCF532-A877-4BC6-93CC-BECF1D76A87E}" vid="{08C43C2F-C7D1-4690-A9E8-424F774E928B}"/>
    </a:ext>
  </a:extLst>
</a:theme>
</file>

<file path=ppt/theme/theme5.xml><?xml version="1.0" encoding="utf-8"?>
<a:theme xmlns:a="http://schemas.openxmlformats.org/drawingml/2006/main" name="1_Office Theme">
  <a:themeElements>
    <a:clrScheme name="Custom 1">
      <a:dk1>
        <a:srgbClr val="003DA5"/>
      </a:dk1>
      <a:lt1>
        <a:sysClr val="window" lastClr="FFFFFF"/>
      </a:lt1>
      <a:dk2>
        <a:srgbClr val="003DA5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eattle Tex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3DA5"/>
        </a:solidFill>
        <a:ln w="12700" cap="flat" cmpd="sng">
          <a:solidFill>
            <a:srgbClr val="31538F"/>
          </a:solidFill>
          <a:prstDash val="solid"/>
          <a:miter lim="800000"/>
          <a:headEnd type="none" w="med" len="med"/>
          <a:tailEnd type="none" w="med" len="med"/>
        </a:ln>
      </a:spPr>
      <a:bodyPr wrap="square" lIns="91425" tIns="45700" rIns="91425" bIns="45700" anchor="ctr" anchorCtr="0">
        <a:noAutofit/>
      </a:bodyPr>
      <a:lstStyle>
        <a:defPPr marL="0" marR="0" indent="0" algn="ctr" rtl="0">
          <a:spcBef>
            <a:spcPts val="0"/>
          </a:spcBef>
          <a:buNone/>
          <a:defRPr sz="1800" b="1" dirty="0">
            <a:solidFill>
              <a:schemeClr val="lt1"/>
            </a:solidFill>
            <a:latin typeface="Calibri"/>
            <a:ea typeface="Calibri"/>
            <a:cs typeface="Calibri"/>
            <a:sym typeface="Calibri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04.25.18 City-wide PowerPoint Template" id="{50BCF532-A877-4BC6-93CC-BECF1D76A87E}" vid="{08C43C2F-C7D1-4690-A9E8-424F774E928B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88FF51B8370A41B17953AEBA18CC6F" ma:contentTypeVersion="8" ma:contentTypeDescription="Create a new document." ma:contentTypeScope="" ma:versionID="3f82e4252a33303ccd4c838884f18763">
  <xsd:schema xmlns:xsd="http://www.w3.org/2001/XMLSchema" xmlns:xs="http://www.w3.org/2001/XMLSchema" xmlns:p="http://schemas.microsoft.com/office/2006/metadata/properties" xmlns:ns2="d819af4f-ae78-4157-a034-8955897b58df" xmlns:ns3="8b4ca83b-d911-42c2-bfb1-dfb02b2e9820" targetNamespace="http://schemas.microsoft.com/office/2006/metadata/properties" ma:root="true" ma:fieldsID="cf0cf02d2062c4aa52bd5f92b84a99dc" ns2:_="" ns3:_="">
    <xsd:import namespace="d819af4f-ae78-4157-a034-8955897b58df"/>
    <xsd:import namespace="8b4ca83b-d911-42c2-bfb1-dfb02b2e98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19af4f-ae78-4157-a034-8955897b58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4ca83b-d911-42c2-bfb1-dfb02b2e982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0CD351-0561-4B41-9079-EB7703943CEB}">
  <ds:schemaRefs>
    <ds:schemaRef ds:uri="http://purl.org/dc/terms/"/>
    <ds:schemaRef ds:uri="http://schemas.openxmlformats.org/package/2006/metadata/core-properties"/>
    <ds:schemaRef ds:uri="8b4ca83b-d911-42c2-bfb1-dfb02b2e9820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d819af4f-ae78-4157-a034-8955897b58d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2A82C13-6FD8-4D5E-B1CD-6BADBA76DE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0306EB-5B18-42F4-B017-DA66032848CF}">
  <ds:schemaRefs>
    <ds:schemaRef ds:uri="8b4ca83b-d911-42c2-bfb1-dfb02b2e9820"/>
    <ds:schemaRef ds:uri="d819af4f-ae78-4157-a034-8955897b58d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14677</TotalTime>
  <Words>4160</Words>
  <Application>Microsoft Office PowerPoint</Application>
  <PresentationFormat>Widescreen</PresentationFormat>
  <Paragraphs>649</Paragraphs>
  <Slides>50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50</vt:i4>
      </vt:variant>
    </vt:vector>
  </HeadingPairs>
  <TitlesOfParts>
    <vt:vector size="61" baseType="lpstr">
      <vt:lpstr>Arial</vt:lpstr>
      <vt:lpstr>Tw Cen MT</vt:lpstr>
      <vt:lpstr>Calibri</vt:lpstr>
      <vt:lpstr>Courier New</vt:lpstr>
      <vt:lpstr>Seattle Text</vt:lpstr>
      <vt:lpstr>Symbol</vt:lpstr>
      <vt:lpstr>Office Theme</vt:lpstr>
      <vt:lpstr>4_Office Theme</vt:lpstr>
      <vt:lpstr>3_Office Theme</vt:lpstr>
      <vt:lpstr>Office Theme</vt:lpstr>
      <vt:lpstr>1_Office Theme</vt:lpstr>
      <vt:lpstr>Street Use Hourly Rate and Fee Updates</vt:lpstr>
      <vt:lpstr>Our vision, mission, and core values</vt:lpstr>
      <vt:lpstr>Street Use Hourly Rate and Fee Updates </vt:lpstr>
      <vt:lpstr>Webinar rules of conduct</vt:lpstr>
      <vt:lpstr>Updates – Off-hour Inspection Requests</vt:lpstr>
      <vt:lpstr>Updates – New Required Document &amp; Conditions Tab</vt:lpstr>
      <vt:lpstr>Updates – New Required Document &amp; Conditions Tab</vt:lpstr>
      <vt:lpstr>Updates – New Hub Coordination Condition Coming Soon!</vt:lpstr>
      <vt:lpstr>Background – Types of Street Use Fees</vt:lpstr>
      <vt:lpstr>Hourly Rate and  Permit Fees Update Goals</vt:lpstr>
      <vt:lpstr>Summary of Proposed Changes</vt:lpstr>
      <vt:lpstr>Current vs. Proposed Recovery Summary</vt:lpstr>
      <vt:lpstr>Hourly Rate Update</vt:lpstr>
      <vt:lpstr>Permit Fee Updates</vt:lpstr>
      <vt:lpstr>When use fees are applied</vt:lpstr>
      <vt:lpstr>How use fees are calculated</vt:lpstr>
      <vt:lpstr>How use fees are calculated – Mobility &amp; Closure types in Accela</vt:lpstr>
      <vt:lpstr>How use fees are calculated – Closure Types</vt:lpstr>
      <vt:lpstr>How use fees are calculated – Time in right-of-way</vt:lpstr>
      <vt:lpstr>How use fees are calculated – Time in right-of-way</vt:lpstr>
      <vt:lpstr>Upcoming Total Days in the ROW option to track uses</vt:lpstr>
      <vt:lpstr>Upcoming Total Days in the ROW option to track uses</vt:lpstr>
      <vt:lpstr>Total Days in ROW Conversion on Existing Records</vt:lpstr>
      <vt:lpstr>Total Days in ROW Conversion on Existing Records</vt:lpstr>
      <vt:lpstr>Duration vs. Total Days in ROW</vt:lpstr>
      <vt:lpstr>Duration vs. Total Days in ROW</vt:lpstr>
      <vt:lpstr>Utility Permit Duration vs. Total Days in ROW Rules </vt:lpstr>
      <vt:lpstr>Utility Permit Duration vs. Total Days in ROW Rules</vt:lpstr>
      <vt:lpstr>Utility Permit Duration vs. Total Days in ROW Rules </vt:lpstr>
      <vt:lpstr>PowerPoint Presentation</vt:lpstr>
      <vt:lpstr>PowerPoint Presentation</vt:lpstr>
      <vt:lpstr>PowerPoint Presentation</vt:lpstr>
      <vt:lpstr>PowerPoint Presentation</vt:lpstr>
      <vt:lpstr>Construction Permit Duration vs. Total Days in ROW Rules </vt:lpstr>
      <vt:lpstr>Construction Permit Duration vs. Total Days in ROW Rules </vt:lpstr>
      <vt:lpstr>PowerPoint Presentation</vt:lpstr>
      <vt:lpstr>PowerPoint Presentation</vt:lpstr>
      <vt:lpstr>PowerPoint Presentation</vt:lpstr>
      <vt:lpstr>PowerPoint Presentation</vt:lpstr>
      <vt:lpstr>Updated  Use Fee Calculator</vt:lpstr>
      <vt:lpstr>Update Schedule</vt:lpstr>
      <vt:lpstr>New help articles!</vt:lpstr>
      <vt:lpstr>New help articles!</vt:lpstr>
      <vt:lpstr>Virtual coaching </vt:lpstr>
      <vt:lpstr>PowerPoint Presentation</vt:lpstr>
      <vt:lpstr>PowerPoint Presentation</vt:lpstr>
      <vt:lpstr>How to get help if you can’t find the answer</vt:lpstr>
      <vt:lpstr>How to get help</vt:lpstr>
      <vt:lpstr>Open Q&amp;A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Street Use 101 and Q&amp;A Session – Q2 2021</dc:title>
  <dc:creator>Berry, Melody</dc:creator>
  <cp:lastModifiedBy>Berry, Melody</cp:lastModifiedBy>
  <cp:revision>23</cp:revision>
  <dcterms:created xsi:type="dcterms:W3CDTF">2021-06-02T21:57:10Z</dcterms:created>
  <dcterms:modified xsi:type="dcterms:W3CDTF">2021-11-17T19:14:10Z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0x0101000D88FF51B8370A41B17953AEBA18CC6F</vt:lpwstr>
  </property>
</Properties>
</file>