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28"/>
  </p:notesMasterIdLst>
  <p:sldIdLst>
    <p:sldId id="269" r:id="rId5"/>
    <p:sldId id="321" r:id="rId6"/>
    <p:sldId id="258" r:id="rId7"/>
    <p:sldId id="259" r:id="rId8"/>
    <p:sldId id="322" r:id="rId9"/>
    <p:sldId id="261" r:id="rId10"/>
    <p:sldId id="793" r:id="rId11"/>
    <p:sldId id="794" r:id="rId12"/>
    <p:sldId id="795" r:id="rId13"/>
    <p:sldId id="796" r:id="rId14"/>
    <p:sldId id="798" r:id="rId15"/>
    <p:sldId id="262" r:id="rId16"/>
    <p:sldId id="797" r:id="rId17"/>
    <p:sldId id="804" r:id="rId18"/>
    <p:sldId id="801" r:id="rId19"/>
    <p:sldId id="799" r:id="rId20"/>
    <p:sldId id="802" r:id="rId21"/>
    <p:sldId id="803" r:id="rId22"/>
    <p:sldId id="805" r:id="rId23"/>
    <p:sldId id="806" r:id="rId24"/>
    <p:sldId id="807" r:id="rId25"/>
    <p:sldId id="264" r:id="rId26"/>
    <p:sldId id="265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eattle Text" pitchFamily="2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w, Evelyn" initials="CE" lastIdx="0" clrIdx="0">
    <p:extLst>
      <p:ext uri="{19B8F6BF-5375-455C-9EA6-DF929625EA0E}">
        <p15:presenceInfo xmlns:p15="http://schemas.microsoft.com/office/powerpoint/2012/main" userId="S-1-5-21-1005559283-1549754204-3747669754-1374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4" autoAdjust="0"/>
    <p:restoredTop sz="96104" autoAdjust="0"/>
  </p:normalViewPr>
  <p:slideViewPr>
    <p:cSldViewPr snapToGrid="0">
      <p:cViewPr varScale="1">
        <p:scale>
          <a:sx n="109" d="100"/>
          <a:sy n="109" d="100"/>
        </p:scale>
        <p:origin x="9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ry, Melody" userId="31bd6066-c510-4faa-ad29-e552a3d0ff26" providerId="ADAL" clId="{6125A2AB-BD6B-4E0B-8BC3-BB3269CC15DA}"/>
    <pc:docChg chg="custSel modSld">
      <pc:chgData name="Berry, Melody" userId="31bd6066-c510-4faa-ad29-e552a3d0ff26" providerId="ADAL" clId="{6125A2AB-BD6B-4E0B-8BC3-BB3269CC15DA}" dt="2020-09-11T16:29:02.508" v="131" actId="6549"/>
      <pc:docMkLst>
        <pc:docMk/>
      </pc:docMkLst>
      <pc:sldChg chg="modSp">
        <pc:chgData name="Berry, Melody" userId="31bd6066-c510-4faa-ad29-e552a3d0ff26" providerId="ADAL" clId="{6125A2AB-BD6B-4E0B-8BC3-BB3269CC15DA}" dt="2020-09-11T16:29:02.508" v="131" actId="6549"/>
        <pc:sldMkLst>
          <pc:docMk/>
          <pc:sldMk cId="3071886447" sldId="806"/>
        </pc:sldMkLst>
        <pc:spChg chg="mod">
          <ac:chgData name="Berry, Melody" userId="31bd6066-c510-4faa-ad29-e552a3d0ff26" providerId="ADAL" clId="{6125A2AB-BD6B-4E0B-8BC3-BB3269CC15DA}" dt="2020-09-10T21:30:32.366" v="33" actId="113"/>
          <ac:spMkLst>
            <pc:docMk/>
            <pc:sldMk cId="3071886447" sldId="806"/>
            <ac:spMk id="5" creationId="{3A96D9EB-6805-41B0-8B9D-8ECF04AD3F07}"/>
          </ac:spMkLst>
        </pc:spChg>
        <pc:spChg chg="mod">
          <ac:chgData name="Berry, Melody" userId="31bd6066-c510-4faa-ad29-e552a3d0ff26" providerId="ADAL" clId="{6125A2AB-BD6B-4E0B-8BC3-BB3269CC15DA}" dt="2020-09-11T16:29:02.508" v="131" actId="6549"/>
          <ac:spMkLst>
            <pc:docMk/>
            <pc:sldMk cId="3071886447" sldId="806"/>
            <ac:spMk id="9" creationId="{BE646D02-2980-4C9E-88A6-1CB278493BB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23C0C-A901-448A-8FFF-789793CC27F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0B1843F-B0B3-4265-AACC-76E71F0EDA8F}">
      <dgm:prSet custT="1"/>
      <dgm:spPr/>
      <dgm:t>
        <a:bodyPr/>
        <a:lstStyle/>
        <a:p>
          <a:r>
            <a:rPr lang="en-US" sz="1800" dirty="0"/>
            <a:t>Accela launch overview</a:t>
          </a:r>
        </a:p>
      </dgm:t>
    </dgm:pt>
    <dgm:pt modelId="{B8846232-5DB6-41CC-A81C-68F7B3F65852}" type="parTrans" cxnId="{4847888D-33B7-4870-9B97-35BE6D8EBB12}">
      <dgm:prSet/>
      <dgm:spPr/>
      <dgm:t>
        <a:bodyPr/>
        <a:lstStyle/>
        <a:p>
          <a:endParaRPr lang="en-US"/>
        </a:p>
      </dgm:t>
    </dgm:pt>
    <dgm:pt modelId="{708ADB6A-6D7C-41D2-8D2B-E52C5592EAEA}" type="sibTrans" cxnId="{4847888D-33B7-4870-9B97-35BE6D8EBB12}">
      <dgm:prSet/>
      <dgm:spPr/>
      <dgm:t>
        <a:bodyPr/>
        <a:lstStyle/>
        <a:p>
          <a:endParaRPr lang="en-US"/>
        </a:p>
      </dgm:t>
    </dgm:pt>
    <dgm:pt modelId="{E8B2B578-2E2D-434F-82AC-4F91DFD2F42F}">
      <dgm:prSet custT="1"/>
      <dgm:spPr/>
      <dgm:t>
        <a:bodyPr/>
        <a:lstStyle/>
        <a:p>
          <a:r>
            <a:rPr lang="en-US" sz="1800" dirty="0"/>
            <a:t>Permit types coming in November</a:t>
          </a:r>
        </a:p>
      </dgm:t>
    </dgm:pt>
    <dgm:pt modelId="{0A4AE0D5-12B4-4D6E-B7EE-75468EFB8084}" type="parTrans" cxnId="{38020748-9C9C-498A-9D27-2A0CAD53E1C3}">
      <dgm:prSet/>
      <dgm:spPr/>
      <dgm:t>
        <a:bodyPr/>
        <a:lstStyle/>
        <a:p>
          <a:endParaRPr lang="en-US"/>
        </a:p>
      </dgm:t>
    </dgm:pt>
    <dgm:pt modelId="{85C849B1-09F0-4215-AC1F-2A0556E169BE}" type="sibTrans" cxnId="{38020748-9C9C-498A-9D27-2A0CAD53E1C3}">
      <dgm:prSet/>
      <dgm:spPr/>
      <dgm:t>
        <a:bodyPr/>
        <a:lstStyle/>
        <a:p>
          <a:endParaRPr lang="en-US"/>
        </a:p>
      </dgm:t>
    </dgm:pt>
    <dgm:pt modelId="{29F0156C-2BD8-4234-8B34-3752B43C92E4}">
      <dgm:prSet custT="1"/>
      <dgm:spPr/>
      <dgm:t>
        <a:bodyPr/>
        <a:lstStyle/>
        <a:p>
          <a:r>
            <a:rPr lang="en-US" sz="1800" dirty="0"/>
            <a:t>Inspection types </a:t>
          </a:r>
        </a:p>
      </dgm:t>
    </dgm:pt>
    <dgm:pt modelId="{09ECAF81-95A2-4815-8F51-E84DBDAE712B}" type="parTrans" cxnId="{B8489DE8-82FA-4035-B11D-E4F07E281C9B}">
      <dgm:prSet/>
      <dgm:spPr/>
      <dgm:t>
        <a:bodyPr/>
        <a:lstStyle/>
        <a:p>
          <a:endParaRPr lang="en-US"/>
        </a:p>
      </dgm:t>
    </dgm:pt>
    <dgm:pt modelId="{29270EF5-DEC6-4864-815D-812A4ED59CF8}" type="sibTrans" cxnId="{B8489DE8-82FA-4035-B11D-E4F07E281C9B}">
      <dgm:prSet/>
      <dgm:spPr/>
      <dgm:t>
        <a:bodyPr/>
        <a:lstStyle/>
        <a:p>
          <a:endParaRPr lang="en-US"/>
        </a:p>
      </dgm:t>
    </dgm:pt>
    <dgm:pt modelId="{960EEAAF-9ECE-4D1A-A18F-6FE7F037F4F5}">
      <dgm:prSet custT="1"/>
      <dgm:spPr/>
      <dgm:t>
        <a:bodyPr/>
        <a:lstStyle/>
        <a:p>
          <a:r>
            <a:rPr lang="en-US" sz="1800" dirty="0"/>
            <a:t>Inspection notifications </a:t>
          </a:r>
        </a:p>
      </dgm:t>
    </dgm:pt>
    <dgm:pt modelId="{77A37764-08A2-41CD-BC73-29A27E9F624B}" type="parTrans" cxnId="{B297D5C4-0751-400C-9761-E5FEAADDCB0B}">
      <dgm:prSet/>
      <dgm:spPr/>
      <dgm:t>
        <a:bodyPr/>
        <a:lstStyle/>
        <a:p>
          <a:endParaRPr lang="en-US"/>
        </a:p>
      </dgm:t>
    </dgm:pt>
    <dgm:pt modelId="{793F59B9-293C-473D-9E3A-33FE4BBF47D4}" type="sibTrans" cxnId="{B297D5C4-0751-400C-9761-E5FEAADDCB0B}">
      <dgm:prSet/>
      <dgm:spPr/>
      <dgm:t>
        <a:bodyPr/>
        <a:lstStyle/>
        <a:p>
          <a:endParaRPr lang="en-US"/>
        </a:p>
      </dgm:t>
    </dgm:pt>
    <dgm:pt modelId="{8E5084FB-A550-4A68-BC43-7A214772DA30}">
      <dgm:prSet custT="1"/>
      <dgm:spPr/>
      <dgm:t>
        <a:bodyPr/>
        <a:lstStyle/>
        <a:p>
          <a:r>
            <a:rPr lang="en-US" sz="1800" dirty="0"/>
            <a:t>How to schedule an inspection through the Seattle Services Portal via an inspection notification </a:t>
          </a:r>
        </a:p>
      </dgm:t>
    </dgm:pt>
    <dgm:pt modelId="{8FA3B0BA-B556-4D77-B523-0957D34E00DB}" type="parTrans" cxnId="{CAF5490B-9CEA-4225-9A0D-0A0023D3793C}">
      <dgm:prSet/>
      <dgm:spPr/>
      <dgm:t>
        <a:bodyPr/>
        <a:lstStyle/>
        <a:p>
          <a:endParaRPr lang="en-US"/>
        </a:p>
      </dgm:t>
    </dgm:pt>
    <dgm:pt modelId="{12DF940E-133B-463B-A6BF-8FB88D95F173}" type="sibTrans" cxnId="{CAF5490B-9CEA-4225-9A0D-0A0023D3793C}">
      <dgm:prSet/>
      <dgm:spPr/>
      <dgm:t>
        <a:bodyPr/>
        <a:lstStyle/>
        <a:p>
          <a:endParaRPr lang="en-US"/>
        </a:p>
      </dgm:t>
    </dgm:pt>
    <dgm:pt modelId="{7A481C00-20DF-42FD-A7E1-0610E84DD236}">
      <dgm:prSet custT="1"/>
      <dgm:spPr/>
      <dgm:t>
        <a:bodyPr/>
        <a:lstStyle/>
        <a:p>
          <a:r>
            <a:rPr lang="en-US" sz="1800" dirty="0"/>
            <a:t>How to schedule an inspection that isn’t available to schedule through the Seattle Services Portal </a:t>
          </a:r>
        </a:p>
      </dgm:t>
    </dgm:pt>
    <dgm:pt modelId="{36A334FE-E5A8-4E1D-828C-8971C96D6B81}" type="parTrans" cxnId="{D500E6F3-8B45-491A-A1A7-BA6D02B05975}">
      <dgm:prSet/>
      <dgm:spPr/>
      <dgm:t>
        <a:bodyPr/>
        <a:lstStyle/>
        <a:p>
          <a:endParaRPr lang="en-US"/>
        </a:p>
      </dgm:t>
    </dgm:pt>
    <dgm:pt modelId="{3884BDD1-E236-4D83-B237-30EA55C65F95}" type="sibTrans" cxnId="{D500E6F3-8B45-491A-A1A7-BA6D02B05975}">
      <dgm:prSet/>
      <dgm:spPr/>
      <dgm:t>
        <a:bodyPr/>
        <a:lstStyle/>
        <a:p>
          <a:endParaRPr lang="en-US"/>
        </a:p>
      </dgm:t>
    </dgm:pt>
    <dgm:pt modelId="{6C8FDACA-9F75-4FCF-901F-11A933C88CA4}">
      <dgm:prSet custT="1"/>
      <dgm:spPr/>
      <dgm:t>
        <a:bodyPr/>
        <a:lstStyle/>
        <a:p>
          <a:r>
            <a:rPr lang="en-US" sz="1800" dirty="0"/>
            <a:t>How to find the status of an inspection </a:t>
          </a:r>
        </a:p>
      </dgm:t>
    </dgm:pt>
    <dgm:pt modelId="{964AF593-3169-47AA-8570-3A98136BC425}" type="parTrans" cxnId="{C6FD2B84-CBC2-4385-90AB-1F87ED9DA8B6}">
      <dgm:prSet/>
      <dgm:spPr/>
      <dgm:t>
        <a:bodyPr/>
        <a:lstStyle/>
        <a:p>
          <a:endParaRPr lang="en-US"/>
        </a:p>
      </dgm:t>
    </dgm:pt>
    <dgm:pt modelId="{B1B8339B-D86B-4131-931F-D358A297077A}" type="sibTrans" cxnId="{C6FD2B84-CBC2-4385-90AB-1F87ED9DA8B6}">
      <dgm:prSet/>
      <dgm:spPr/>
      <dgm:t>
        <a:bodyPr/>
        <a:lstStyle/>
        <a:p>
          <a:endParaRPr lang="en-US"/>
        </a:p>
      </dgm:t>
    </dgm:pt>
    <dgm:pt modelId="{9CFAFFF3-4782-4725-90A5-F5E201B5BB4B}" type="pres">
      <dgm:prSet presAssocID="{07523C0C-A901-448A-8FFF-789793CC27FE}" presName="root" presStyleCnt="0">
        <dgm:presLayoutVars>
          <dgm:dir/>
          <dgm:resizeHandles val="exact"/>
        </dgm:presLayoutVars>
      </dgm:prSet>
      <dgm:spPr/>
    </dgm:pt>
    <dgm:pt modelId="{D901236B-F928-4D0F-87B2-296C1E48BA05}" type="pres">
      <dgm:prSet presAssocID="{00B1843F-B0B3-4265-AACC-76E71F0EDA8F}" presName="compNode" presStyleCnt="0"/>
      <dgm:spPr/>
    </dgm:pt>
    <dgm:pt modelId="{048F7851-49C3-43FB-A829-F7F745090A31}" type="pres">
      <dgm:prSet presAssocID="{00B1843F-B0B3-4265-AACC-76E71F0EDA8F}" presName="bgRect" presStyleLbl="bgShp" presStyleIdx="0" presStyleCnt="7"/>
      <dgm:spPr/>
    </dgm:pt>
    <dgm:pt modelId="{182AEFF5-A9ED-4371-A869-2ED3FC574D25}" type="pres">
      <dgm:prSet presAssocID="{00B1843F-B0B3-4265-AACC-76E71F0EDA8F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Caption"/>
        </a:ext>
      </dgm:extLst>
    </dgm:pt>
    <dgm:pt modelId="{C92BC5E3-4464-46C9-9807-C9C7AB5144EC}" type="pres">
      <dgm:prSet presAssocID="{00B1843F-B0B3-4265-AACC-76E71F0EDA8F}" presName="spaceRect" presStyleCnt="0"/>
      <dgm:spPr/>
    </dgm:pt>
    <dgm:pt modelId="{1B503BC3-385D-4841-A795-78E6CDA66D9D}" type="pres">
      <dgm:prSet presAssocID="{00B1843F-B0B3-4265-AACC-76E71F0EDA8F}" presName="parTx" presStyleLbl="revTx" presStyleIdx="0" presStyleCnt="7">
        <dgm:presLayoutVars>
          <dgm:chMax val="0"/>
          <dgm:chPref val="0"/>
        </dgm:presLayoutVars>
      </dgm:prSet>
      <dgm:spPr/>
    </dgm:pt>
    <dgm:pt modelId="{22B3F68A-AC94-47BC-803C-D4EF6904F1FF}" type="pres">
      <dgm:prSet presAssocID="{708ADB6A-6D7C-41D2-8D2B-E52C5592EAEA}" presName="sibTrans" presStyleCnt="0"/>
      <dgm:spPr/>
    </dgm:pt>
    <dgm:pt modelId="{7D6A4C1E-4512-44A5-B6A4-61109F355159}" type="pres">
      <dgm:prSet presAssocID="{E8B2B578-2E2D-434F-82AC-4F91DFD2F42F}" presName="compNode" presStyleCnt="0"/>
      <dgm:spPr/>
    </dgm:pt>
    <dgm:pt modelId="{91E5C833-A7F4-48C4-A6A3-60A8562443B6}" type="pres">
      <dgm:prSet presAssocID="{E8B2B578-2E2D-434F-82AC-4F91DFD2F42F}" presName="bgRect" presStyleLbl="bgShp" presStyleIdx="1" presStyleCnt="7" custLinFactNeighborX="921"/>
      <dgm:spPr>
        <a:solidFill>
          <a:schemeClr val="accent1">
            <a:lumMod val="60000"/>
            <a:lumOff val="40000"/>
          </a:schemeClr>
        </a:solidFill>
      </dgm:spPr>
    </dgm:pt>
    <dgm:pt modelId="{D3CD01DC-9704-4769-BEAD-9C350921463C}" type="pres">
      <dgm:prSet presAssocID="{E8B2B578-2E2D-434F-82AC-4F91DFD2F42F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 RTL"/>
        </a:ext>
      </dgm:extLst>
    </dgm:pt>
    <dgm:pt modelId="{9D3CC64A-BB84-42CB-9DBD-2D594991C64B}" type="pres">
      <dgm:prSet presAssocID="{E8B2B578-2E2D-434F-82AC-4F91DFD2F42F}" presName="spaceRect" presStyleCnt="0"/>
      <dgm:spPr/>
    </dgm:pt>
    <dgm:pt modelId="{589EBBAD-3421-4CC7-901A-DCA01A71FB02}" type="pres">
      <dgm:prSet presAssocID="{E8B2B578-2E2D-434F-82AC-4F91DFD2F42F}" presName="parTx" presStyleLbl="revTx" presStyleIdx="1" presStyleCnt="7">
        <dgm:presLayoutVars>
          <dgm:chMax val="0"/>
          <dgm:chPref val="0"/>
        </dgm:presLayoutVars>
      </dgm:prSet>
      <dgm:spPr/>
    </dgm:pt>
    <dgm:pt modelId="{5E6439BE-15DE-4477-8822-C46F73DC9061}" type="pres">
      <dgm:prSet presAssocID="{85C849B1-09F0-4215-AC1F-2A0556E169BE}" presName="sibTrans" presStyleCnt="0"/>
      <dgm:spPr/>
    </dgm:pt>
    <dgm:pt modelId="{79C86641-87D8-4FBE-8BD8-A74BD1056BC4}" type="pres">
      <dgm:prSet presAssocID="{29F0156C-2BD8-4234-8B34-3752B43C92E4}" presName="compNode" presStyleCnt="0"/>
      <dgm:spPr/>
    </dgm:pt>
    <dgm:pt modelId="{80FF29A6-D541-463E-B9F9-88000686FAEC}" type="pres">
      <dgm:prSet presAssocID="{29F0156C-2BD8-4234-8B34-3752B43C92E4}" presName="bgRect" presStyleLbl="bgShp" presStyleIdx="2" presStyleCnt="7"/>
      <dgm:spPr/>
    </dgm:pt>
    <dgm:pt modelId="{DD743651-ACC9-42D9-AF6B-F07D10EF9DC7}" type="pres">
      <dgm:prSet presAssocID="{29F0156C-2BD8-4234-8B34-3752B43C92E4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air"/>
        </a:ext>
      </dgm:extLst>
    </dgm:pt>
    <dgm:pt modelId="{F1472533-F4F7-43BB-A711-81ADD38FF89F}" type="pres">
      <dgm:prSet presAssocID="{29F0156C-2BD8-4234-8B34-3752B43C92E4}" presName="spaceRect" presStyleCnt="0"/>
      <dgm:spPr/>
    </dgm:pt>
    <dgm:pt modelId="{D98A7577-F979-4380-ACCD-99F43443FC09}" type="pres">
      <dgm:prSet presAssocID="{29F0156C-2BD8-4234-8B34-3752B43C92E4}" presName="parTx" presStyleLbl="revTx" presStyleIdx="2" presStyleCnt="7">
        <dgm:presLayoutVars>
          <dgm:chMax val="0"/>
          <dgm:chPref val="0"/>
        </dgm:presLayoutVars>
      </dgm:prSet>
      <dgm:spPr/>
    </dgm:pt>
    <dgm:pt modelId="{E4DE0742-9AFC-415B-A1E1-3BA3E135F0D4}" type="pres">
      <dgm:prSet presAssocID="{29270EF5-DEC6-4864-815D-812A4ED59CF8}" presName="sibTrans" presStyleCnt="0"/>
      <dgm:spPr/>
    </dgm:pt>
    <dgm:pt modelId="{8FAC9EE1-4B3B-4369-B12F-2B144CA9959B}" type="pres">
      <dgm:prSet presAssocID="{960EEAAF-9ECE-4D1A-A18F-6FE7F037F4F5}" presName="compNode" presStyleCnt="0"/>
      <dgm:spPr/>
    </dgm:pt>
    <dgm:pt modelId="{F68CD6DB-0700-458A-BAFF-CECBA4365E65}" type="pres">
      <dgm:prSet presAssocID="{960EEAAF-9ECE-4D1A-A18F-6FE7F037F4F5}" presName="bgRect" presStyleLbl="bgShp" presStyleIdx="3" presStyleCnt="7" custLinFactNeighborX="-32413"/>
      <dgm:spPr/>
    </dgm:pt>
    <dgm:pt modelId="{C92F856A-C97C-4F1B-9355-BF37BC24D4EC}" type="pres">
      <dgm:prSet presAssocID="{960EEAAF-9ECE-4D1A-A18F-6FE7F037F4F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il Alert"/>
        </a:ext>
      </dgm:extLst>
    </dgm:pt>
    <dgm:pt modelId="{3CD0B47D-4CAD-4578-85EA-72D0681F3B48}" type="pres">
      <dgm:prSet presAssocID="{960EEAAF-9ECE-4D1A-A18F-6FE7F037F4F5}" presName="spaceRect" presStyleCnt="0"/>
      <dgm:spPr/>
    </dgm:pt>
    <dgm:pt modelId="{3089DB05-757A-4D0F-AEFC-18CB8F35808F}" type="pres">
      <dgm:prSet presAssocID="{960EEAAF-9ECE-4D1A-A18F-6FE7F037F4F5}" presName="parTx" presStyleLbl="revTx" presStyleIdx="3" presStyleCnt="7">
        <dgm:presLayoutVars>
          <dgm:chMax val="0"/>
          <dgm:chPref val="0"/>
        </dgm:presLayoutVars>
      </dgm:prSet>
      <dgm:spPr/>
    </dgm:pt>
    <dgm:pt modelId="{5AD10771-7AB6-4348-9771-455E9D41283D}" type="pres">
      <dgm:prSet presAssocID="{793F59B9-293C-473D-9E3A-33FE4BBF47D4}" presName="sibTrans" presStyleCnt="0"/>
      <dgm:spPr/>
    </dgm:pt>
    <dgm:pt modelId="{4A5961E0-0E37-4C0A-9F77-E97EB18CB5FA}" type="pres">
      <dgm:prSet presAssocID="{8E5084FB-A550-4A68-BC43-7A214772DA30}" presName="compNode" presStyleCnt="0"/>
      <dgm:spPr/>
    </dgm:pt>
    <dgm:pt modelId="{741B5BB1-911A-4A7A-BD98-326CE62953A2}" type="pres">
      <dgm:prSet presAssocID="{8E5084FB-A550-4A68-BC43-7A214772DA30}" presName="bgRect" presStyleLbl="bgShp" presStyleIdx="4" presStyleCnt="7"/>
      <dgm:spPr/>
    </dgm:pt>
    <dgm:pt modelId="{065E8B12-1A6D-4063-A73F-AA796E72CBE4}" type="pres">
      <dgm:prSet presAssocID="{8E5084FB-A550-4A68-BC43-7A214772DA30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589BB035-54E4-47D3-B557-84385DEC1430}" type="pres">
      <dgm:prSet presAssocID="{8E5084FB-A550-4A68-BC43-7A214772DA30}" presName="spaceRect" presStyleCnt="0"/>
      <dgm:spPr/>
    </dgm:pt>
    <dgm:pt modelId="{6CD6F952-86D8-4BF5-BE11-69EC2F41AA5E}" type="pres">
      <dgm:prSet presAssocID="{8E5084FB-A550-4A68-BC43-7A214772DA30}" presName="parTx" presStyleLbl="revTx" presStyleIdx="4" presStyleCnt="7">
        <dgm:presLayoutVars>
          <dgm:chMax val="0"/>
          <dgm:chPref val="0"/>
        </dgm:presLayoutVars>
      </dgm:prSet>
      <dgm:spPr/>
    </dgm:pt>
    <dgm:pt modelId="{23577E2D-B919-4B0F-9721-F5100BB68C3A}" type="pres">
      <dgm:prSet presAssocID="{12DF940E-133B-463B-A6BF-8FB88D95F173}" presName="sibTrans" presStyleCnt="0"/>
      <dgm:spPr/>
    </dgm:pt>
    <dgm:pt modelId="{392BE66F-AFD2-4D48-BA25-36349F68D407}" type="pres">
      <dgm:prSet presAssocID="{7A481C00-20DF-42FD-A7E1-0610E84DD236}" presName="compNode" presStyleCnt="0"/>
      <dgm:spPr/>
    </dgm:pt>
    <dgm:pt modelId="{444EA43C-2CA4-4975-8945-3691CE89B630}" type="pres">
      <dgm:prSet presAssocID="{7A481C00-20DF-42FD-A7E1-0610E84DD236}" presName="bgRect" presStyleLbl="bgShp" presStyleIdx="5" presStyleCnt="7"/>
      <dgm:spPr/>
    </dgm:pt>
    <dgm:pt modelId="{D076652D-08CA-455C-BDA2-271A7EDA7922}" type="pres">
      <dgm:prSet presAssocID="{7A481C00-20DF-42FD-A7E1-0610E84DD236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FF568675-670B-4C3E-AC15-F16FB0B98279}" type="pres">
      <dgm:prSet presAssocID="{7A481C00-20DF-42FD-A7E1-0610E84DD236}" presName="spaceRect" presStyleCnt="0"/>
      <dgm:spPr/>
    </dgm:pt>
    <dgm:pt modelId="{C781CC90-BB26-40DD-BEE4-E9A0CCD4CDE6}" type="pres">
      <dgm:prSet presAssocID="{7A481C00-20DF-42FD-A7E1-0610E84DD236}" presName="parTx" presStyleLbl="revTx" presStyleIdx="5" presStyleCnt="7">
        <dgm:presLayoutVars>
          <dgm:chMax val="0"/>
          <dgm:chPref val="0"/>
        </dgm:presLayoutVars>
      </dgm:prSet>
      <dgm:spPr/>
    </dgm:pt>
    <dgm:pt modelId="{326D1D42-650B-4EF6-8773-BD99B534BBA5}" type="pres">
      <dgm:prSet presAssocID="{3884BDD1-E236-4D83-B237-30EA55C65F95}" presName="sibTrans" presStyleCnt="0"/>
      <dgm:spPr/>
    </dgm:pt>
    <dgm:pt modelId="{13476A71-C7AD-458A-A568-86E35A31863B}" type="pres">
      <dgm:prSet presAssocID="{6C8FDACA-9F75-4FCF-901F-11A933C88CA4}" presName="compNode" presStyleCnt="0"/>
      <dgm:spPr/>
    </dgm:pt>
    <dgm:pt modelId="{66C5ED49-9A7F-4B4D-ACE0-ECC97EC4D72D}" type="pres">
      <dgm:prSet presAssocID="{6C8FDACA-9F75-4FCF-901F-11A933C88CA4}" presName="bgRect" presStyleLbl="bgShp" presStyleIdx="6" presStyleCnt="7"/>
      <dgm:spPr>
        <a:solidFill>
          <a:schemeClr val="accent1">
            <a:lumMod val="60000"/>
            <a:lumOff val="40000"/>
          </a:schemeClr>
        </a:solidFill>
      </dgm:spPr>
    </dgm:pt>
    <dgm:pt modelId="{558D884F-8E0A-480E-BC97-B4967104E282}" type="pres">
      <dgm:prSet presAssocID="{6C8FDACA-9F75-4FCF-901F-11A933C88CA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5A291A61-0626-45B3-B088-E82FBB1B2C83}" type="pres">
      <dgm:prSet presAssocID="{6C8FDACA-9F75-4FCF-901F-11A933C88CA4}" presName="spaceRect" presStyleCnt="0"/>
      <dgm:spPr/>
    </dgm:pt>
    <dgm:pt modelId="{5B3690C0-CAF0-4532-83C0-9B7D24D5FFA3}" type="pres">
      <dgm:prSet presAssocID="{6C8FDACA-9F75-4FCF-901F-11A933C88CA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CAF5490B-9CEA-4225-9A0D-0A0023D3793C}" srcId="{07523C0C-A901-448A-8FFF-789793CC27FE}" destId="{8E5084FB-A550-4A68-BC43-7A214772DA30}" srcOrd="4" destOrd="0" parTransId="{8FA3B0BA-B556-4D77-B523-0957D34E00DB}" sibTransId="{12DF940E-133B-463B-A6BF-8FB88D95F173}"/>
    <dgm:cxn modelId="{54ED7C22-E864-4276-9ABF-C83CE15FA391}" type="presOf" srcId="{29F0156C-2BD8-4234-8B34-3752B43C92E4}" destId="{D98A7577-F979-4380-ACCD-99F43443FC09}" srcOrd="0" destOrd="0" presId="urn:microsoft.com/office/officeart/2018/2/layout/IconVerticalSolidList"/>
    <dgm:cxn modelId="{118BC540-4D0C-4C8D-9EDB-76E649CCD437}" type="presOf" srcId="{07523C0C-A901-448A-8FFF-789793CC27FE}" destId="{9CFAFFF3-4782-4725-90A5-F5E201B5BB4B}" srcOrd="0" destOrd="0" presId="urn:microsoft.com/office/officeart/2018/2/layout/IconVerticalSolidList"/>
    <dgm:cxn modelId="{38020748-9C9C-498A-9D27-2A0CAD53E1C3}" srcId="{07523C0C-A901-448A-8FFF-789793CC27FE}" destId="{E8B2B578-2E2D-434F-82AC-4F91DFD2F42F}" srcOrd="1" destOrd="0" parTransId="{0A4AE0D5-12B4-4D6E-B7EE-75468EFB8084}" sibTransId="{85C849B1-09F0-4215-AC1F-2A0556E169BE}"/>
    <dgm:cxn modelId="{953E956F-039C-4AB6-90FF-36AD12B853DA}" type="presOf" srcId="{8E5084FB-A550-4A68-BC43-7A214772DA30}" destId="{6CD6F952-86D8-4BF5-BE11-69EC2F41AA5E}" srcOrd="0" destOrd="0" presId="urn:microsoft.com/office/officeart/2018/2/layout/IconVerticalSolidList"/>
    <dgm:cxn modelId="{288A3D5A-2BA2-414B-B78C-3018EBAC602E}" type="presOf" srcId="{E8B2B578-2E2D-434F-82AC-4F91DFD2F42F}" destId="{589EBBAD-3421-4CC7-901A-DCA01A71FB02}" srcOrd="0" destOrd="0" presId="urn:microsoft.com/office/officeart/2018/2/layout/IconVerticalSolidList"/>
    <dgm:cxn modelId="{C6FD2B84-CBC2-4385-90AB-1F87ED9DA8B6}" srcId="{07523C0C-A901-448A-8FFF-789793CC27FE}" destId="{6C8FDACA-9F75-4FCF-901F-11A933C88CA4}" srcOrd="6" destOrd="0" parTransId="{964AF593-3169-47AA-8570-3A98136BC425}" sibTransId="{B1B8339B-D86B-4131-931F-D358A297077A}"/>
    <dgm:cxn modelId="{4847888D-33B7-4870-9B97-35BE6D8EBB12}" srcId="{07523C0C-A901-448A-8FFF-789793CC27FE}" destId="{00B1843F-B0B3-4265-AACC-76E71F0EDA8F}" srcOrd="0" destOrd="0" parTransId="{B8846232-5DB6-41CC-A81C-68F7B3F65852}" sibTransId="{708ADB6A-6D7C-41D2-8D2B-E52C5592EAEA}"/>
    <dgm:cxn modelId="{5E1C8C8E-B128-4E04-895A-0CD3F08C06EF}" type="presOf" srcId="{00B1843F-B0B3-4265-AACC-76E71F0EDA8F}" destId="{1B503BC3-385D-4841-A795-78E6CDA66D9D}" srcOrd="0" destOrd="0" presId="urn:microsoft.com/office/officeart/2018/2/layout/IconVerticalSolidList"/>
    <dgm:cxn modelId="{2D1361C2-DA71-432C-B89C-0C6384014114}" type="presOf" srcId="{7A481C00-20DF-42FD-A7E1-0610E84DD236}" destId="{C781CC90-BB26-40DD-BEE4-E9A0CCD4CDE6}" srcOrd="0" destOrd="0" presId="urn:microsoft.com/office/officeart/2018/2/layout/IconVerticalSolidList"/>
    <dgm:cxn modelId="{B297D5C4-0751-400C-9761-E5FEAADDCB0B}" srcId="{07523C0C-A901-448A-8FFF-789793CC27FE}" destId="{960EEAAF-9ECE-4D1A-A18F-6FE7F037F4F5}" srcOrd="3" destOrd="0" parTransId="{77A37764-08A2-41CD-BC73-29A27E9F624B}" sibTransId="{793F59B9-293C-473D-9E3A-33FE4BBF47D4}"/>
    <dgm:cxn modelId="{8D668EDA-8189-4976-9128-9F060F355B29}" type="presOf" srcId="{6C8FDACA-9F75-4FCF-901F-11A933C88CA4}" destId="{5B3690C0-CAF0-4532-83C0-9B7D24D5FFA3}" srcOrd="0" destOrd="0" presId="urn:microsoft.com/office/officeart/2018/2/layout/IconVerticalSolidList"/>
    <dgm:cxn modelId="{B8489DE8-82FA-4035-B11D-E4F07E281C9B}" srcId="{07523C0C-A901-448A-8FFF-789793CC27FE}" destId="{29F0156C-2BD8-4234-8B34-3752B43C92E4}" srcOrd="2" destOrd="0" parTransId="{09ECAF81-95A2-4815-8F51-E84DBDAE712B}" sibTransId="{29270EF5-DEC6-4864-815D-812A4ED59CF8}"/>
    <dgm:cxn modelId="{D500E6F3-8B45-491A-A1A7-BA6D02B05975}" srcId="{07523C0C-A901-448A-8FFF-789793CC27FE}" destId="{7A481C00-20DF-42FD-A7E1-0610E84DD236}" srcOrd="5" destOrd="0" parTransId="{36A334FE-E5A8-4E1D-828C-8971C96D6B81}" sibTransId="{3884BDD1-E236-4D83-B237-30EA55C65F95}"/>
    <dgm:cxn modelId="{BD7B63FA-5D72-4BF0-9324-461369C61EE6}" type="presOf" srcId="{960EEAAF-9ECE-4D1A-A18F-6FE7F037F4F5}" destId="{3089DB05-757A-4D0F-AEFC-18CB8F35808F}" srcOrd="0" destOrd="0" presId="urn:microsoft.com/office/officeart/2018/2/layout/IconVerticalSolidList"/>
    <dgm:cxn modelId="{A1B7BF0D-46BD-4887-BD6B-168FC48BC005}" type="presParOf" srcId="{9CFAFFF3-4782-4725-90A5-F5E201B5BB4B}" destId="{D901236B-F928-4D0F-87B2-296C1E48BA05}" srcOrd="0" destOrd="0" presId="urn:microsoft.com/office/officeart/2018/2/layout/IconVerticalSolidList"/>
    <dgm:cxn modelId="{1499A71E-5ADA-4B8C-A579-B39E54772377}" type="presParOf" srcId="{D901236B-F928-4D0F-87B2-296C1E48BA05}" destId="{048F7851-49C3-43FB-A829-F7F745090A31}" srcOrd="0" destOrd="0" presId="urn:microsoft.com/office/officeart/2018/2/layout/IconVerticalSolidList"/>
    <dgm:cxn modelId="{8398DDB3-37D0-429C-91E2-A9C7862E4EE1}" type="presParOf" srcId="{D901236B-F928-4D0F-87B2-296C1E48BA05}" destId="{182AEFF5-A9ED-4371-A869-2ED3FC574D25}" srcOrd="1" destOrd="0" presId="urn:microsoft.com/office/officeart/2018/2/layout/IconVerticalSolidList"/>
    <dgm:cxn modelId="{9FCE3769-952F-4D6F-8E6A-38BD0CF98E46}" type="presParOf" srcId="{D901236B-F928-4D0F-87B2-296C1E48BA05}" destId="{C92BC5E3-4464-46C9-9807-C9C7AB5144EC}" srcOrd="2" destOrd="0" presId="urn:microsoft.com/office/officeart/2018/2/layout/IconVerticalSolidList"/>
    <dgm:cxn modelId="{AF34CD75-42FD-4777-8FEC-DD8D784CCF62}" type="presParOf" srcId="{D901236B-F928-4D0F-87B2-296C1E48BA05}" destId="{1B503BC3-385D-4841-A795-78E6CDA66D9D}" srcOrd="3" destOrd="0" presId="urn:microsoft.com/office/officeart/2018/2/layout/IconVerticalSolidList"/>
    <dgm:cxn modelId="{EA23033F-4DF6-4BA9-B1F9-24C4B4561B43}" type="presParOf" srcId="{9CFAFFF3-4782-4725-90A5-F5E201B5BB4B}" destId="{22B3F68A-AC94-47BC-803C-D4EF6904F1FF}" srcOrd="1" destOrd="0" presId="urn:microsoft.com/office/officeart/2018/2/layout/IconVerticalSolidList"/>
    <dgm:cxn modelId="{015CB517-F797-4621-9D9C-0AFC3A35ABF5}" type="presParOf" srcId="{9CFAFFF3-4782-4725-90A5-F5E201B5BB4B}" destId="{7D6A4C1E-4512-44A5-B6A4-61109F355159}" srcOrd="2" destOrd="0" presId="urn:microsoft.com/office/officeart/2018/2/layout/IconVerticalSolidList"/>
    <dgm:cxn modelId="{CC461E42-F0F2-4865-872D-C7E12C53021D}" type="presParOf" srcId="{7D6A4C1E-4512-44A5-B6A4-61109F355159}" destId="{91E5C833-A7F4-48C4-A6A3-60A8562443B6}" srcOrd="0" destOrd="0" presId="urn:microsoft.com/office/officeart/2018/2/layout/IconVerticalSolidList"/>
    <dgm:cxn modelId="{21D3CA3A-0025-4C79-A44C-E2C85F0DEE06}" type="presParOf" srcId="{7D6A4C1E-4512-44A5-B6A4-61109F355159}" destId="{D3CD01DC-9704-4769-BEAD-9C350921463C}" srcOrd="1" destOrd="0" presId="urn:microsoft.com/office/officeart/2018/2/layout/IconVerticalSolidList"/>
    <dgm:cxn modelId="{0C4431F0-F89D-4375-A7CF-F2252357884E}" type="presParOf" srcId="{7D6A4C1E-4512-44A5-B6A4-61109F355159}" destId="{9D3CC64A-BB84-42CB-9DBD-2D594991C64B}" srcOrd="2" destOrd="0" presId="urn:microsoft.com/office/officeart/2018/2/layout/IconVerticalSolidList"/>
    <dgm:cxn modelId="{23B1E7CE-2DC0-42DA-815C-2D1553B4C627}" type="presParOf" srcId="{7D6A4C1E-4512-44A5-B6A4-61109F355159}" destId="{589EBBAD-3421-4CC7-901A-DCA01A71FB02}" srcOrd="3" destOrd="0" presId="urn:microsoft.com/office/officeart/2018/2/layout/IconVerticalSolidList"/>
    <dgm:cxn modelId="{F2DD71CD-7FBA-4844-B915-B72111D8460E}" type="presParOf" srcId="{9CFAFFF3-4782-4725-90A5-F5E201B5BB4B}" destId="{5E6439BE-15DE-4477-8822-C46F73DC9061}" srcOrd="3" destOrd="0" presId="urn:microsoft.com/office/officeart/2018/2/layout/IconVerticalSolidList"/>
    <dgm:cxn modelId="{B50BF623-781A-449F-8341-C05F12D6182F}" type="presParOf" srcId="{9CFAFFF3-4782-4725-90A5-F5E201B5BB4B}" destId="{79C86641-87D8-4FBE-8BD8-A74BD1056BC4}" srcOrd="4" destOrd="0" presId="urn:microsoft.com/office/officeart/2018/2/layout/IconVerticalSolidList"/>
    <dgm:cxn modelId="{E7D54475-31E1-4F2D-8F10-E89F498C2255}" type="presParOf" srcId="{79C86641-87D8-4FBE-8BD8-A74BD1056BC4}" destId="{80FF29A6-D541-463E-B9F9-88000686FAEC}" srcOrd="0" destOrd="0" presId="urn:microsoft.com/office/officeart/2018/2/layout/IconVerticalSolidList"/>
    <dgm:cxn modelId="{387C83B8-E8EB-4B71-94C3-2D5EC7AD2B9B}" type="presParOf" srcId="{79C86641-87D8-4FBE-8BD8-A74BD1056BC4}" destId="{DD743651-ACC9-42D9-AF6B-F07D10EF9DC7}" srcOrd="1" destOrd="0" presId="urn:microsoft.com/office/officeart/2018/2/layout/IconVerticalSolidList"/>
    <dgm:cxn modelId="{02A00CFD-9DBD-41E4-BE16-801172FD0567}" type="presParOf" srcId="{79C86641-87D8-4FBE-8BD8-A74BD1056BC4}" destId="{F1472533-F4F7-43BB-A711-81ADD38FF89F}" srcOrd="2" destOrd="0" presId="urn:microsoft.com/office/officeart/2018/2/layout/IconVerticalSolidList"/>
    <dgm:cxn modelId="{31DF52E0-5F08-4F4D-8C0E-150579CF0167}" type="presParOf" srcId="{79C86641-87D8-4FBE-8BD8-A74BD1056BC4}" destId="{D98A7577-F979-4380-ACCD-99F43443FC09}" srcOrd="3" destOrd="0" presId="urn:microsoft.com/office/officeart/2018/2/layout/IconVerticalSolidList"/>
    <dgm:cxn modelId="{70D76AD7-2A7D-43E1-8216-C3E60441F2C5}" type="presParOf" srcId="{9CFAFFF3-4782-4725-90A5-F5E201B5BB4B}" destId="{E4DE0742-9AFC-415B-A1E1-3BA3E135F0D4}" srcOrd="5" destOrd="0" presId="urn:microsoft.com/office/officeart/2018/2/layout/IconVerticalSolidList"/>
    <dgm:cxn modelId="{A040B3BD-EE93-487B-8407-1091571593E3}" type="presParOf" srcId="{9CFAFFF3-4782-4725-90A5-F5E201B5BB4B}" destId="{8FAC9EE1-4B3B-4369-B12F-2B144CA9959B}" srcOrd="6" destOrd="0" presId="urn:microsoft.com/office/officeart/2018/2/layout/IconVerticalSolidList"/>
    <dgm:cxn modelId="{6F522AA3-FCEC-40E8-B1C7-0A945F57735A}" type="presParOf" srcId="{8FAC9EE1-4B3B-4369-B12F-2B144CA9959B}" destId="{F68CD6DB-0700-458A-BAFF-CECBA4365E65}" srcOrd="0" destOrd="0" presId="urn:microsoft.com/office/officeart/2018/2/layout/IconVerticalSolidList"/>
    <dgm:cxn modelId="{B22D051C-F263-482C-96C8-360EE5BCF9D0}" type="presParOf" srcId="{8FAC9EE1-4B3B-4369-B12F-2B144CA9959B}" destId="{C92F856A-C97C-4F1B-9355-BF37BC24D4EC}" srcOrd="1" destOrd="0" presId="urn:microsoft.com/office/officeart/2018/2/layout/IconVerticalSolidList"/>
    <dgm:cxn modelId="{D43DBDD4-67CF-4B5B-A608-3A1C94E6A466}" type="presParOf" srcId="{8FAC9EE1-4B3B-4369-B12F-2B144CA9959B}" destId="{3CD0B47D-4CAD-4578-85EA-72D0681F3B48}" srcOrd="2" destOrd="0" presId="urn:microsoft.com/office/officeart/2018/2/layout/IconVerticalSolidList"/>
    <dgm:cxn modelId="{13F2FC85-E461-4437-B790-5C86B2946ACA}" type="presParOf" srcId="{8FAC9EE1-4B3B-4369-B12F-2B144CA9959B}" destId="{3089DB05-757A-4D0F-AEFC-18CB8F35808F}" srcOrd="3" destOrd="0" presId="urn:microsoft.com/office/officeart/2018/2/layout/IconVerticalSolidList"/>
    <dgm:cxn modelId="{3A9E9758-48DC-49FC-93BF-A29A5D224AA5}" type="presParOf" srcId="{9CFAFFF3-4782-4725-90A5-F5E201B5BB4B}" destId="{5AD10771-7AB6-4348-9771-455E9D41283D}" srcOrd="7" destOrd="0" presId="urn:microsoft.com/office/officeart/2018/2/layout/IconVerticalSolidList"/>
    <dgm:cxn modelId="{7E0A02F2-0055-4A8F-A61E-5BB464810D09}" type="presParOf" srcId="{9CFAFFF3-4782-4725-90A5-F5E201B5BB4B}" destId="{4A5961E0-0E37-4C0A-9F77-E97EB18CB5FA}" srcOrd="8" destOrd="0" presId="urn:microsoft.com/office/officeart/2018/2/layout/IconVerticalSolidList"/>
    <dgm:cxn modelId="{5AC3314A-6BF5-49EE-B96B-CCC4AFBC75DD}" type="presParOf" srcId="{4A5961E0-0E37-4C0A-9F77-E97EB18CB5FA}" destId="{741B5BB1-911A-4A7A-BD98-326CE62953A2}" srcOrd="0" destOrd="0" presId="urn:microsoft.com/office/officeart/2018/2/layout/IconVerticalSolidList"/>
    <dgm:cxn modelId="{6944ED31-B996-4134-844B-4C37480C5A44}" type="presParOf" srcId="{4A5961E0-0E37-4C0A-9F77-E97EB18CB5FA}" destId="{065E8B12-1A6D-4063-A73F-AA796E72CBE4}" srcOrd="1" destOrd="0" presId="urn:microsoft.com/office/officeart/2018/2/layout/IconVerticalSolidList"/>
    <dgm:cxn modelId="{734073F0-53C8-4D64-8F85-D539AB2C5B0A}" type="presParOf" srcId="{4A5961E0-0E37-4C0A-9F77-E97EB18CB5FA}" destId="{589BB035-54E4-47D3-B557-84385DEC1430}" srcOrd="2" destOrd="0" presId="urn:microsoft.com/office/officeart/2018/2/layout/IconVerticalSolidList"/>
    <dgm:cxn modelId="{8EE71A3B-5CEE-4BDE-B433-34BACD26BA92}" type="presParOf" srcId="{4A5961E0-0E37-4C0A-9F77-E97EB18CB5FA}" destId="{6CD6F952-86D8-4BF5-BE11-69EC2F41AA5E}" srcOrd="3" destOrd="0" presId="urn:microsoft.com/office/officeart/2018/2/layout/IconVerticalSolidList"/>
    <dgm:cxn modelId="{951A08E0-AF9D-4FEB-B0BA-542B35C0F46B}" type="presParOf" srcId="{9CFAFFF3-4782-4725-90A5-F5E201B5BB4B}" destId="{23577E2D-B919-4B0F-9721-F5100BB68C3A}" srcOrd="9" destOrd="0" presId="urn:microsoft.com/office/officeart/2018/2/layout/IconVerticalSolidList"/>
    <dgm:cxn modelId="{03F389C7-955E-4E83-BDF8-F7ABCD920A69}" type="presParOf" srcId="{9CFAFFF3-4782-4725-90A5-F5E201B5BB4B}" destId="{392BE66F-AFD2-4D48-BA25-36349F68D407}" srcOrd="10" destOrd="0" presId="urn:microsoft.com/office/officeart/2018/2/layout/IconVerticalSolidList"/>
    <dgm:cxn modelId="{987E538F-C9F3-4162-B9E0-CBE637AA9A06}" type="presParOf" srcId="{392BE66F-AFD2-4D48-BA25-36349F68D407}" destId="{444EA43C-2CA4-4975-8945-3691CE89B630}" srcOrd="0" destOrd="0" presId="urn:microsoft.com/office/officeart/2018/2/layout/IconVerticalSolidList"/>
    <dgm:cxn modelId="{7052BC51-CC15-49AF-8C46-36744BF1D3A7}" type="presParOf" srcId="{392BE66F-AFD2-4D48-BA25-36349F68D407}" destId="{D076652D-08CA-455C-BDA2-271A7EDA7922}" srcOrd="1" destOrd="0" presId="urn:microsoft.com/office/officeart/2018/2/layout/IconVerticalSolidList"/>
    <dgm:cxn modelId="{70936BC2-F151-477D-9C89-9FE20E8F29CE}" type="presParOf" srcId="{392BE66F-AFD2-4D48-BA25-36349F68D407}" destId="{FF568675-670B-4C3E-AC15-F16FB0B98279}" srcOrd="2" destOrd="0" presId="urn:microsoft.com/office/officeart/2018/2/layout/IconVerticalSolidList"/>
    <dgm:cxn modelId="{F26A1EA2-C2E4-404F-8140-07B12858AFED}" type="presParOf" srcId="{392BE66F-AFD2-4D48-BA25-36349F68D407}" destId="{C781CC90-BB26-40DD-BEE4-E9A0CCD4CDE6}" srcOrd="3" destOrd="0" presId="urn:microsoft.com/office/officeart/2018/2/layout/IconVerticalSolidList"/>
    <dgm:cxn modelId="{42B2E4BC-892F-4A3F-896C-54E6794F3694}" type="presParOf" srcId="{9CFAFFF3-4782-4725-90A5-F5E201B5BB4B}" destId="{326D1D42-650B-4EF6-8773-BD99B534BBA5}" srcOrd="11" destOrd="0" presId="urn:microsoft.com/office/officeart/2018/2/layout/IconVerticalSolidList"/>
    <dgm:cxn modelId="{BF990DF2-E0A1-4347-BF16-7C762BBEC299}" type="presParOf" srcId="{9CFAFFF3-4782-4725-90A5-F5E201B5BB4B}" destId="{13476A71-C7AD-458A-A568-86E35A31863B}" srcOrd="12" destOrd="0" presId="urn:microsoft.com/office/officeart/2018/2/layout/IconVerticalSolidList"/>
    <dgm:cxn modelId="{688215B5-E702-4E96-92E6-78C2F491FF88}" type="presParOf" srcId="{13476A71-C7AD-458A-A568-86E35A31863B}" destId="{66C5ED49-9A7F-4B4D-ACE0-ECC97EC4D72D}" srcOrd="0" destOrd="0" presId="urn:microsoft.com/office/officeart/2018/2/layout/IconVerticalSolidList"/>
    <dgm:cxn modelId="{3F5D4D94-C2AF-4BE2-844C-49700F0BF2D4}" type="presParOf" srcId="{13476A71-C7AD-458A-A568-86E35A31863B}" destId="{558D884F-8E0A-480E-BC97-B4967104E282}" srcOrd="1" destOrd="0" presId="urn:microsoft.com/office/officeart/2018/2/layout/IconVerticalSolidList"/>
    <dgm:cxn modelId="{671406D6-FCD8-4F62-94EA-889CD99DBA95}" type="presParOf" srcId="{13476A71-C7AD-458A-A568-86E35A31863B}" destId="{5A291A61-0626-45B3-B088-E82FBB1B2C83}" srcOrd="2" destOrd="0" presId="urn:microsoft.com/office/officeart/2018/2/layout/IconVerticalSolidList"/>
    <dgm:cxn modelId="{F2A596A8-0F2B-4520-9E8C-CE33514D6AFC}" type="presParOf" srcId="{13476A71-C7AD-458A-A568-86E35A31863B}" destId="{5B3690C0-CAF0-4532-83C0-9B7D24D5FF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106B6-EF25-423A-B261-230862920C6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9CD0711-44CB-4FFD-9294-EC9E664663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SDOT’s last implementation into Accela will be November 7</a:t>
          </a:r>
          <a:r>
            <a:rPr lang="en-US" baseline="30000"/>
            <a:t>th</a:t>
          </a:r>
          <a:r>
            <a:rPr lang="en-US"/>
            <a:t>, 2020</a:t>
          </a:r>
        </a:p>
      </dgm:t>
    </dgm:pt>
    <dgm:pt modelId="{8D0E7983-1180-4935-AA6A-6E1FA333D1A9}" type="parTrans" cxnId="{E287A79C-71B5-418B-BFC8-BF968469057D}">
      <dgm:prSet/>
      <dgm:spPr/>
      <dgm:t>
        <a:bodyPr/>
        <a:lstStyle/>
        <a:p>
          <a:endParaRPr lang="en-US"/>
        </a:p>
      </dgm:t>
    </dgm:pt>
    <dgm:pt modelId="{101D0355-0F31-4890-8F44-BB68C5095EF6}" type="sibTrans" cxnId="{E287A79C-71B5-418B-BFC8-BF968469057D}">
      <dgm:prSet/>
      <dgm:spPr/>
      <dgm:t>
        <a:bodyPr/>
        <a:lstStyle/>
        <a:p>
          <a:endParaRPr lang="en-US"/>
        </a:p>
      </dgm:t>
    </dgm:pt>
    <dgm:pt modelId="{2A99FE25-215E-443F-98F1-3F84194F5B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Traffic, Public Space Management, and Annual Vehicle permits are already in Accela</a:t>
          </a:r>
        </a:p>
      </dgm:t>
    </dgm:pt>
    <dgm:pt modelId="{8E2ED8C4-C539-4A04-9302-2BFAFD33EDB0}" type="parTrans" cxnId="{FBE16704-D6FF-4723-9B64-439CA85BE618}">
      <dgm:prSet/>
      <dgm:spPr/>
      <dgm:t>
        <a:bodyPr/>
        <a:lstStyle/>
        <a:p>
          <a:endParaRPr lang="en-US"/>
        </a:p>
      </dgm:t>
    </dgm:pt>
    <dgm:pt modelId="{379F2BFB-7210-4485-9B88-EB00ACF6F30C}" type="sibTrans" cxnId="{FBE16704-D6FF-4723-9B64-439CA85BE618}">
      <dgm:prSet/>
      <dgm:spPr/>
      <dgm:t>
        <a:bodyPr/>
        <a:lstStyle/>
        <a:p>
          <a:endParaRPr lang="en-US"/>
        </a:p>
      </dgm:t>
    </dgm:pt>
    <dgm:pt modelId="{3F2A69FD-D113-49F4-ACD0-C44EE3F556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Come November, the remainder of Street Use permits will be in Accela </a:t>
          </a:r>
        </a:p>
      </dgm:t>
    </dgm:pt>
    <dgm:pt modelId="{29101009-CFE8-4FDB-A774-3EA603913BA7}" type="parTrans" cxnId="{33E80A67-F0E7-4272-AD8E-CF0BC5508EAF}">
      <dgm:prSet/>
      <dgm:spPr/>
      <dgm:t>
        <a:bodyPr/>
        <a:lstStyle/>
        <a:p>
          <a:endParaRPr lang="en-US"/>
        </a:p>
      </dgm:t>
    </dgm:pt>
    <dgm:pt modelId="{22F252E7-3CF1-444F-9946-13C7037B6C09}" type="sibTrans" cxnId="{33E80A67-F0E7-4272-AD8E-CF0BC5508EAF}">
      <dgm:prSet/>
      <dgm:spPr/>
      <dgm:t>
        <a:bodyPr/>
        <a:lstStyle/>
        <a:p>
          <a:endParaRPr lang="en-US"/>
        </a:p>
      </dgm:t>
    </dgm:pt>
    <dgm:pt modelId="{19A3577C-87C2-477F-9D5A-20F296242706}" type="pres">
      <dgm:prSet presAssocID="{56D106B6-EF25-423A-B261-230862920C6B}" presName="root" presStyleCnt="0">
        <dgm:presLayoutVars>
          <dgm:dir/>
          <dgm:resizeHandles val="exact"/>
        </dgm:presLayoutVars>
      </dgm:prSet>
      <dgm:spPr/>
    </dgm:pt>
    <dgm:pt modelId="{2F564FCE-D26B-469D-AAD4-9B4AA9A5DF04}" type="pres">
      <dgm:prSet presAssocID="{79CD0711-44CB-4FFD-9294-EC9E66466314}" presName="compNode" presStyleCnt="0"/>
      <dgm:spPr/>
    </dgm:pt>
    <dgm:pt modelId="{C449BA05-A48B-44B3-8DCA-EBCA42BC152B}" type="pres">
      <dgm:prSet presAssocID="{79CD0711-44CB-4FFD-9294-EC9E66466314}" presName="bgRect" presStyleLbl="bgShp" presStyleIdx="0" presStyleCnt="3"/>
      <dgm:spPr/>
    </dgm:pt>
    <dgm:pt modelId="{261A6CBC-55FB-484A-83D4-308C462008AC}" type="pres">
      <dgm:prSet presAssocID="{79CD0711-44CB-4FFD-9294-EC9E6646631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233DFCF3-C981-467D-ABCD-9C43CF4BF130}" type="pres">
      <dgm:prSet presAssocID="{79CD0711-44CB-4FFD-9294-EC9E66466314}" presName="spaceRect" presStyleCnt="0"/>
      <dgm:spPr/>
    </dgm:pt>
    <dgm:pt modelId="{60ADC831-BAA6-4DAB-A469-841C313343AE}" type="pres">
      <dgm:prSet presAssocID="{79CD0711-44CB-4FFD-9294-EC9E66466314}" presName="parTx" presStyleLbl="revTx" presStyleIdx="0" presStyleCnt="3">
        <dgm:presLayoutVars>
          <dgm:chMax val="0"/>
          <dgm:chPref val="0"/>
        </dgm:presLayoutVars>
      </dgm:prSet>
      <dgm:spPr/>
    </dgm:pt>
    <dgm:pt modelId="{F980F0A0-AA44-4295-B65D-ACCF0B3B1CE2}" type="pres">
      <dgm:prSet presAssocID="{101D0355-0F31-4890-8F44-BB68C5095EF6}" presName="sibTrans" presStyleCnt="0"/>
      <dgm:spPr/>
    </dgm:pt>
    <dgm:pt modelId="{DA3D6048-98C6-40BE-8593-4D00E7537AA6}" type="pres">
      <dgm:prSet presAssocID="{2A99FE25-215E-443F-98F1-3F84194F5B25}" presName="compNode" presStyleCnt="0"/>
      <dgm:spPr/>
    </dgm:pt>
    <dgm:pt modelId="{06626F31-A631-4508-8963-270982F41F47}" type="pres">
      <dgm:prSet presAssocID="{2A99FE25-215E-443F-98F1-3F84194F5B25}" presName="bgRect" presStyleLbl="bgShp" presStyleIdx="1" presStyleCnt="3"/>
      <dgm:spPr>
        <a:solidFill>
          <a:schemeClr val="accent5"/>
        </a:solidFill>
      </dgm:spPr>
    </dgm:pt>
    <dgm:pt modelId="{A49CC10E-4E96-4BC6-BF88-312F74DEB3F2}" type="pres">
      <dgm:prSet presAssocID="{2A99FE25-215E-443F-98F1-3F84194F5B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08DE161E-0B05-47FC-A7A7-D0BDA1EC01A4}" type="pres">
      <dgm:prSet presAssocID="{2A99FE25-215E-443F-98F1-3F84194F5B25}" presName="spaceRect" presStyleCnt="0"/>
      <dgm:spPr/>
    </dgm:pt>
    <dgm:pt modelId="{C0767E96-96CA-4827-B4C6-7C8CB87C9B1C}" type="pres">
      <dgm:prSet presAssocID="{2A99FE25-215E-443F-98F1-3F84194F5B25}" presName="parTx" presStyleLbl="revTx" presStyleIdx="1" presStyleCnt="3">
        <dgm:presLayoutVars>
          <dgm:chMax val="0"/>
          <dgm:chPref val="0"/>
        </dgm:presLayoutVars>
      </dgm:prSet>
      <dgm:spPr/>
    </dgm:pt>
    <dgm:pt modelId="{FC5DC7AA-AF86-4F41-BC9E-79B24AC3DF0B}" type="pres">
      <dgm:prSet presAssocID="{379F2BFB-7210-4485-9B88-EB00ACF6F30C}" presName="sibTrans" presStyleCnt="0"/>
      <dgm:spPr/>
    </dgm:pt>
    <dgm:pt modelId="{56E70F53-3FCB-4E2C-AF8A-480922C49569}" type="pres">
      <dgm:prSet presAssocID="{3F2A69FD-D113-49F4-ACD0-C44EE3F556A3}" presName="compNode" presStyleCnt="0"/>
      <dgm:spPr/>
    </dgm:pt>
    <dgm:pt modelId="{4DD94A59-7C49-4FD7-B0E9-FE0BB1D786B5}" type="pres">
      <dgm:prSet presAssocID="{3F2A69FD-D113-49F4-ACD0-C44EE3F556A3}" presName="bgRect" presStyleLbl="bgShp" presStyleIdx="2" presStyleCnt="3"/>
      <dgm:spPr>
        <a:solidFill>
          <a:srgbClr val="00B050"/>
        </a:solidFill>
      </dgm:spPr>
    </dgm:pt>
    <dgm:pt modelId="{AD1C19FE-F68F-45B1-B35B-CFD26576066B}" type="pres">
      <dgm:prSet presAssocID="{3F2A69FD-D113-49F4-ACD0-C44EE3F556A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862F8775-AC40-4557-869F-AD5A894EDE47}" type="pres">
      <dgm:prSet presAssocID="{3F2A69FD-D113-49F4-ACD0-C44EE3F556A3}" presName="spaceRect" presStyleCnt="0"/>
      <dgm:spPr/>
    </dgm:pt>
    <dgm:pt modelId="{CE08345A-6728-42C1-B18C-4B5D0F881687}" type="pres">
      <dgm:prSet presAssocID="{3F2A69FD-D113-49F4-ACD0-C44EE3F556A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BE16704-D6FF-4723-9B64-439CA85BE618}" srcId="{56D106B6-EF25-423A-B261-230862920C6B}" destId="{2A99FE25-215E-443F-98F1-3F84194F5B25}" srcOrd="1" destOrd="0" parTransId="{8E2ED8C4-C539-4A04-9302-2BFAFD33EDB0}" sibTransId="{379F2BFB-7210-4485-9B88-EB00ACF6F30C}"/>
    <dgm:cxn modelId="{33E80A67-F0E7-4272-AD8E-CF0BC5508EAF}" srcId="{56D106B6-EF25-423A-B261-230862920C6B}" destId="{3F2A69FD-D113-49F4-ACD0-C44EE3F556A3}" srcOrd="2" destOrd="0" parTransId="{29101009-CFE8-4FDB-A774-3EA603913BA7}" sibTransId="{22F252E7-3CF1-444F-9946-13C7037B6C09}"/>
    <dgm:cxn modelId="{EB9D5B70-B0FA-4DA6-8A43-190722082674}" type="presOf" srcId="{2A99FE25-215E-443F-98F1-3F84194F5B25}" destId="{C0767E96-96CA-4827-B4C6-7C8CB87C9B1C}" srcOrd="0" destOrd="0" presId="urn:microsoft.com/office/officeart/2018/2/layout/IconVerticalSolidList"/>
    <dgm:cxn modelId="{E287A79C-71B5-418B-BFC8-BF968469057D}" srcId="{56D106B6-EF25-423A-B261-230862920C6B}" destId="{79CD0711-44CB-4FFD-9294-EC9E66466314}" srcOrd="0" destOrd="0" parTransId="{8D0E7983-1180-4935-AA6A-6E1FA333D1A9}" sibTransId="{101D0355-0F31-4890-8F44-BB68C5095EF6}"/>
    <dgm:cxn modelId="{4DB098A6-A96A-4D62-AE5E-5A3D5ED071F4}" type="presOf" srcId="{3F2A69FD-D113-49F4-ACD0-C44EE3F556A3}" destId="{CE08345A-6728-42C1-B18C-4B5D0F881687}" srcOrd="0" destOrd="0" presId="urn:microsoft.com/office/officeart/2018/2/layout/IconVerticalSolidList"/>
    <dgm:cxn modelId="{2551B8C8-26A8-45E5-A49A-ED87155012CB}" type="presOf" srcId="{79CD0711-44CB-4FFD-9294-EC9E66466314}" destId="{60ADC831-BAA6-4DAB-A469-841C313343AE}" srcOrd="0" destOrd="0" presId="urn:microsoft.com/office/officeart/2018/2/layout/IconVerticalSolidList"/>
    <dgm:cxn modelId="{CAD93ACF-D76E-43AA-90B6-6C6902BF20CD}" type="presOf" srcId="{56D106B6-EF25-423A-B261-230862920C6B}" destId="{19A3577C-87C2-477F-9D5A-20F296242706}" srcOrd="0" destOrd="0" presId="urn:microsoft.com/office/officeart/2018/2/layout/IconVerticalSolidList"/>
    <dgm:cxn modelId="{4F204569-00F0-464D-A179-5170FE08378D}" type="presParOf" srcId="{19A3577C-87C2-477F-9D5A-20F296242706}" destId="{2F564FCE-D26B-469D-AAD4-9B4AA9A5DF04}" srcOrd="0" destOrd="0" presId="urn:microsoft.com/office/officeart/2018/2/layout/IconVerticalSolidList"/>
    <dgm:cxn modelId="{2B97F45B-BEF8-4294-96B5-A44D0CC72473}" type="presParOf" srcId="{2F564FCE-D26B-469D-AAD4-9B4AA9A5DF04}" destId="{C449BA05-A48B-44B3-8DCA-EBCA42BC152B}" srcOrd="0" destOrd="0" presId="urn:microsoft.com/office/officeart/2018/2/layout/IconVerticalSolidList"/>
    <dgm:cxn modelId="{BE3B8DD3-5D10-4BFF-AC16-8F16F1F89371}" type="presParOf" srcId="{2F564FCE-D26B-469D-AAD4-9B4AA9A5DF04}" destId="{261A6CBC-55FB-484A-83D4-308C462008AC}" srcOrd="1" destOrd="0" presId="urn:microsoft.com/office/officeart/2018/2/layout/IconVerticalSolidList"/>
    <dgm:cxn modelId="{E97C2CBC-2341-4CF8-B70A-311711EC8604}" type="presParOf" srcId="{2F564FCE-D26B-469D-AAD4-9B4AA9A5DF04}" destId="{233DFCF3-C981-467D-ABCD-9C43CF4BF130}" srcOrd="2" destOrd="0" presId="urn:microsoft.com/office/officeart/2018/2/layout/IconVerticalSolidList"/>
    <dgm:cxn modelId="{3D879825-B5F4-454F-B88C-C4C53E60CEBC}" type="presParOf" srcId="{2F564FCE-D26B-469D-AAD4-9B4AA9A5DF04}" destId="{60ADC831-BAA6-4DAB-A469-841C313343AE}" srcOrd="3" destOrd="0" presId="urn:microsoft.com/office/officeart/2018/2/layout/IconVerticalSolidList"/>
    <dgm:cxn modelId="{CDA00180-8C7E-48E7-960E-B27D8DA0FA9A}" type="presParOf" srcId="{19A3577C-87C2-477F-9D5A-20F296242706}" destId="{F980F0A0-AA44-4295-B65D-ACCF0B3B1CE2}" srcOrd="1" destOrd="0" presId="urn:microsoft.com/office/officeart/2018/2/layout/IconVerticalSolidList"/>
    <dgm:cxn modelId="{DCFC4B20-8B75-43D9-82E0-B5E40AFDA693}" type="presParOf" srcId="{19A3577C-87C2-477F-9D5A-20F296242706}" destId="{DA3D6048-98C6-40BE-8593-4D00E7537AA6}" srcOrd="2" destOrd="0" presId="urn:microsoft.com/office/officeart/2018/2/layout/IconVerticalSolidList"/>
    <dgm:cxn modelId="{BDC37B66-CA88-4A30-8941-FBBEED8937AE}" type="presParOf" srcId="{DA3D6048-98C6-40BE-8593-4D00E7537AA6}" destId="{06626F31-A631-4508-8963-270982F41F47}" srcOrd="0" destOrd="0" presId="urn:microsoft.com/office/officeart/2018/2/layout/IconVerticalSolidList"/>
    <dgm:cxn modelId="{866F91B2-3092-4B16-82CD-D1092AFF39EF}" type="presParOf" srcId="{DA3D6048-98C6-40BE-8593-4D00E7537AA6}" destId="{A49CC10E-4E96-4BC6-BF88-312F74DEB3F2}" srcOrd="1" destOrd="0" presId="urn:microsoft.com/office/officeart/2018/2/layout/IconVerticalSolidList"/>
    <dgm:cxn modelId="{9942DFEB-9196-45EB-B3CF-FE768A385D40}" type="presParOf" srcId="{DA3D6048-98C6-40BE-8593-4D00E7537AA6}" destId="{08DE161E-0B05-47FC-A7A7-D0BDA1EC01A4}" srcOrd="2" destOrd="0" presId="urn:microsoft.com/office/officeart/2018/2/layout/IconVerticalSolidList"/>
    <dgm:cxn modelId="{72BF7EA7-53EE-4A5B-BFAC-FC565104B227}" type="presParOf" srcId="{DA3D6048-98C6-40BE-8593-4D00E7537AA6}" destId="{C0767E96-96CA-4827-B4C6-7C8CB87C9B1C}" srcOrd="3" destOrd="0" presId="urn:microsoft.com/office/officeart/2018/2/layout/IconVerticalSolidList"/>
    <dgm:cxn modelId="{00AC2584-FC21-46E3-BF2D-6611E03AAECA}" type="presParOf" srcId="{19A3577C-87C2-477F-9D5A-20F296242706}" destId="{FC5DC7AA-AF86-4F41-BC9E-79B24AC3DF0B}" srcOrd="3" destOrd="0" presId="urn:microsoft.com/office/officeart/2018/2/layout/IconVerticalSolidList"/>
    <dgm:cxn modelId="{C8C10C9F-1DDD-4462-AF0D-6AB1572B9567}" type="presParOf" srcId="{19A3577C-87C2-477F-9D5A-20F296242706}" destId="{56E70F53-3FCB-4E2C-AF8A-480922C49569}" srcOrd="4" destOrd="0" presId="urn:microsoft.com/office/officeart/2018/2/layout/IconVerticalSolidList"/>
    <dgm:cxn modelId="{3A47D27A-6D3C-4509-B884-94FCBFC12D90}" type="presParOf" srcId="{56E70F53-3FCB-4E2C-AF8A-480922C49569}" destId="{4DD94A59-7C49-4FD7-B0E9-FE0BB1D786B5}" srcOrd="0" destOrd="0" presId="urn:microsoft.com/office/officeart/2018/2/layout/IconVerticalSolidList"/>
    <dgm:cxn modelId="{45B2DD7A-8AD6-4919-9CD7-836EC4A4A00A}" type="presParOf" srcId="{56E70F53-3FCB-4E2C-AF8A-480922C49569}" destId="{AD1C19FE-F68F-45B1-B35B-CFD26576066B}" srcOrd="1" destOrd="0" presId="urn:microsoft.com/office/officeart/2018/2/layout/IconVerticalSolidList"/>
    <dgm:cxn modelId="{F60F7078-421F-4A4C-82D9-9B4AC756CFF4}" type="presParOf" srcId="{56E70F53-3FCB-4E2C-AF8A-480922C49569}" destId="{862F8775-AC40-4557-869F-AD5A894EDE47}" srcOrd="2" destOrd="0" presId="urn:microsoft.com/office/officeart/2018/2/layout/IconVerticalSolidList"/>
    <dgm:cxn modelId="{06E7AC48-1750-4594-B3E5-772A5F5E4D82}" type="presParOf" srcId="{56E70F53-3FCB-4E2C-AF8A-480922C49569}" destId="{CE08345A-6728-42C1-B18C-4B5D0F8816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847CBF-74DD-47C0-AAF7-EE71DF99006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EA77728-DDD9-4932-89D3-DA4A4D9CFE2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ROWM Permits</a:t>
          </a:r>
          <a:endParaRPr lang="en-US" dirty="0"/>
        </a:p>
      </dgm:t>
    </dgm:pt>
    <dgm:pt modelId="{48C30B5D-D9F1-4E45-82E2-07CDCC63CB65}" type="parTrans" cxnId="{F060DAE7-65A0-490C-B5EA-35076C189F77}">
      <dgm:prSet/>
      <dgm:spPr/>
      <dgm:t>
        <a:bodyPr/>
        <a:lstStyle/>
        <a:p>
          <a:endParaRPr lang="en-US"/>
        </a:p>
      </dgm:t>
    </dgm:pt>
    <dgm:pt modelId="{05DB12BA-2DD8-4131-9432-5B4EE9AEF039}" type="sibTrans" cxnId="{F060DAE7-65A0-490C-B5EA-35076C189F77}">
      <dgm:prSet/>
      <dgm:spPr/>
      <dgm:t>
        <a:bodyPr/>
        <a:lstStyle/>
        <a:p>
          <a:endParaRPr lang="en-US"/>
        </a:p>
      </dgm:t>
    </dgm:pt>
    <dgm:pt modelId="{8AF6D113-F463-4791-91C7-B8478D02FCDF}">
      <dgm:prSet/>
      <dgm:spPr/>
      <dgm:t>
        <a:bodyPr/>
        <a:lstStyle/>
        <a:p>
          <a:r>
            <a:rPr lang="en-US" dirty="0"/>
            <a:t>ROW Construction (today’s Construction Use)</a:t>
          </a:r>
        </a:p>
      </dgm:t>
    </dgm:pt>
    <dgm:pt modelId="{67003A65-923A-4473-BD41-4EABCCA3C5A3}" type="parTrans" cxnId="{145C4518-9853-4BDC-B8FE-B62BC6685152}">
      <dgm:prSet/>
      <dgm:spPr/>
      <dgm:t>
        <a:bodyPr/>
        <a:lstStyle/>
        <a:p>
          <a:endParaRPr lang="en-US"/>
        </a:p>
      </dgm:t>
    </dgm:pt>
    <dgm:pt modelId="{2EFF542E-D9C9-4F3D-BDE5-C7A95EB8BD80}" type="sibTrans" cxnId="{145C4518-9853-4BDC-B8FE-B62BC6685152}">
      <dgm:prSet/>
      <dgm:spPr/>
      <dgm:t>
        <a:bodyPr/>
        <a:lstStyle/>
        <a:p>
          <a:endParaRPr lang="en-US"/>
        </a:p>
      </dgm:t>
    </dgm:pt>
    <dgm:pt modelId="{5AE3132E-6322-410B-8F6C-C04C88308C50}">
      <dgm:prSet/>
      <dgm:spPr/>
      <dgm:t>
        <a:bodyPr/>
        <a:lstStyle/>
        <a:p>
          <a:r>
            <a:rPr lang="en-US" dirty="0"/>
            <a:t>ROW Maintenance (new)</a:t>
          </a:r>
        </a:p>
      </dgm:t>
    </dgm:pt>
    <dgm:pt modelId="{85AABB19-7037-447F-B7B3-854194D0E372}" type="parTrans" cxnId="{C91DA2FB-3DDD-4536-B882-307903EE09FC}">
      <dgm:prSet/>
      <dgm:spPr/>
      <dgm:t>
        <a:bodyPr/>
        <a:lstStyle/>
        <a:p>
          <a:endParaRPr lang="en-US"/>
        </a:p>
      </dgm:t>
    </dgm:pt>
    <dgm:pt modelId="{ED917809-AC24-4472-96A5-C8BD41AD58C9}" type="sibTrans" cxnId="{C91DA2FB-3DDD-4536-B882-307903EE09FC}">
      <dgm:prSet/>
      <dgm:spPr/>
      <dgm:t>
        <a:bodyPr/>
        <a:lstStyle/>
        <a:p>
          <a:endParaRPr lang="en-US"/>
        </a:p>
      </dgm:t>
    </dgm:pt>
    <dgm:pt modelId="{ACA278DF-D9C6-436F-919B-E8347D8474BC}">
      <dgm:prSet/>
      <dgm:spPr/>
      <dgm:t>
        <a:bodyPr/>
        <a:lstStyle/>
        <a:p>
          <a:r>
            <a:rPr lang="en-US"/>
            <a:t>Heavy Crane (new)</a:t>
          </a:r>
        </a:p>
      </dgm:t>
    </dgm:pt>
    <dgm:pt modelId="{7225BFC3-3B6D-416D-8396-CE4117B1DC6F}" type="parTrans" cxnId="{16C21EEC-F815-4CEF-AA04-71B51EC5B67F}">
      <dgm:prSet/>
      <dgm:spPr/>
      <dgm:t>
        <a:bodyPr/>
        <a:lstStyle/>
        <a:p>
          <a:endParaRPr lang="en-US"/>
        </a:p>
      </dgm:t>
    </dgm:pt>
    <dgm:pt modelId="{0A59794A-2720-4361-8CE5-1C10E2B94428}" type="sibTrans" cxnId="{16C21EEC-F815-4CEF-AA04-71B51EC5B67F}">
      <dgm:prSet/>
      <dgm:spPr/>
      <dgm:t>
        <a:bodyPr/>
        <a:lstStyle/>
        <a:p>
          <a:endParaRPr lang="en-US"/>
        </a:p>
      </dgm:t>
    </dgm:pt>
    <dgm:pt modelId="{8CF9CA18-5D3E-4EC3-B276-358B0533D4B8}">
      <dgm:prSet/>
      <dgm:spPr/>
      <dgm:t>
        <a:bodyPr/>
        <a:lstStyle/>
        <a:p>
          <a:r>
            <a:rPr lang="en-US"/>
            <a:t>Minor Utility </a:t>
          </a:r>
        </a:p>
      </dgm:t>
    </dgm:pt>
    <dgm:pt modelId="{1BFD6D70-22EB-462B-8DFD-E30FDC15EAF4}" type="parTrans" cxnId="{791EED8B-D079-48D2-9047-026F5A018858}">
      <dgm:prSet/>
      <dgm:spPr/>
      <dgm:t>
        <a:bodyPr/>
        <a:lstStyle/>
        <a:p>
          <a:endParaRPr lang="en-US"/>
        </a:p>
      </dgm:t>
    </dgm:pt>
    <dgm:pt modelId="{51D6EBD6-524A-4BA4-8334-8781F2FF2D79}" type="sibTrans" cxnId="{791EED8B-D079-48D2-9047-026F5A018858}">
      <dgm:prSet/>
      <dgm:spPr/>
      <dgm:t>
        <a:bodyPr/>
        <a:lstStyle/>
        <a:p>
          <a:endParaRPr lang="en-US"/>
        </a:p>
      </dgm:t>
    </dgm:pt>
    <dgm:pt modelId="{18008253-9DA4-49B6-8238-829A6CC441D3}">
      <dgm:prSet/>
      <dgm:spPr>
        <a:solidFill>
          <a:schemeClr val="accent6"/>
        </a:solidFill>
      </dgm:spPr>
      <dgm:t>
        <a:bodyPr/>
        <a:lstStyle/>
        <a:p>
          <a:r>
            <a:rPr lang="en-US" b="1"/>
            <a:t>Major Permits</a:t>
          </a:r>
          <a:endParaRPr lang="en-US"/>
        </a:p>
      </dgm:t>
    </dgm:pt>
    <dgm:pt modelId="{F97743C1-B928-40D1-9AC1-2C439FD063C4}" type="parTrans" cxnId="{BAC4262B-9485-448E-B80A-70A6E18F1822}">
      <dgm:prSet/>
      <dgm:spPr/>
      <dgm:t>
        <a:bodyPr/>
        <a:lstStyle/>
        <a:p>
          <a:endParaRPr lang="en-US"/>
        </a:p>
      </dgm:t>
    </dgm:pt>
    <dgm:pt modelId="{284DA1E4-EE9F-4C4C-8302-21BE4FCF11F5}" type="sibTrans" cxnId="{BAC4262B-9485-448E-B80A-70A6E18F1822}">
      <dgm:prSet/>
      <dgm:spPr/>
      <dgm:t>
        <a:bodyPr/>
        <a:lstStyle/>
        <a:p>
          <a:endParaRPr lang="en-US"/>
        </a:p>
      </dgm:t>
    </dgm:pt>
    <dgm:pt modelId="{7E3FC7D6-FEA0-43A8-A827-1689E46156A1}">
      <dgm:prSet/>
      <dgm:spPr/>
      <dgm:t>
        <a:bodyPr/>
        <a:lstStyle/>
        <a:p>
          <a:r>
            <a:rPr lang="en-US"/>
            <a:t>Utility Major</a:t>
          </a:r>
        </a:p>
      </dgm:t>
    </dgm:pt>
    <dgm:pt modelId="{80346EA7-B40E-4AF5-BCC2-D8A463812EF0}" type="parTrans" cxnId="{28F88A2A-4AEB-4195-AA4B-B386AC9FBE41}">
      <dgm:prSet/>
      <dgm:spPr/>
      <dgm:t>
        <a:bodyPr/>
        <a:lstStyle/>
        <a:p>
          <a:endParaRPr lang="en-US"/>
        </a:p>
      </dgm:t>
    </dgm:pt>
    <dgm:pt modelId="{E55DC01C-8361-4115-A7A6-C722CE4FC0C6}" type="sibTrans" cxnId="{28F88A2A-4AEB-4195-AA4B-B386AC9FBE41}">
      <dgm:prSet/>
      <dgm:spPr/>
      <dgm:t>
        <a:bodyPr/>
        <a:lstStyle/>
        <a:p>
          <a:endParaRPr lang="en-US"/>
        </a:p>
      </dgm:t>
    </dgm:pt>
    <dgm:pt modelId="{D5AF0E8A-F33E-4267-BE67-26FE5A7A3010}">
      <dgm:prSet/>
      <dgm:spPr/>
      <dgm:t>
        <a:bodyPr/>
        <a:lstStyle/>
        <a:p>
          <a:r>
            <a:rPr lang="en-US"/>
            <a:t>Street Improvement</a:t>
          </a:r>
        </a:p>
      </dgm:t>
    </dgm:pt>
    <dgm:pt modelId="{A70399E2-C011-4CB8-BDEB-9362830177D1}" type="parTrans" cxnId="{E351E4A1-9BF6-4959-A844-C229AD1294BE}">
      <dgm:prSet/>
      <dgm:spPr/>
      <dgm:t>
        <a:bodyPr/>
        <a:lstStyle/>
        <a:p>
          <a:endParaRPr lang="en-US"/>
        </a:p>
      </dgm:t>
    </dgm:pt>
    <dgm:pt modelId="{0CB96D5D-8D3A-47CA-9520-9ACE78F8ED1B}" type="sibTrans" cxnId="{E351E4A1-9BF6-4959-A844-C229AD1294BE}">
      <dgm:prSet/>
      <dgm:spPr/>
      <dgm:t>
        <a:bodyPr/>
        <a:lstStyle/>
        <a:p>
          <a:endParaRPr lang="en-US"/>
        </a:p>
      </dgm:t>
    </dgm:pt>
    <dgm:pt modelId="{34F79324-4630-4EFB-A195-8C1F367542EC}">
      <dgm:prSet/>
      <dgm:spPr/>
      <dgm:t>
        <a:bodyPr/>
        <a:lstStyle/>
        <a:p>
          <a:r>
            <a:rPr lang="en-US"/>
            <a:t>Final Plat</a:t>
          </a:r>
        </a:p>
      </dgm:t>
    </dgm:pt>
    <dgm:pt modelId="{CD9C358A-F6B5-4270-B84F-603217BE4442}" type="parTrans" cxnId="{E6887F23-5487-4509-B0B8-C6D9DBD34602}">
      <dgm:prSet/>
      <dgm:spPr/>
      <dgm:t>
        <a:bodyPr/>
        <a:lstStyle/>
        <a:p>
          <a:endParaRPr lang="en-US"/>
        </a:p>
      </dgm:t>
    </dgm:pt>
    <dgm:pt modelId="{4BCE17CE-E376-4557-A478-11D4E745DD0F}" type="sibTrans" cxnId="{E6887F23-5487-4509-B0B8-C6D9DBD34602}">
      <dgm:prSet/>
      <dgm:spPr/>
      <dgm:t>
        <a:bodyPr/>
        <a:lstStyle/>
        <a:p>
          <a:endParaRPr lang="en-US"/>
        </a:p>
      </dgm:t>
    </dgm:pt>
    <dgm:pt modelId="{CEAC5066-C86D-41F2-BC77-4E3A698270B6}" type="pres">
      <dgm:prSet presAssocID="{B4847CBF-74DD-47C0-AAF7-EE71DF990068}" presName="Name0" presStyleCnt="0">
        <dgm:presLayoutVars>
          <dgm:dir/>
          <dgm:animLvl val="lvl"/>
          <dgm:resizeHandles val="exact"/>
        </dgm:presLayoutVars>
      </dgm:prSet>
      <dgm:spPr/>
    </dgm:pt>
    <dgm:pt modelId="{4C9CED73-38B5-4AEC-A31A-0C059F2598A8}" type="pres">
      <dgm:prSet presAssocID="{DEA77728-DDD9-4932-89D3-DA4A4D9CFE27}" presName="linNode" presStyleCnt="0"/>
      <dgm:spPr/>
    </dgm:pt>
    <dgm:pt modelId="{C2249FD5-3EE3-4B82-99DC-E0B29C4E292A}" type="pres">
      <dgm:prSet presAssocID="{DEA77728-DDD9-4932-89D3-DA4A4D9CFE2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98A9E15-BA7E-4660-BE09-82AA4EAA0F66}" type="pres">
      <dgm:prSet presAssocID="{DEA77728-DDD9-4932-89D3-DA4A4D9CFE27}" presName="descendantText" presStyleLbl="alignAccFollowNode1" presStyleIdx="0" presStyleCnt="2">
        <dgm:presLayoutVars>
          <dgm:bulletEnabled val="1"/>
        </dgm:presLayoutVars>
      </dgm:prSet>
      <dgm:spPr/>
    </dgm:pt>
    <dgm:pt modelId="{B878B435-20CC-42AA-BAE0-07D97E4D5580}" type="pres">
      <dgm:prSet presAssocID="{05DB12BA-2DD8-4131-9432-5B4EE9AEF039}" presName="sp" presStyleCnt="0"/>
      <dgm:spPr/>
    </dgm:pt>
    <dgm:pt modelId="{70EBF925-B387-43D3-B975-0928C1B3E7A5}" type="pres">
      <dgm:prSet presAssocID="{18008253-9DA4-49B6-8238-829A6CC441D3}" presName="linNode" presStyleCnt="0"/>
      <dgm:spPr/>
    </dgm:pt>
    <dgm:pt modelId="{3133E6DF-EFBB-4103-94DF-8F76C102F510}" type="pres">
      <dgm:prSet presAssocID="{18008253-9DA4-49B6-8238-829A6CC441D3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B1D08601-F113-4027-8AB1-BC05CBAA77AF}" type="pres">
      <dgm:prSet presAssocID="{18008253-9DA4-49B6-8238-829A6CC441D3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784BE16-FE0B-46BB-87C0-A3CADE72EFBD}" type="presOf" srcId="{34F79324-4630-4EFB-A195-8C1F367542EC}" destId="{B1D08601-F113-4027-8AB1-BC05CBAA77AF}" srcOrd="0" destOrd="2" presId="urn:microsoft.com/office/officeart/2005/8/layout/vList5"/>
    <dgm:cxn modelId="{624A3218-8C74-492A-BD85-11AD4F80EC0B}" type="presOf" srcId="{8CF9CA18-5D3E-4EC3-B276-358B0533D4B8}" destId="{B98A9E15-BA7E-4660-BE09-82AA4EAA0F66}" srcOrd="0" destOrd="3" presId="urn:microsoft.com/office/officeart/2005/8/layout/vList5"/>
    <dgm:cxn modelId="{145C4518-9853-4BDC-B8FE-B62BC6685152}" srcId="{DEA77728-DDD9-4932-89D3-DA4A4D9CFE27}" destId="{8AF6D113-F463-4791-91C7-B8478D02FCDF}" srcOrd="0" destOrd="0" parTransId="{67003A65-923A-4473-BD41-4EABCCA3C5A3}" sibTransId="{2EFF542E-D9C9-4F3D-BDE5-C7A95EB8BD80}"/>
    <dgm:cxn modelId="{CAAE2A1D-23D3-4670-ABF9-779A6CE44430}" type="presOf" srcId="{5AE3132E-6322-410B-8F6C-C04C88308C50}" destId="{B98A9E15-BA7E-4660-BE09-82AA4EAA0F66}" srcOrd="0" destOrd="1" presId="urn:microsoft.com/office/officeart/2005/8/layout/vList5"/>
    <dgm:cxn modelId="{E6887F23-5487-4509-B0B8-C6D9DBD34602}" srcId="{18008253-9DA4-49B6-8238-829A6CC441D3}" destId="{34F79324-4630-4EFB-A195-8C1F367542EC}" srcOrd="2" destOrd="0" parTransId="{CD9C358A-F6B5-4270-B84F-603217BE4442}" sibTransId="{4BCE17CE-E376-4557-A478-11D4E745DD0F}"/>
    <dgm:cxn modelId="{28F88A2A-4AEB-4195-AA4B-B386AC9FBE41}" srcId="{18008253-9DA4-49B6-8238-829A6CC441D3}" destId="{7E3FC7D6-FEA0-43A8-A827-1689E46156A1}" srcOrd="0" destOrd="0" parTransId="{80346EA7-B40E-4AF5-BCC2-D8A463812EF0}" sibTransId="{E55DC01C-8361-4115-A7A6-C722CE4FC0C6}"/>
    <dgm:cxn modelId="{BAC4262B-9485-448E-B80A-70A6E18F1822}" srcId="{B4847CBF-74DD-47C0-AAF7-EE71DF990068}" destId="{18008253-9DA4-49B6-8238-829A6CC441D3}" srcOrd="1" destOrd="0" parTransId="{F97743C1-B928-40D1-9AC1-2C439FD063C4}" sibTransId="{284DA1E4-EE9F-4C4C-8302-21BE4FCF11F5}"/>
    <dgm:cxn modelId="{043F4343-154C-4937-AEB9-E4946C066834}" type="presOf" srcId="{7E3FC7D6-FEA0-43A8-A827-1689E46156A1}" destId="{B1D08601-F113-4027-8AB1-BC05CBAA77AF}" srcOrd="0" destOrd="0" presId="urn:microsoft.com/office/officeart/2005/8/layout/vList5"/>
    <dgm:cxn modelId="{791EED8B-D079-48D2-9047-026F5A018858}" srcId="{DEA77728-DDD9-4932-89D3-DA4A4D9CFE27}" destId="{8CF9CA18-5D3E-4EC3-B276-358B0533D4B8}" srcOrd="3" destOrd="0" parTransId="{1BFD6D70-22EB-462B-8DFD-E30FDC15EAF4}" sibTransId="{51D6EBD6-524A-4BA4-8334-8781F2FF2D79}"/>
    <dgm:cxn modelId="{E351E4A1-9BF6-4959-A844-C229AD1294BE}" srcId="{18008253-9DA4-49B6-8238-829A6CC441D3}" destId="{D5AF0E8A-F33E-4267-BE67-26FE5A7A3010}" srcOrd="1" destOrd="0" parTransId="{A70399E2-C011-4CB8-BDEB-9362830177D1}" sibTransId="{0CB96D5D-8D3A-47CA-9520-9ACE78F8ED1B}"/>
    <dgm:cxn modelId="{A857EAA3-3A5F-4776-9698-5F6958BDB508}" type="presOf" srcId="{DEA77728-DDD9-4932-89D3-DA4A4D9CFE27}" destId="{C2249FD5-3EE3-4B82-99DC-E0B29C4E292A}" srcOrd="0" destOrd="0" presId="urn:microsoft.com/office/officeart/2005/8/layout/vList5"/>
    <dgm:cxn modelId="{D44054BB-3273-47BB-9AC2-17A1C30502EA}" type="presOf" srcId="{D5AF0E8A-F33E-4267-BE67-26FE5A7A3010}" destId="{B1D08601-F113-4027-8AB1-BC05CBAA77AF}" srcOrd="0" destOrd="1" presId="urn:microsoft.com/office/officeart/2005/8/layout/vList5"/>
    <dgm:cxn modelId="{183D7EC5-ECB7-442E-91A0-1244B1282A60}" type="presOf" srcId="{B4847CBF-74DD-47C0-AAF7-EE71DF990068}" destId="{CEAC5066-C86D-41F2-BC77-4E3A698270B6}" srcOrd="0" destOrd="0" presId="urn:microsoft.com/office/officeart/2005/8/layout/vList5"/>
    <dgm:cxn modelId="{83177CD8-FD4E-48E0-9FE2-DD5F2B6EAF31}" type="presOf" srcId="{ACA278DF-D9C6-436F-919B-E8347D8474BC}" destId="{B98A9E15-BA7E-4660-BE09-82AA4EAA0F66}" srcOrd="0" destOrd="2" presId="urn:microsoft.com/office/officeart/2005/8/layout/vList5"/>
    <dgm:cxn modelId="{6D9FA9E3-D4EE-4F0B-95CF-ADE959BC9C9C}" type="presOf" srcId="{18008253-9DA4-49B6-8238-829A6CC441D3}" destId="{3133E6DF-EFBB-4103-94DF-8F76C102F510}" srcOrd="0" destOrd="0" presId="urn:microsoft.com/office/officeart/2005/8/layout/vList5"/>
    <dgm:cxn modelId="{F060DAE7-65A0-490C-B5EA-35076C189F77}" srcId="{B4847CBF-74DD-47C0-AAF7-EE71DF990068}" destId="{DEA77728-DDD9-4932-89D3-DA4A4D9CFE27}" srcOrd="0" destOrd="0" parTransId="{48C30B5D-D9F1-4E45-82E2-07CDCC63CB65}" sibTransId="{05DB12BA-2DD8-4131-9432-5B4EE9AEF039}"/>
    <dgm:cxn modelId="{16C21EEC-F815-4CEF-AA04-71B51EC5B67F}" srcId="{DEA77728-DDD9-4932-89D3-DA4A4D9CFE27}" destId="{ACA278DF-D9C6-436F-919B-E8347D8474BC}" srcOrd="2" destOrd="0" parTransId="{7225BFC3-3B6D-416D-8396-CE4117B1DC6F}" sibTransId="{0A59794A-2720-4361-8CE5-1C10E2B94428}"/>
    <dgm:cxn modelId="{C14D16EF-7DE0-4837-B8C3-A1825531521A}" type="presOf" srcId="{8AF6D113-F463-4791-91C7-B8478D02FCDF}" destId="{B98A9E15-BA7E-4660-BE09-82AA4EAA0F66}" srcOrd="0" destOrd="0" presId="urn:microsoft.com/office/officeart/2005/8/layout/vList5"/>
    <dgm:cxn modelId="{C91DA2FB-3DDD-4536-B882-307903EE09FC}" srcId="{DEA77728-DDD9-4932-89D3-DA4A4D9CFE27}" destId="{5AE3132E-6322-410B-8F6C-C04C88308C50}" srcOrd="1" destOrd="0" parTransId="{85AABB19-7037-447F-B7B3-854194D0E372}" sibTransId="{ED917809-AC24-4472-96A5-C8BD41AD58C9}"/>
    <dgm:cxn modelId="{59E7D9CE-DBDB-4D49-BC83-E9FB15E96B84}" type="presParOf" srcId="{CEAC5066-C86D-41F2-BC77-4E3A698270B6}" destId="{4C9CED73-38B5-4AEC-A31A-0C059F2598A8}" srcOrd="0" destOrd="0" presId="urn:microsoft.com/office/officeart/2005/8/layout/vList5"/>
    <dgm:cxn modelId="{3A8038F4-B16D-4A6E-948B-B37E1F1D6696}" type="presParOf" srcId="{4C9CED73-38B5-4AEC-A31A-0C059F2598A8}" destId="{C2249FD5-3EE3-4B82-99DC-E0B29C4E292A}" srcOrd="0" destOrd="0" presId="urn:microsoft.com/office/officeart/2005/8/layout/vList5"/>
    <dgm:cxn modelId="{C227BBD7-8898-498B-8753-EB82198D651C}" type="presParOf" srcId="{4C9CED73-38B5-4AEC-A31A-0C059F2598A8}" destId="{B98A9E15-BA7E-4660-BE09-82AA4EAA0F66}" srcOrd="1" destOrd="0" presId="urn:microsoft.com/office/officeart/2005/8/layout/vList5"/>
    <dgm:cxn modelId="{BB2F51B3-C6FF-439F-834A-493EE04E64DB}" type="presParOf" srcId="{CEAC5066-C86D-41F2-BC77-4E3A698270B6}" destId="{B878B435-20CC-42AA-BAE0-07D97E4D5580}" srcOrd="1" destOrd="0" presId="urn:microsoft.com/office/officeart/2005/8/layout/vList5"/>
    <dgm:cxn modelId="{893A5D46-0C49-46A7-B49A-7D43F5005AAD}" type="presParOf" srcId="{CEAC5066-C86D-41F2-BC77-4E3A698270B6}" destId="{70EBF925-B387-43D3-B975-0928C1B3E7A5}" srcOrd="2" destOrd="0" presId="urn:microsoft.com/office/officeart/2005/8/layout/vList5"/>
    <dgm:cxn modelId="{901DA9E0-029A-449A-A2D1-4CB167AF57B3}" type="presParOf" srcId="{70EBF925-B387-43D3-B975-0928C1B3E7A5}" destId="{3133E6DF-EFBB-4103-94DF-8F76C102F510}" srcOrd="0" destOrd="0" presId="urn:microsoft.com/office/officeart/2005/8/layout/vList5"/>
    <dgm:cxn modelId="{91E0AABB-164D-4743-A442-F6C06CBC859F}" type="presParOf" srcId="{70EBF925-B387-43D3-B975-0928C1B3E7A5}" destId="{B1D08601-F113-4027-8AB1-BC05CBAA77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57F78B-6850-4E62-95AF-86394935B7CC}" type="doc">
      <dgm:prSet loTypeId="urn:microsoft.com/office/officeart/2005/8/layout/h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50375E-C07D-4E73-BC8C-6AA7BA627B91}">
      <dgm:prSet phldrT="[Text]"/>
      <dgm:spPr/>
      <dgm:t>
        <a:bodyPr/>
        <a:lstStyle/>
        <a:p>
          <a:r>
            <a:rPr lang="en-US" dirty="0"/>
            <a:t>Core</a:t>
          </a:r>
        </a:p>
      </dgm:t>
    </dgm:pt>
    <dgm:pt modelId="{3B4AE2AB-12BE-4BDF-9B67-576D4D285D54}" type="parTrans" cxnId="{F4DBF683-910C-468E-9123-FABCFC51EC6D}">
      <dgm:prSet/>
      <dgm:spPr/>
      <dgm:t>
        <a:bodyPr/>
        <a:lstStyle/>
        <a:p>
          <a:endParaRPr lang="en-US"/>
        </a:p>
      </dgm:t>
    </dgm:pt>
    <dgm:pt modelId="{EC65A3CC-F8E0-4C84-8AD9-359E915E8F99}" type="sibTrans" cxnId="{F4DBF683-910C-468E-9123-FABCFC51EC6D}">
      <dgm:prSet/>
      <dgm:spPr/>
      <dgm:t>
        <a:bodyPr/>
        <a:lstStyle/>
        <a:p>
          <a:endParaRPr lang="en-US"/>
        </a:p>
      </dgm:t>
    </dgm:pt>
    <dgm:pt modelId="{905BF50B-DDDE-485D-8B04-EE6E7B06CF3E}">
      <dgm:prSet phldrT="[Text]"/>
      <dgm:spPr/>
      <dgm:t>
        <a:bodyPr/>
        <a:lstStyle/>
        <a:p>
          <a:r>
            <a:rPr lang="en-US" dirty="0"/>
            <a:t>Initial</a:t>
          </a:r>
        </a:p>
      </dgm:t>
    </dgm:pt>
    <dgm:pt modelId="{F703A707-E1BE-4CEE-AE61-F298CE6CF669}" type="parTrans" cxnId="{6E00B088-2026-4837-AE1D-EA3FD5A5CFBD}">
      <dgm:prSet/>
      <dgm:spPr/>
      <dgm:t>
        <a:bodyPr/>
        <a:lstStyle/>
        <a:p>
          <a:endParaRPr lang="en-US"/>
        </a:p>
      </dgm:t>
    </dgm:pt>
    <dgm:pt modelId="{F320D4C2-5135-4E38-8C52-4BA55FC019B3}" type="sibTrans" cxnId="{6E00B088-2026-4837-AE1D-EA3FD5A5CFBD}">
      <dgm:prSet/>
      <dgm:spPr/>
      <dgm:t>
        <a:bodyPr/>
        <a:lstStyle/>
        <a:p>
          <a:endParaRPr lang="en-US"/>
        </a:p>
      </dgm:t>
    </dgm:pt>
    <dgm:pt modelId="{361BC4B2-954F-4BA7-9F2C-79EA4773E355}">
      <dgm:prSet phldrT="[Text]"/>
      <dgm:spPr/>
      <dgm:t>
        <a:bodyPr/>
        <a:lstStyle/>
        <a:p>
          <a:r>
            <a:rPr lang="en-US" dirty="0"/>
            <a:t>Interim</a:t>
          </a:r>
        </a:p>
      </dgm:t>
    </dgm:pt>
    <dgm:pt modelId="{FCACB770-F1C1-4079-842F-EF56B7D066F3}" type="parTrans" cxnId="{204DFCD1-5425-4AE1-8EE8-02211944DA18}">
      <dgm:prSet/>
      <dgm:spPr/>
      <dgm:t>
        <a:bodyPr/>
        <a:lstStyle/>
        <a:p>
          <a:endParaRPr lang="en-US"/>
        </a:p>
      </dgm:t>
    </dgm:pt>
    <dgm:pt modelId="{197A5D83-C374-46AE-8BFF-DA29C984331C}" type="sibTrans" cxnId="{204DFCD1-5425-4AE1-8EE8-02211944DA18}">
      <dgm:prSet/>
      <dgm:spPr/>
      <dgm:t>
        <a:bodyPr/>
        <a:lstStyle/>
        <a:p>
          <a:endParaRPr lang="en-US"/>
        </a:p>
      </dgm:t>
    </dgm:pt>
    <dgm:pt modelId="{BCA2BB16-0A73-4866-9999-8E90742FB875}">
      <dgm:prSet phldrT="[Text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dirty="0"/>
            <a:t>Ad Hoc</a:t>
          </a:r>
        </a:p>
      </dgm:t>
    </dgm:pt>
    <dgm:pt modelId="{072BECE4-31D1-4D3A-9321-F58290C9150E}" type="parTrans" cxnId="{6453EDAD-097F-4DBA-A67A-30F97819D702}">
      <dgm:prSet/>
      <dgm:spPr/>
      <dgm:t>
        <a:bodyPr/>
        <a:lstStyle/>
        <a:p>
          <a:endParaRPr lang="en-US"/>
        </a:p>
      </dgm:t>
    </dgm:pt>
    <dgm:pt modelId="{6E7A2D95-4B9A-4919-90CC-809D5770F9AF}" type="sibTrans" cxnId="{6453EDAD-097F-4DBA-A67A-30F97819D702}">
      <dgm:prSet/>
      <dgm:spPr/>
      <dgm:t>
        <a:bodyPr/>
        <a:lstStyle/>
        <a:p>
          <a:endParaRPr lang="en-US"/>
        </a:p>
      </dgm:t>
    </dgm:pt>
    <dgm:pt modelId="{2CB85193-BD26-4AFA-BB36-D127DB9C2F4B}">
      <dgm:prSet phldrT="[Text]"/>
      <dgm:spPr/>
      <dgm:t>
        <a:bodyPr/>
        <a:lstStyle/>
        <a:p>
          <a:r>
            <a:rPr lang="en-US" dirty="0"/>
            <a:t>Site</a:t>
          </a:r>
        </a:p>
      </dgm:t>
    </dgm:pt>
    <dgm:pt modelId="{B5964EFE-1A84-48FF-AC9A-85B0A2F8E971}" type="parTrans" cxnId="{93F689BE-4036-4FCC-9482-B9E78EA7B3D8}">
      <dgm:prSet/>
      <dgm:spPr/>
      <dgm:t>
        <a:bodyPr/>
        <a:lstStyle/>
        <a:p>
          <a:endParaRPr lang="en-US"/>
        </a:p>
      </dgm:t>
    </dgm:pt>
    <dgm:pt modelId="{D7AB1538-9B50-4AA8-997D-E1DF664CA91B}" type="sibTrans" cxnId="{93F689BE-4036-4FCC-9482-B9E78EA7B3D8}">
      <dgm:prSet/>
      <dgm:spPr/>
      <dgm:t>
        <a:bodyPr/>
        <a:lstStyle/>
        <a:p>
          <a:endParaRPr lang="en-US"/>
        </a:p>
      </dgm:t>
    </dgm:pt>
    <dgm:pt modelId="{97D8E95A-CD3F-4C78-B9E6-16A6E96A5254}">
      <dgm:prSet phldrT="[Text]"/>
      <dgm:spPr/>
      <dgm:t>
        <a:bodyPr/>
        <a:lstStyle/>
        <a:p>
          <a:r>
            <a:rPr lang="en-US" dirty="0"/>
            <a:t>Curb Ramp</a:t>
          </a:r>
        </a:p>
      </dgm:t>
    </dgm:pt>
    <dgm:pt modelId="{F43A90FD-0E2E-4563-88FE-C80E3D3D3286}" type="parTrans" cxnId="{92AC755E-F318-4341-95BF-2C0EB21E22D2}">
      <dgm:prSet/>
      <dgm:spPr/>
      <dgm:t>
        <a:bodyPr/>
        <a:lstStyle/>
        <a:p>
          <a:endParaRPr lang="en-US"/>
        </a:p>
      </dgm:t>
    </dgm:pt>
    <dgm:pt modelId="{57AF9357-9D89-46AE-962D-190BF178D656}" type="sibTrans" cxnId="{92AC755E-F318-4341-95BF-2C0EB21E22D2}">
      <dgm:prSet/>
      <dgm:spPr/>
      <dgm:t>
        <a:bodyPr/>
        <a:lstStyle/>
        <a:p>
          <a:endParaRPr lang="en-US"/>
        </a:p>
      </dgm:t>
    </dgm:pt>
    <dgm:pt modelId="{5443E54B-F364-4E51-8D1F-B36CDB80724D}">
      <dgm:prSet phldrT="[Text]"/>
      <dgm:spPr/>
      <dgm:t>
        <a:bodyPr/>
        <a:lstStyle/>
        <a:p>
          <a:r>
            <a:rPr lang="en-US" dirty="0"/>
            <a:t>Offline</a:t>
          </a:r>
        </a:p>
      </dgm:t>
    </dgm:pt>
    <dgm:pt modelId="{0F568F4E-6EB8-4506-9F8E-55BED49894EF}" type="parTrans" cxnId="{26710F3D-D16F-4464-AE71-5946614B2A22}">
      <dgm:prSet/>
      <dgm:spPr/>
      <dgm:t>
        <a:bodyPr/>
        <a:lstStyle/>
        <a:p>
          <a:endParaRPr lang="en-US"/>
        </a:p>
      </dgm:t>
    </dgm:pt>
    <dgm:pt modelId="{AA5DD469-B806-4A75-9A22-ACA2286DB7D9}" type="sibTrans" cxnId="{26710F3D-D16F-4464-AE71-5946614B2A22}">
      <dgm:prSet/>
      <dgm:spPr/>
      <dgm:t>
        <a:bodyPr/>
        <a:lstStyle/>
        <a:p>
          <a:endParaRPr lang="en-US"/>
        </a:p>
      </dgm:t>
    </dgm:pt>
    <dgm:pt modelId="{4F4C369D-7EFA-415D-8DB8-F08B3C03BDDA}">
      <dgm:prSet phldrT="[Text]"/>
      <dgm:spPr/>
      <dgm:t>
        <a:bodyPr/>
        <a:lstStyle/>
        <a:p>
          <a:r>
            <a:rPr lang="en-US" dirty="0"/>
            <a:t>Off Hours</a:t>
          </a:r>
        </a:p>
      </dgm:t>
    </dgm:pt>
    <dgm:pt modelId="{09AF3463-6D9B-4349-8D2F-605BB54F21C8}" type="parTrans" cxnId="{6CDA0433-DCBB-4AE8-AEA4-006143F74B20}">
      <dgm:prSet/>
      <dgm:spPr/>
      <dgm:t>
        <a:bodyPr/>
        <a:lstStyle/>
        <a:p>
          <a:endParaRPr lang="en-US"/>
        </a:p>
      </dgm:t>
    </dgm:pt>
    <dgm:pt modelId="{CC4E936B-93A1-4C52-AEAC-4E492433FAD0}" type="sibTrans" cxnId="{6CDA0433-DCBB-4AE8-AEA4-006143F74B20}">
      <dgm:prSet/>
      <dgm:spPr/>
      <dgm:t>
        <a:bodyPr/>
        <a:lstStyle/>
        <a:p>
          <a:endParaRPr lang="en-US"/>
        </a:p>
      </dgm:t>
    </dgm:pt>
    <dgm:pt modelId="{6113620D-9FAC-43B5-8ACE-41798FD1B3B0}">
      <dgm:prSet phldrT="[Text]"/>
      <dgm:spPr/>
      <dgm:t>
        <a:bodyPr/>
        <a:lstStyle/>
        <a:p>
          <a:r>
            <a:rPr lang="en-US" dirty="0"/>
            <a:t>Interim-Amend</a:t>
          </a:r>
        </a:p>
      </dgm:t>
    </dgm:pt>
    <dgm:pt modelId="{D8F4C5DE-B0E0-4139-9C8A-95A8C5C54308}" type="parTrans" cxnId="{587ECC65-E9B6-46DD-9A7B-81B4B42ED7D6}">
      <dgm:prSet/>
      <dgm:spPr/>
      <dgm:t>
        <a:bodyPr/>
        <a:lstStyle/>
        <a:p>
          <a:endParaRPr lang="en-US"/>
        </a:p>
      </dgm:t>
    </dgm:pt>
    <dgm:pt modelId="{42E0B5AF-6FB8-4C50-9F98-22AAD822C882}" type="sibTrans" cxnId="{587ECC65-E9B6-46DD-9A7B-81B4B42ED7D6}">
      <dgm:prSet/>
      <dgm:spPr/>
      <dgm:t>
        <a:bodyPr/>
        <a:lstStyle/>
        <a:p>
          <a:endParaRPr lang="en-US"/>
        </a:p>
      </dgm:t>
    </dgm:pt>
    <dgm:pt modelId="{30E089A9-60B6-4DE9-818F-308ECAC8CCDC}">
      <dgm:prSet phldrT="[Text]"/>
      <dgm:spPr/>
      <dgm:t>
        <a:bodyPr/>
        <a:lstStyle/>
        <a:p>
          <a:r>
            <a:rPr lang="en-US" dirty="0"/>
            <a:t>Final</a:t>
          </a:r>
        </a:p>
      </dgm:t>
    </dgm:pt>
    <dgm:pt modelId="{3F7D7E42-9C59-40DD-948B-1E15826C6C97}" type="parTrans" cxnId="{95730AB2-9D78-481C-9622-F2473EF1A056}">
      <dgm:prSet/>
      <dgm:spPr/>
      <dgm:t>
        <a:bodyPr/>
        <a:lstStyle/>
        <a:p>
          <a:endParaRPr lang="en-US"/>
        </a:p>
      </dgm:t>
    </dgm:pt>
    <dgm:pt modelId="{4722E8EA-5B47-485C-B469-E254F76C90F7}" type="sibTrans" cxnId="{95730AB2-9D78-481C-9622-F2473EF1A056}">
      <dgm:prSet/>
      <dgm:spPr/>
      <dgm:t>
        <a:bodyPr/>
        <a:lstStyle/>
        <a:p>
          <a:endParaRPr lang="en-US"/>
        </a:p>
      </dgm:t>
    </dgm:pt>
    <dgm:pt modelId="{262D3547-8004-46C3-9F20-7789137C4C4B}">
      <dgm:prSet phldrT="[Text]"/>
      <dgm:spPr/>
      <dgm:t>
        <a:bodyPr/>
        <a:lstStyle/>
        <a:p>
          <a:r>
            <a:rPr lang="en-US" dirty="0"/>
            <a:t>Acceptance or Bond Release</a:t>
          </a:r>
        </a:p>
      </dgm:t>
    </dgm:pt>
    <dgm:pt modelId="{219DD34E-C361-4426-AAAF-996688426E59}" type="parTrans" cxnId="{DA983AB6-68DF-4EBB-8520-F7463645B3C2}">
      <dgm:prSet/>
      <dgm:spPr/>
      <dgm:t>
        <a:bodyPr/>
        <a:lstStyle/>
        <a:p>
          <a:endParaRPr lang="en-US"/>
        </a:p>
      </dgm:t>
    </dgm:pt>
    <dgm:pt modelId="{3126E3B3-02C5-4111-B9BD-F741390AB576}" type="sibTrans" cxnId="{DA983AB6-68DF-4EBB-8520-F7463645B3C2}">
      <dgm:prSet/>
      <dgm:spPr/>
      <dgm:t>
        <a:bodyPr/>
        <a:lstStyle/>
        <a:p>
          <a:endParaRPr lang="en-US"/>
        </a:p>
      </dgm:t>
    </dgm:pt>
    <dgm:pt modelId="{7C2099D9-A388-4140-9013-BF880AADE965}">
      <dgm:prSet phldrT="[Text]"/>
      <dgm:spPr/>
      <dgm:t>
        <a:bodyPr/>
        <a:lstStyle/>
        <a:p>
          <a:r>
            <a:rPr lang="en-US" dirty="0"/>
            <a:t>Mark Out</a:t>
          </a:r>
        </a:p>
      </dgm:t>
    </dgm:pt>
    <dgm:pt modelId="{82CFAFA3-D0F2-49BC-AB1C-67BFAC531602}" type="parTrans" cxnId="{59E8CD94-C153-4054-B8A4-0ACDBB7F29F1}">
      <dgm:prSet/>
      <dgm:spPr/>
      <dgm:t>
        <a:bodyPr/>
        <a:lstStyle/>
        <a:p>
          <a:endParaRPr lang="en-US"/>
        </a:p>
      </dgm:t>
    </dgm:pt>
    <dgm:pt modelId="{9F8BA7DC-0C0E-40C4-888F-CB5207223C64}" type="sibTrans" cxnId="{59E8CD94-C153-4054-B8A4-0ACDBB7F29F1}">
      <dgm:prSet/>
      <dgm:spPr/>
      <dgm:t>
        <a:bodyPr/>
        <a:lstStyle/>
        <a:p>
          <a:endParaRPr lang="en-US"/>
        </a:p>
      </dgm:t>
    </dgm:pt>
    <dgm:pt modelId="{FDFC6256-D540-4D57-BEEF-6C37367DFEFC}">
      <dgm:prSet phldrT="[Text]"/>
      <dgm:spPr/>
      <dgm:t>
        <a:bodyPr/>
        <a:lstStyle/>
        <a:p>
          <a:r>
            <a:rPr lang="en-US" dirty="0"/>
            <a:t>Restoration</a:t>
          </a:r>
        </a:p>
      </dgm:t>
    </dgm:pt>
    <dgm:pt modelId="{2843B20E-D775-4A29-948A-7C27D54CE141}" type="parTrans" cxnId="{4DBD3F0C-1CDC-4D8C-AA70-CCF1D65525CA}">
      <dgm:prSet/>
      <dgm:spPr/>
      <dgm:t>
        <a:bodyPr/>
        <a:lstStyle/>
        <a:p>
          <a:endParaRPr lang="en-US"/>
        </a:p>
      </dgm:t>
    </dgm:pt>
    <dgm:pt modelId="{975083CE-7DE2-4493-9F37-A8654A76F194}" type="sibTrans" cxnId="{4DBD3F0C-1CDC-4D8C-AA70-CCF1D65525CA}">
      <dgm:prSet/>
      <dgm:spPr/>
      <dgm:t>
        <a:bodyPr/>
        <a:lstStyle/>
        <a:p>
          <a:endParaRPr lang="en-US"/>
        </a:p>
      </dgm:t>
    </dgm:pt>
    <dgm:pt modelId="{FFFD2DC8-BD53-4A48-8B04-8DD145A7CE06}">
      <dgm:prSet phldrT="[Text]"/>
      <dgm:spPr/>
      <dgm:t>
        <a:bodyPr/>
        <a:lstStyle/>
        <a:p>
          <a:r>
            <a:rPr lang="en-US" dirty="0"/>
            <a:t>Pre-Con Meeting</a:t>
          </a:r>
        </a:p>
      </dgm:t>
    </dgm:pt>
    <dgm:pt modelId="{CB816F74-7589-4FCD-A896-16A00EE88CD1}" type="parTrans" cxnId="{514DF377-36C1-4A91-9DAD-D437BB6A2267}">
      <dgm:prSet/>
      <dgm:spPr/>
      <dgm:t>
        <a:bodyPr/>
        <a:lstStyle/>
        <a:p>
          <a:endParaRPr lang="en-US"/>
        </a:p>
      </dgm:t>
    </dgm:pt>
    <dgm:pt modelId="{5DFFECBA-F305-40F1-A8CC-823D883AA8A7}" type="sibTrans" cxnId="{514DF377-36C1-4A91-9DAD-D437BB6A2267}">
      <dgm:prSet/>
      <dgm:spPr/>
      <dgm:t>
        <a:bodyPr/>
        <a:lstStyle/>
        <a:p>
          <a:endParaRPr lang="en-US"/>
        </a:p>
      </dgm:t>
    </dgm:pt>
    <dgm:pt modelId="{EE4FD684-9C61-4C67-9942-F5B3400DF7BA}">
      <dgm:prSet phldrT="[Text]"/>
      <dgm:spPr/>
      <dgm:t>
        <a:bodyPr/>
        <a:lstStyle/>
        <a:p>
          <a:r>
            <a:rPr lang="en-US" dirty="0"/>
            <a:t>SDOT Asset</a:t>
          </a:r>
        </a:p>
      </dgm:t>
    </dgm:pt>
    <dgm:pt modelId="{A0F73F99-CC5D-4B1E-8562-FBD985582EB3}" type="parTrans" cxnId="{989E5793-2967-4376-99BF-55B3D8E03F10}">
      <dgm:prSet/>
      <dgm:spPr/>
      <dgm:t>
        <a:bodyPr/>
        <a:lstStyle/>
        <a:p>
          <a:endParaRPr lang="en-US"/>
        </a:p>
      </dgm:t>
    </dgm:pt>
    <dgm:pt modelId="{21F15ED3-A436-467F-9396-05E56D6ECA62}" type="sibTrans" cxnId="{989E5793-2967-4376-99BF-55B3D8E03F10}">
      <dgm:prSet/>
      <dgm:spPr/>
      <dgm:t>
        <a:bodyPr/>
        <a:lstStyle/>
        <a:p>
          <a:endParaRPr lang="en-US"/>
        </a:p>
      </dgm:t>
    </dgm:pt>
    <dgm:pt modelId="{A4E5BD7A-4424-49CC-AAB6-ABB11069546A}">
      <dgm:prSet phldrT="[Text]"/>
      <dgm:spPr/>
      <dgm:t>
        <a:bodyPr/>
        <a:lstStyle/>
        <a:p>
          <a:r>
            <a:rPr lang="en-US" dirty="0"/>
            <a:t>Utility</a:t>
          </a:r>
        </a:p>
      </dgm:t>
    </dgm:pt>
    <dgm:pt modelId="{B8713033-1E98-4912-91DA-ADFDA48EBFA4}" type="parTrans" cxnId="{95F81F7D-53C3-4EF0-9776-C2C92B44C615}">
      <dgm:prSet/>
      <dgm:spPr/>
      <dgm:t>
        <a:bodyPr/>
        <a:lstStyle/>
        <a:p>
          <a:endParaRPr lang="en-US"/>
        </a:p>
      </dgm:t>
    </dgm:pt>
    <dgm:pt modelId="{725CCDC3-BA05-4124-B9DC-B6ED1EED9474}" type="sibTrans" cxnId="{95F81F7D-53C3-4EF0-9776-C2C92B44C615}">
      <dgm:prSet/>
      <dgm:spPr/>
      <dgm:t>
        <a:bodyPr/>
        <a:lstStyle/>
        <a:p>
          <a:endParaRPr lang="en-US"/>
        </a:p>
      </dgm:t>
    </dgm:pt>
    <dgm:pt modelId="{D9C32294-42A2-4DBD-AF2D-75E480BD2433}" type="pres">
      <dgm:prSet presAssocID="{1E57F78B-6850-4E62-95AF-86394935B7CC}" presName="Name0" presStyleCnt="0">
        <dgm:presLayoutVars>
          <dgm:dir/>
          <dgm:animLvl val="lvl"/>
          <dgm:resizeHandles val="exact"/>
        </dgm:presLayoutVars>
      </dgm:prSet>
      <dgm:spPr/>
    </dgm:pt>
    <dgm:pt modelId="{0880F770-491B-476E-80DD-3634660E8F7F}" type="pres">
      <dgm:prSet presAssocID="{8250375E-C07D-4E73-BC8C-6AA7BA627B91}" presName="composite" presStyleCnt="0"/>
      <dgm:spPr/>
    </dgm:pt>
    <dgm:pt modelId="{632F5C2E-0D60-48B8-BDBE-3AD34A101EC4}" type="pres">
      <dgm:prSet presAssocID="{8250375E-C07D-4E73-BC8C-6AA7BA627B9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A923AC4-3742-4D4D-BE42-412A525D9421}" type="pres">
      <dgm:prSet presAssocID="{8250375E-C07D-4E73-BC8C-6AA7BA627B91}" presName="desTx" presStyleLbl="alignAccFollowNode1" presStyleIdx="0" presStyleCnt="3">
        <dgm:presLayoutVars>
          <dgm:bulletEnabled val="1"/>
        </dgm:presLayoutVars>
      </dgm:prSet>
      <dgm:spPr/>
    </dgm:pt>
    <dgm:pt modelId="{E6266AF2-B05A-476B-9AB1-19855345084B}" type="pres">
      <dgm:prSet presAssocID="{EC65A3CC-F8E0-4C84-8AD9-359E915E8F99}" presName="space" presStyleCnt="0"/>
      <dgm:spPr/>
    </dgm:pt>
    <dgm:pt modelId="{93159FE7-78B9-4879-80BD-C09432BDE8EF}" type="pres">
      <dgm:prSet presAssocID="{BCA2BB16-0A73-4866-9999-8E90742FB875}" presName="composite" presStyleCnt="0"/>
      <dgm:spPr/>
    </dgm:pt>
    <dgm:pt modelId="{0D60FE2E-30DA-46D2-89D4-925B48CACE59}" type="pres">
      <dgm:prSet presAssocID="{BCA2BB16-0A73-4866-9999-8E90742FB87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8B5D995-2240-44AA-9A7E-1D2ACDB76473}" type="pres">
      <dgm:prSet presAssocID="{BCA2BB16-0A73-4866-9999-8E90742FB875}" presName="desTx" presStyleLbl="alignAccFollowNode1" presStyleIdx="1" presStyleCnt="3">
        <dgm:presLayoutVars>
          <dgm:bulletEnabled val="1"/>
        </dgm:presLayoutVars>
      </dgm:prSet>
      <dgm:spPr/>
    </dgm:pt>
    <dgm:pt modelId="{982D9D99-1D0A-4532-BE51-0D2B3EED87C4}" type="pres">
      <dgm:prSet presAssocID="{6E7A2D95-4B9A-4919-90CC-809D5770F9AF}" presName="space" presStyleCnt="0"/>
      <dgm:spPr/>
    </dgm:pt>
    <dgm:pt modelId="{8F750055-6BDF-4EC9-BE92-E6910D21D3CB}" type="pres">
      <dgm:prSet presAssocID="{5443E54B-F364-4E51-8D1F-B36CDB80724D}" presName="composite" presStyleCnt="0"/>
      <dgm:spPr/>
    </dgm:pt>
    <dgm:pt modelId="{5827C80E-797B-4DFA-8931-F29DD5F5E2C0}" type="pres">
      <dgm:prSet presAssocID="{5443E54B-F364-4E51-8D1F-B36CDB80724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314E56C-A537-42FC-84CA-13F0182F3B31}" type="pres">
      <dgm:prSet presAssocID="{5443E54B-F364-4E51-8D1F-B36CDB80724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8DC950B-B28E-4FC6-82BC-ED992F83FD99}" type="presOf" srcId="{BCA2BB16-0A73-4866-9999-8E90742FB875}" destId="{0D60FE2E-30DA-46D2-89D4-925B48CACE59}" srcOrd="0" destOrd="0" presId="urn:microsoft.com/office/officeart/2005/8/layout/hList1"/>
    <dgm:cxn modelId="{4DBD3F0C-1CDC-4D8C-AA70-CCF1D65525CA}" srcId="{BCA2BB16-0A73-4866-9999-8E90742FB875}" destId="{FDFC6256-D540-4D57-BEEF-6C37367DFEFC}" srcOrd="3" destOrd="0" parTransId="{2843B20E-D775-4A29-948A-7C27D54CE141}" sibTransId="{975083CE-7DE2-4493-9F37-A8654A76F194}"/>
    <dgm:cxn modelId="{4589F50F-F29C-4109-957F-1AEEBDE1F024}" type="presOf" srcId="{5443E54B-F364-4E51-8D1F-B36CDB80724D}" destId="{5827C80E-797B-4DFA-8931-F29DD5F5E2C0}" srcOrd="0" destOrd="0" presId="urn:microsoft.com/office/officeart/2005/8/layout/hList1"/>
    <dgm:cxn modelId="{106F142B-F6F3-4E0D-942F-81E285A74379}" type="presOf" srcId="{FDFC6256-D540-4D57-BEEF-6C37367DFEFC}" destId="{B8B5D995-2240-44AA-9A7E-1D2ACDB76473}" srcOrd="0" destOrd="3" presId="urn:microsoft.com/office/officeart/2005/8/layout/hList1"/>
    <dgm:cxn modelId="{6CDA0433-DCBB-4AE8-AEA4-006143F74B20}" srcId="{5443E54B-F364-4E51-8D1F-B36CDB80724D}" destId="{4F4C369D-7EFA-415D-8DB8-F08B3C03BDDA}" srcOrd="0" destOrd="0" parTransId="{09AF3463-6D9B-4349-8D2F-605BB54F21C8}" sibTransId="{CC4E936B-93A1-4C52-AEAC-4E492433FAD0}"/>
    <dgm:cxn modelId="{7F67D136-0D01-4933-81F7-2F0ECF02E5B1}" type="presOf" srcId="{EE4FD684-9C61-4C67-9942-F5B3400DF7BA}" destId="{1314E56C-A537-42FC-84CA-13F0182F3B31}" srcOrd="0" destOrd="2" presId="urn:microsoft.com/office/officeart/2005/8/layout/hList1"/>
    <dgm:cxn modelId="{94F5F438-1534-4437-98AC-4BADE70F4496}" type="presOf" srcId="{8250375E-C07D-4E73-BC8C-6AA7BA627B91}" destId="{632F5C2E-0D60-48B8-BDBE-3AD34A101EC4}" srcOrd="0" destOrd="0" presId="urn:microsoft.com/office/officeart/2005/8/layout/hList1"/>
    <dgm:cxn modelId="{26710F3D-D16F-4464-AE71-5946614B2A22}" srcId="{1E57F78B-6850-4E62-95AF-86394935B7CC}" destId="{5443E54B-F364-4E51-8D1F-B36CDB80724D}" srcOrd="2" destOrd="0" parTransId="{0F568F4E-6EB8-4506-9F8E-55BED49894EF}" sibTransId="{AA5DD469-B806-4A75-9A22-ACA2286DB7D9}"/>
    <dgm:cxn modelId="{92AC755E-F318-4341-95BF-2C0EB21E22D2}" srcId="{BCA2BB16-0A73-4866-9999-8E90742FB875}" destId="{97D8E95A-CD3F-4C78-B9E6-16A6E96A5254}" srcOrd="1" destOrd="0" parTransId="{F43A90FD-0E2E-4563-88FE-C80E3D3D3286}" sibTransId="{57AF9357-9D89-46AE-962D-190BF178D656}"/>
    <dgm:cxn modelId="{EECD5B64-FC25-45CB-A62E-208F5B40B52B}" type="presOf" srcId="{905BF50B-DDDE-485D-8B04-EE6E7B06CF3E}" destId="{6A923AC4-3742-4D4D-BE42-412A525D9421}" srcOrd="0" destOrd="0" presId="urn:microsoft.com/office/officeart/2005/8/layout/hList1"/>
    <dgm:cxn modelId="{587ECC65-E9B6-46DD-9A7B-81B4B42ED7D6}" srcId="{8250375E-C07D-4E73-BC8C-6AA7BA627B91}" destId="{6113620D-9FAC-43B5-8ACE-41798FD1B3B0}" srcOrd="2" destOrd="0" parTransId="{D8F4C5DE-B0E0-4139-9C8A-95A8C5C54308}" sibTransId="{42E0B5AF-6FB8-4C50-9F98-22AAD822C882}"/>
    <dgm:cxn modelId="{0930826A-F29C-47F2-9CA4-F32870A68689}" type="presOf" srcId="{2CB85193-BD26-4AFA-BB36-D127DB9C2F4B}" destId="{B8B5D995-2240-44AA-9A7E-1D2ACDB76473}" srcOrd="0" destOrd="0" presId="urn:microsoft.com/office/officeart/2005/8/layout/hList1"/>
    <dgm:cxn modelId="{514DF377-36C1-4A91-9DAD-D437BB6A2267}" srcId="{5443E54B-F364-4E51-8D1F-B36CDB80724D}" destId="{FFFD2DC8-BD53-4A48-8B04-8DD145A7CE06}" srcOrd="1" destOrd="0" parTransId="{CB816F74-7589-4FCD-A896-16A00EE88CD1}" sibTransId="{5DFFECBA-F305-40F1-A8CC-823D883AA8A7}"/>
    <dgm:cxn modelId="{95F81F7D-53C3-4EF0-9776-C2C92B44C615}" srcId="{5443E54B-F364-4E51-8D1F-B36CDB80724D}" destId="{A4E5BD7A-4424-49CC-AAB6-ABB11069546A}" srcOrd="3" destOrd="0" parTransId="{B8713033-1E98-4912-91DA-ADFDA48EBFA4}" sibTransId="{725CCDC3-BA05-4124-B9DC-B6ED1EED9474}"/>
    <dgm:cxn modelId="{F4DBF683-910C-468E-9123-FABCFC51EC6D}" srcId="{1E57F78B-6850-4E62-95AF-86394935B7CC}" destId="{8250375E-C07D-4E73-BC8C-6AA7BA627B91}" srcOrd="0" destOrd="0" parTransId="{3B4AE2AB-12BE-4BDF-9B67-576D4D285D54}" sibTransId="{EC65A3CC-F8E0-4C84-8AD9-359E915E8F99}"/>
    <dgm:cxn modelId="{51A4CD86-111B-4DB0-8B56-567D715AFB83}" type="presOf" srcId="{97D8E95A-CD3F-4C78-B9E6-16A6E96A5254}" destId="{B8B5D995-2240-44AA-9A7E-1D2ACDB76473}" srcOrd="0" destOrd="1" presId="urn:microsoft.com/office/officeart/2005/8/layout/hList1"/>
    <dgm:cxn modelId="{6E00B088-2026-4837-AE1D-EA3FD5A5CFBD}" srcId="{8250375E-C07D-4E73-BC8C-6AA7BA627B91}" destId="{905BF50B-DDDE-485D-8B04-EE6E7B06CF3E}" srcOrd="0" destOrd="0" parTransId="{F703A707-E1BE-4CEE-AE61-F298CE6CF669}" sibTransId="{F320D4C2-5135-4E38-8C52-4BA55FC019B3}"/>
    <dgm:cxn modelId="{989E5793-2967-4376-99BF-55B3D8E03F10}" srcId="{5443E54B-F364-4E51-8D1F-B36CDB80724D}" destId="{EE4FD684-9C61-4C67-9942-F5B3400DF7BA}" srcOrd="2" destOrd="0" parTransId="{A0F73F99-CC5D-4B1E-8562-FBD985582EB3}" sibTransId="{21F15ED3-A436-467F-9396-05E56D6ECA62}"/>
    <dgm:cxn modelId="{59E8CD94-C153-4054-B8A4-0ACDBB7F29F1}" srcId="{BCA2BB16-0A73-4866-9999-8E90742FB875}" destId="{7C2099D9-A388-4140-9013-BF880AADE965}" srcOrd="2" destOrd="0" parTransId="{82CFAFA3-D0F2-49BC-AB1C-67BFAC531602}" sibTransId="{9F8BA7DC-0C0E-40C4-888F-CB5207223C64}"/>
    <dgm:cxn modelId="{E8EFFE94-63CB-4562-9305-7AA54DAF96DB}" type="presOf" srcId="{4F4C369D-7EFA-415D-8DB8-F08B3C03BDDA}" destId="{1314E56C-A537-42FC-84CA-13F0182F3B31}" srcOrd="0" destOrd="0" presId="urn:microsoft.com/office/officeart/2005/8/layout/hList1"/>
    <dgm:cxn modelId="{AB641AA9-FFE9-4BA6-A7B3-D813AF23E8B1}" type="presOf" srcId="{262D3547-8004-46C3-9F20-7789137C4C4B}" destId="{6A923AC4-3742-4D4D-BE42-412A525D9421}" srcOrd="0" destOrd="4" presId="urn:microsoft.com/office/officeart/2005/8/layout/hList1"/>
    <dgm:cxn modelId="{9E1821A9-3160-48CA-90FB-A8812A622516}" type="presOf" srcId="{FFFD2DC8-BD53-4A48-8B04-8DD145A7CE06}" destId="{1314E56C-A537-42FC-84CA-13F0182F3B31}" srcOrd="0" destOrd="1" presId="urn:microsoft.com/office/officeart/2005/8/layout/hList1"/>
    <dgm:cxn modelId="{6453EDAD-097F-4DBA-A67A-30F97819D702}" srcId="{1E57F78B-6850-4E62-95AF-86394935B7CC}" destId="{BCA2BB16-0A73-4866-9999-8E90742FB875}" srcOrd="1" destOrd="0" parTransId="{072BECE4-31D1-4D3A-9321-F58290C9150E}" sibTransId="{6E7A2D95-4B9A-4919-90CC-809D5770F9AF}"/>
    <dgm:cxn modelId="{95730AB2-9D78-481C-9622-F2473EF1A056}" srcId="{8250375E-C07D-4E73-BC8C-6AA7BA627B91}" destId="{30E089A9-60B6-4DE9-818F-308ECAC8CCDC}" srcOrd="3" destOrd="0" parTransId="{3F7D7E42-9C59-40DD-948B-1E15826C6C97}" sibTransId="{4722E8EA-5B47-485C-B469-E254F76C90F7}"/>
    <dgm:cxn modelId="{DA983AB6-68DF-4EBB-8520-F7463645B3C2}" srcId="{8250375E-C07D-4E73-BC8C-6AA7BA627B91}" destId="{262D3547-8004-46C3-9F20-7789137C4C4B}" srcOrd="4" destOrd="0" parTransId="{219DD34E-C361-4426-AAAF-996688426E59}" sibTransId="{3126E3B3-02C5-4111-B9BD-F741390AB576}"/>
    <dgm:cxn modelId="{93F689BE-4036-4FCC-9482-B9E78EA7B3D8}" srcId="{BCA2BB16-0A73-4866-9999-8E90742FB875}" destId="{2CB85193-BD26-4AFA-BB36-D127DB9C2F4B}" srcOrd="0" destOrd="0" parTransId="{B5964EFE-1A84-48FF-AC9A-85B0A2F8E971}" sibTransId="{D7AB1538-9B50-4AA8-997D-E1DF664CA91B}"/>
    <dgm:cxn modelId="{6A1A31CE-9537-4CB7-9906-B0E323A65FBA}" type="presOf" srcId="{1E57F78B-6850-4E62-95AF-86394935B7CC}" destId="{D9C32294-42A2-4DBD-AF2D-75E480BD2433}" srcOrd="0" destOrd="0" presId="urn:microsoft.com/office/officeart/2005/8/layout/hList1"/>
    <dgm:cxn modelId="{204DFCD1-5425-4AE1-8EE8-02211944DA18}" srcId="{8250375E-C07D-4E73-BC8C-6AA7BA627B91}" destId="{361BC4B2-954F-4BA7-9F2C-79EA4773E355}" srcOrd="1" destOrd="0" parTransId="{FCACB770-F1C1-4079-842F-EF56B7D066F3}" sibTransId="{197A5D83-C374-46AE-8BFF-DA29C984331C}"/>
    <dgm:cxn modelId="{D5E15DD4-3112-417A-AD92-96DE12B3DDA1}" type="presOf" srcId="{30E089A9-60B6-4DE9-818F-308ECAC8CCDC}" destId="{6A923AC4-3742-4D4D-BE42-412A525D9421}" srcOrd="0" destOrd="3" presId="urn:microsoft.com/office/officeart/2005/8/layout/hList1"/>
    <dgm:cxn modelId="{5705C5E3-12F5-4BA9-9068-724E20AB6352}" type="presOf" srcId="{A4E5BD7A-4424-49CC-AAB6-ABB11069546A}" destId="{1314E56C-A537-42FC-84CA-13F0182F3B31}" srcOrd="0" destOrd="3" presId="urn:microsoft.com/office/officeart/2005/8/layout/hList1"/>
    <dgm:cxn modelId="{159AB9E6-7091-45B1-90F2-8C9926ED187A}" type="presOf" srcId="{361BC4B2-954F-4BA7-9F2C-79EA4773E355}" destId="{6A923AC4-3742-4D4D-BE42-412A525D9421}" srcOrd="0" destOrd="1" presId="urn:microsoft.com/office/officeart/2005/8/layout/hList1"/>
    <dgm:cxn modelId="{6653F1F0-53C6-414B-BA46-0D2DEAF97CC4}" type="presOf" srcId="{7C2099D9-A388-4140-9013-BF880AADE965}" destId="{B8B5D995-2240-44AA-9A7E-1D2ACDB76473}" srcOrd="0" destOrd="2" presId="urn:microsoft.com/office/officeart/2005/8/layout/hList1"/>
    <dgm:cxn modelId="{99DF03F1-FEAE-441B-8691-9AE8AD0F9720}" type="presOf" srcId="{6113620D-9FAC-43B5-8ACE-41798FD1B3B0}" destId="{6A923AC4-3742-4D4D-BE42-412A525D9421}" srcOrd="0" destOrd="2" presId="urn:microsoft.com/office/officeart/2005/8/layout/hList1"/>
    <dgm:cxn modelId="{9DFCC07F-8B25-4637-B15F-6FA49DCE9DD5}" type="presParOf" srcId="{D9C32294-42A2-4DBD-AF2D-75E480BD2433}" destId="{0880F770-491B-476E-80DD-3634660E8F7F}" srcOrd="0" destOrd="0" presId="urn:microsoft.com/office/officeart/2005/8/layout/hList1"/>
    <dgm:cxn modelId="{B61AAFD5-AB6A-4917-B642-90E688CDABB4}" type="presParOf" srcId="{0880F770-491B-476E-80DD-3634660E8F7F}" destId="{632F5C2E-0D60-48B8-BDBE-3AD34A101EC4}" srcOrd="0" destOrd="0" presId="urn:microsoft.com/office/officeart/2005/8/layout/hList1"/>
    <dgm:cxn modelId="{C96284E7-279F-4A84-930E-501D5493A50A}" type="presParOf" srcId="{0880F770-491B-476E-80DD-3634660E8F7F}" destId="{6A923AC4-3742-4D4D-BE42-412A525D9421}" srcOrd="1" destOrd="0" presId="urn:microsoft.com/office/officeart/2005/8/layout/hList1"/>
    <dgm:cxn modelId="{1536ECAD-AE79-485A-8C5F-633A9FFCE2EE}" type="presParOf" srcId="{D9C32294-42A2-4DBD-AF2D-75E480BD2433}" destId="{E6266AF2-B05A-476B-9AB1-19855345084B}" srcOrd="1" destOrd="0" presId="urn:microsoft.com/office/officeart/2005/8/layout/hList1"/>
    <dgm:cxn modelId="{33DC54AD-6450-4682-98E4-1E2F4381912F}" type="presParOf" srcId="{D9C32294-42A2-4DBD-AF2D-75E480BD2433}" destId="{93159FE7-78B9-4879-80BD-C09432BDE8EF}" srcOrd="2" destOrd="0" presId="urn:microsoft.com/office/officeart/2005/8/layout/hList1"/>
    <dgm:cxn modelId="{43BE4BDA-E91D-4FAA-92A3-95A1002A058C}" type="presParOf" srcId="{93159FE7-78B9-4879-80BD-C09432BDE8EF}" destId="{0D60FE2E-30DA-46D2-89D4-925B48CACE59}" srcOrd="0" destOrd="0" presId="urn:microsoft.com/office/officeart/2005/8/layout/hList1"/>
    <dgm:cxn modelId="{14779573-43FF-49A0-BEA4-D3FD52FCFBC5}" type="presParOf" srcId="{93159FE7-78B9-4879-80BD-C09432BDE8EF}" destId="{B8B5D995-2240-44AA-9A7E-1D2ACDB76473}" srcOrd="1" destOrd="0" presId="urn:microsoft.com/office/officeart/2005/8/layout/hList1"/>
    <dgm:cxn modelId="{FCDF43E7-A0CA-421A-A64F-2C13964608B2}" type="presParOf" srcId="{D9C32294-42A2-4DBD-AF2D-75E480BD2433}" destId="{982D9D99-1D0A-4532-BE51-0D2B3EED87C4}" srcOrd="3" destOrd="0" presId="urn:microsoft.com/office/officeart/2005/8/layout/hList1"/>
    <dgm:cxn modelId="{624AB580-4D2A-4437-8D64-D430F8B4CE92}" type="presParOf" srcId="{D9C32294-42A2-4DBD-AF2D-75E480BD2433}" destId="{8F750055-6BDF-4EC9-BE92-E6910D21D3CB}" srcOrd="4" destOrd="0" presId="urn:microsoft.com/office/officeart/2005/8/layout/hList1"/>
    <dgm:cxn modelId="{72580635-02A8-4B9A-B301-36A954FD0964}" type="presParOf" srcId="{8F750055-6BDF-4EC9-BE92-E6910D21D3CB}" destId="{5827C80E-797B-4DFA-8931-F29DD5F5E2C0}" srcOrd="0" destOrd="0" presId="urn:microsoft.com/office/officeart/2005/8/layout/hList1"/>
    <dgm:cxn modelId="{3DEB2419-E045-4401-AA40-A0590C7CC571}" type="presParOf" srcId="{8F750055-6BDF-4EC9-BE92-E6910D21D3CB}" destId="{1314E56C-A537-42FC-84CA-13F0182F3B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DA5415-AAED-439F-9EF0-A6AC15378A19}" type="doc">
      <dgm:prSet loTypeId="urn:microsoft.com/office/officeart/2005/8/layout/chevron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CA1D1B-F959-4EF8-AC66-5E4287D019CB}">
      <dgm:prSet phldrT="[Text]" custT="1"/>
      <dgm:spPr/>
      <dgm:t>
        <a:bodyPr/>
        <a:lstStyle/>
        <a:p>
          <a:r>
            <a:rPr lang="en-US" sz="2000"/>
            <a:t>At Permit Issuance</a:t>
          </a:r>
        </a:p>
      </dgm:t>
    </dgm:pt>
    <dgm:pt modelId="{31471F30-E81C-41C8-8C1A-55E9DAACB187}" type="parTrans" cxnId="{85F92400-C586-4266-9FBF-70315EC76110}">
      <dgm:prSet/>
      <dgm:spPr/>
      <dgm:t>
        <a:bodyPr/>
        <a:lstStyle/>
        <a:p>
          <a:endParaRPr lang="en-US" sz="2000"/>
        </a:p>
      </dgm:t>
    </dgm:pt>
    <dgm:pt modelId="{CA77C54B-2FC2-4DB2-A75B-8EE4382CD616}" type="sibTrans" cxnId="{85F92400-C586-4266-9FBF-70315EC76110}">
      <dgm:prSet/>
      <dgm:spPr/>
      <dgm:t>
        <a:bodyPr/>
        <a:lstStyle/>
        <a:p>
          <a:endParaRPr lang="en-US" sz="2000"/>
        </a:p>
      </dgm:t>
    </dgm:pt>
    <dgm:pt modelId="{4C42614B-043F-4BC1-B0E7-7E004E525297}">
      <dgm:prSet phldrT="[Text]" custT="1"/>
      <dgm:spPr/>
      <dgm:t>
        <a:bodyPr/>
        <a:lstStyle/>
        <a:p>
          <a:r>
            <a:rPr lang="en-US" sz="1800" dirty="0"/>
            <a:t>Add Job Start notification</a:t>
          </a:r>
        </a:p>
      </dgm:t>
    </dgm:pt>
    <dgm:pt modelId="{D8F39007-0BF8-4069-839E-4A0D952423FB}" type="parTrans" cxnId="{9496F28B-634B-43EF-BDBF-C85983ED37AB}">
      <dgm:prSet/>
      <dgm:spPr/>
      <dgm:t>
        <a:bodyPr/>
        <a:lstStyle/>
        <a:p>
          <a:endParaRPr lang="en-US" sz="2000"/>
        </a:p>
      </dgm:t>
    </dgm:pt>
    <dgm:pt modelId="{6477923A-3132-4036-BC6F-055C03FB6CEE}" type="sibTrans" cxnId="{9496F28B-634B-43EF-BDBF-C85983ED37AB}">
      <dgm:prSet/>
      <dgm:spPr/>
      <dgm:t>
        <a:bodyPr/>
        <a:lstStyle/>
        <a:p>
          <a:endParaRPr lang="en-US" sz="2000"/>
        </a:p>
      </dgm:t>
    </dgm:pt>
    <dgm:pt modelId="{165BD2EF-9457-48F6-B8F1-5DFE00D1DEB3}">
      <dgm:prSet phldrT="[Text]" custT="1"/>
      <dgm:spPr/>
      <dgm:t>
        <a:bodyPr/>
        <a:lstStyle/>
        <a:p>
          <a:r>
            <a:rPr lang="en-US" sz="2000" dirty="0"/>
            <a:t>Schedule Job Start</a:t>
          </a:r>
        </a:p>
      </dgm:t>
    </dgm:pt>
    <dgm:pt modelId="{98B0A77A-1273-45DD-AB5C-936D04486AEA}" type="parTrans" cxnId="{D23F2A25-E47A-47A6-85BB-847DBF289505}">
      <dgm:prSet/>
      <dgm:spPr/>
      <dgm:t>
        <a:bodyPr/>
        <a:lstStyle/>
        <a:p>
          <a:endParaRPr lang="en-US" sz="2000"/>
        </a:p>
      </dgm:t>
    </dgm:pt>
    <dgm:pt modelId="{5B73F670-2E7B-48E7-AD40-938E37C83199}" type="sibTrans" cxnId="{D23F2A25-E47A-47A6-85BB-847DBF289505}">
      <dgm:prSet/>
      <dgm:spPr/>
      <dgm:t>
        <a:bodyPr/>
        <a:lstStyle/>
        <a:p>
          <a:endParaRPr lang="en-US" sz="2000"/>
        </a:p>
      </dgm:t>
    </dgm:pt>
    <dgm:pt modelId="{E40CDC89-58C1-4C27-A42B-D6D998D2149D}">
      <dgm:prSet phldrT="[Text]" custT="1"/>
      <dgm:spPr/>
      <dgm:t>
        <a:bodyPr/>
        <a:lstStyle/>
        <a:p>
          <a:r>
            <a:rPr lang="en-US" sz="1800" dirty="0"/>
            <a:t>Schedules Initial inspection</a:t>
          </a:r>
        </a:p>
      </dgm:t>
    </dgm:pt>
    <dgm:pt modelId="{FE06B016-F7A2-4B6F-B379-1E7CF4A71954}" type="parTrans" cxnId="{E795110C-8719-451D-BCB6-6A2F02B9D68F}">
      <dgm:prSet/>
      <dgm:spPr/>
      <dgm:t>
        <a:bodyPr/>
        <a:lstStyle/>
        <a:p>
          <a:endParaRPr lang="en-US" sz="2000"/>
        </a:p>
      </dgm:t>
    </dgm:pt>
    <dgm:pt modelId="{C78AFBE9-F1ED-44C1-92BA-1C4FAD701312}" type="sibTrans" cxnId="{E795110C-8719-451D-BCB6-6A2F02B9D68F}">
      <dgm:prSet/>
      <dgm:spPr/>
      <dgm:t>
        <a:bodyPr/>
        <a:lstStyle/>
        <a:p>
          <a:endParaRPr lang="en-US" sz="2000"/>
        </a:p>
      </dgm:t>
    </dgm:pt>
    <dgm:pt modelId="{7CA4CBED-3EC3-4C8D-8972-35F6B95A0D10}">
      <dgm:prSet phldrT="[Text]" custT="1"/>
      <dgm:spPr/>
      <dgm:t>
        <a:bodyPr/>
        <a:lstStyle/>
        <a:p>
          <a:r>
            <a:rPr lang="en-US" sz="2000" dirty="0"/>
            <a:t>On Initial Result</a:t>
          </a:r>
        </a:p>
      </dgm:t>
    </dgm:pt>
    <dgm:pt modelId="{4BF7FAE1-6FC0-4A8F-8FD8-C9BC576C498D}" type="parTrans" cxnId="{D1BCAF76-1C29-42C0-AE32-7EE70CEB0196}">
      <dgm:prSet/>
      <dgm:spPr/>
      <dgm:t>
        <a:bodyPr/>
        <a:lstStyle/>
        <a:p>
          <a:endParaRPr lang="en-US" sz="2000"/>
        </a:p>
      </dgm:t>
    </dgm:pt>
    <dgm:pt modelId="{78266B92-D3C7-46B6-A3CA-C5DD9A573383}" type="sibTrans" cxnId="{D1BCAF76-1C29-42C0-AE32-7EE70CEB0196}">
      <dgm:prSet/>
      <dgm:spPr/>
      <dgm:t>
        <a:bodyPr/>
        <a:lstStyle/>
        <a:p>
          <a:endParaRPr lang="en-US" sz="2000"/>
        </a:p>
      </dgm:t>
    </dgm:pt>
    <dgm:pt modelId="{F6A96AF5-6A9F-4A26-8735-46375D38F298}">
      <dgm:prSet phldrT="[Text]" custT="1"/>
      <dgm:spPr/>
      <dgm:t>
        <a:bodyPr/>
        <a:lstStyle/>
        <a:p>
          <a:r>
            <a:rPr lang="en-US" sz="1800" dirty="0"/>
            <a:t>Add Site, Curb Ramp, Mark Out, Restoration notifications</a:t>
          </a:r>
        </a:p>
      </dgm:t>
    </dgm:pt>
    <dgm:pt modelId="{967A36B7-A843-4794-A575-AE97D6EE066E}" type="parTrans" cxnId="{82053F4E-18C7-43CC-93EF-B0B6E2D2F6E5}">
      <dgm:prSet/>
      <dgm:spPr/>
      <dgm:t>
        <a:bodyPr/>
        <a:lstStyle/>
        <a:p>
          <a:endParaRPr lang="en-US" sz="2000"/>
        </a:p>
      </dgm:t>
    </dgm:pt>
    <dgm:pt modelId="{F630AE01-5158-4400-BEFC-9F55EC2105F1}" type="sibTrans" cxnId="{82053F4E-18C7-43CC-93EF-B0B6E2D2F6E5}">
      <dgm:prSet/>
      <dgm:spPr/>
      <dgm:t>
        <a:bodyPr/>
        <a:lstStyle/>
        <a:p>
          <a:endParaRPr lang="en-US" sz="2000"/>
        </a:p>
      </dgm:t>
    </dgm:pt>
    <dgm:pt modelId="{2EF66A75-4BF5-464A-9364-107490BFE55B}">
      <dgm:prSet custT="1"/>
      <dgm:spPr/>
      <dgm:t>
        <a:bodyPr/>
        <a:lstStyle/>
        <a:p>
          <a:r>
            <a:rPr lang="en-US" sz="1800" dirty="0"/>
            <a:t>Waive Job Start if still pending</a:t>
          </a:r>
        </a:p>
      </dgm:t>
    </dgm:pt>
    <dgm:pt modelId="{3715E9C0-32FA-4D3C-838A-C49363888070}" type="parTrans" cxnId="{92B53A78-EE86-4468-A59E-5B90661BD889}">
      <dgm:prSet/>
      <dgm:spPr/>
      <dgm:t>
        <a:bodyPr/>
        <a:lstStyle/>
        <a:p>
          <a:endParaRPr lang="en-US"/>
        </a:p>
      </dgm:t>
    </dgm:pt>
    <dgm:pt modelId="{DD23ACB3-7A65-44E7-80FE-02DEA8485DC4}" type="sibTrans" cxnId="{92B53A78-EE86-4468-A59E-5B90661BD889}">
      <dgm:prSet/>
      <dgm:spPr/>
      <dgm:t>
        <a:bodyPr/>
        <a:lstStyle/>
        <a:p>
          <a:endParaRPr lang="en-US"/>
        </a:p>
      </dgm:t>
    </dgm:pt>
    <dgm:pt modelId="{A6952B4E-AEA1-496B-A9C4-CF0C25ED9C16}">
      <dgm:prSet phldrT="[Text]" custT="1"/>
      <dgm:spPr/>
      <dgm:t>
        <a:bodyPr/>
        <a:lstStyle/>
        <a:p>
          <a:r>
            <a:rPr lang="en-US" sz="1800" dirty="0"/>
            <a:t>Initial inspection scheduled 5 bus days after start date</a:t>
          </a:r>
        </a:p>
      </dgm:t>
    </dgm:pt>
    <dgm:pt modelId="{8E0A9CFB-4133-4803-8823-1E909BE7CE60}" type="parTrans" cxnId="{F93714D7-C848-40E8-8D83-04F2B27BDE77}">
      <dgm:prSet/>
      <dgm:spPr/>
      <dgm:t>
        <a:bodyPr/>
        <a:lstStyle/>
        <a:p>
          <a:endParaRPr lang="en-US"/>
        </a:p>
      </dgm:t>
    </dgm:pt>
    <dgm:pt modelId="{330A49E3-F16C-4D98-ACB0-0B7E45FE7515}" type="sibTrans" cxnId="{F93714D7-C848-40E8-8D83-04F2B27BDE77}">
      <dgm:prSet/>
      <dgm:spPr/>
      <dgm:t>
        <a:bodyPr/>
        <a:lstStyle/>
        <a:p>
          <a:endParaRPr lang="en-US"/>
        </a:p>
      </dgm:t>
    </dgm:pt>
    <dgm:pt modelId="{CC98882E-230B-475D-93DB-C960FFD34155}">
      <dgm:prSet phldrT="[Text]" custT="1"/>
      <dgm:spPr/>
      <dgm:t>
        <a:bodyPr/>
        <a:lstStyle/>
        <a:p>
          <a:r>
            <a:rPr lang="en-US" sz="1800" dirty="0"/>
            <a:t>Final inspection scheduled one business day after end date* </a:t>
          </a:r>
        </a:p>
      </dgm:t>
    </dgm:pt>
    <dgm:pt modelId="{8F53B8D6-8673-45CB-9C42-A8998F1147EC}" type="parTrans" cxnId="{FFFDA267-9A36-4196-A75E-560294592B43}">
      <dgm:prSet/>
      <dgm:spPr/>
      <dgm:t>
        <a:bodyPr/>
        <a:lstStyle/>
        <a:p>
          <a:endParaRPr lang="en-US"/>
        </a:p>
      </dgm:t>
    </dgm:pt>
    <dgm:pt modelId="{7F9129DD-DDC4-412C-9BE0-7226793248C8}" type="sibTrans" cxnId="{FFFDA267-9A36-4196-A75E-560294592B43}">
      <dgm:prSet/>
      <dgm:spPr/>
      <dgm:t>
        <a:bodyPr/>
        <a:lstStyle/>
        <a:p>
          <a:endParaRPr lang="en-US"/>
        </a:p>
      </dgm:t>
    </dgm:pt>
    <dgm:pt modelId="{134E5C1F-619B-4AA7-9403-C5484C3B8DE5}" type="pres">
      <dgm:prSet presAssocID="{CBDA5415-AAED-439F-9EF0-A6AC15378A19}" presName="linearFlow" presStyleCnt="0">
        <dgm:presLayoutVars>
          <dgm:dir/>
          <dgm:animLvl val="lvl"/>
          <dgm:resizeHandles val="exact"/>
        </dgm:presLayoutVars>
      </dgm:prSet>
      <dgm:spPr/>
    </dgm:pt>
    <dgm:pt modelId="{3EBC19A2-FAA2-4033-A162-86AEE6696A65}" type="pres">
      <dgm:prSet presAssocID="{69CA1D1B-F959-4EF8-AC66-5E4287D019CB}" presName="composite" presStyleCnt="0"/>
      <dgm:spPr/>
    </dgm:pt>
    <dgm:pt modelId="{5D748BAF-9CFB-4181-8CD9-430490FAA3DD}" type="pres">
      <dgm:prSet presAssocID="{69CA1D1B-F959-4EF8-AC66-5E4287D019C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C21FD93-1372-4A6D-A7AA-A1282DCEBCEF}" type="pres">
      <dgm:prSet presAssocID="{69CA1D1B-F959-4EF8-AC66-5E4287D019CB}" presName="descendantText" presStyleLbl="alignAcc1" presStyleIdx="0" presStyleCnt="3" custScaleY="115494" custLinFactNeighborX="-339" custLinFactNeighborY="-385">
        <dgm:presLayoutVars>
          <dgm:bulletEnabled val="1"/>
        </dgm:presLayoutVars>
      </dgm:prSet>
      <dgm:spPr/>
    </dgm:pt>
    <dgm:pt modelId="{28931A69-2FE1-4DF5-A0EF-C60213A76303}" type="pres">
      <dgm:prSet presAssocID="{CA77C54B-2FC2-4DB2-A75B-8EE4382CD616}" presName="sp" presStyleCnt="0"/>
      <dgm:spPr/>
    </dgm:pt>
    <dgm:pt modelId="{4DE5DB3B-9BB2-4F21-B961-104A39267304}" type="pres">
      <dgm:prSet presAssocID="{165BD2EF-9457-48F6-B8F1-5DFE00D1DEB3}" presName="composite" presStyleCnt="0"/>
      <dgm:spPr/>
    </dgm:pt>
    <dgm:pt modelId="{8EC0C4E9-54C8-4507-B91F-846B55C1AF09}" type="pres">
      <dgm:prSet presAssocID="{165BD2EF-9457-48F6-B8F1-5DFE00D1DEB3}" presName="parentText" presStyleLbl="alignNode1" presStyleIdx="1" presStyleCnt="3" custLinFactNeighborY="0">
        <dgm:presLayoutVars>
          <dgm:chMax val="1"/>
          <dgm:bulletEnabled val="1"/>
        </dgm:presLayoutVars>
      </dgm:prSet>
      <dgm:spPr/>
    </dgm:pt>
    <dgm:pt modelId="{07BB7808-5150-4BB7-9FB5-235FBF428085}" type="pres">
      <dgm:prSet presAssocID="{165BD2EF-9457-48F6-B8F1-5DFE00D1DEB3}" presName="descendantText" presStyleLbl="alignAcc1" presStyleIdx="1" presStyleCnt="3">
        <dgm:presLayoutVars>
          <dgm:bulletEnabled val="1"/>
        </dgm:presLayoutVars>
      </dgm:prSet>
      <dgm:spPr/>
    </dgm:pt>
    <dgm:pt modelId="{87C407AF-1BCB-4FF5-8122-3FB9D408199E}" type="pres">
      <dgm:prSet presAssocID="{5B73F670-2E7B-48E7-AD40-938E37C83199}" presName="sp" presStyleCnt="0"/>
      <dgm:spPr/>
    </dgm:pt>
    <dgm:pt modelId="{68036E9D-253F-4184-A5DA-7D365C555339}" type="pres">
      <dgm:prSet presAssocID="{7CA4CBED-3EC3-4C8D-8972-35F6B95A0D10}" presName="composite" presStyleCnt="0"/>
      <dgm:spPr/>
    </dgm:pt>
    <dgm:pt modelId="{B99D9C56-F770-4A01-81C0-0797B2EB2457}" type="pres">
      <dgm:prSet presAssocID="{7CA4CBED-3EC3-4C8D-8972-35F6B95A0D1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A9EBCFF-6622-4AC9-B56F-EF07AA4EAD1B}" type="pres">
      <dgm:prSet presAssocID="{7CA4CBED-3EC3-4C8D-8972-35F6B95A0D1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5F92400-C586-4266-9FBF-70315EC76110}" srcId="{CBDA5415-AAED-439F-9EF0-A6AC15378A19}" destId="{69CA1D1B-F959-4EF8-AC66-5E4287D019CB}" srcOrd="0" destOrd="0" parTransId="{31471F30-E81C-41C8-8C1A-55E9DAACB187}" sibTransId="{CA77C54B-2FC2-4DB2-A75B-8EE4382CD616}"/>
    <dgm:cxn modelId="{4B0B3500-6F42-46B4-8143-AA38ACEC7BBE}" type="presOf" srcId="{4C42614B-043F-4BC1-B0E7-7E004E525297}" destId="{EC21FD93-1372-4A6D-A7AA-A1282DCEBCEF}" srcOrd="0" destOrd="0" presId="urn:microsoft.com/office/officeart/2005/8/layout/chevron2"/>
    <dgm:cxn modelId="{E795110C-8719-451D-BCB6-6A2F02B9D68F}" srcId="{165BD2EF-9457-48F6-B8F1-5DFE00D1DEB3}" destId="{E40CDC89-58C1-4C27-A42B-D6D998D2149D}" srcOrd="0" destOrd="0" parTransId="{FE06B016-F7A2-4B6F-B379-1E7CF4A71954}" sibTransId="{C78AFBE9-F1ED-44C1-92BA-1C4FAD701312}"/>
    <dgm:cxn modelId="{613B3B20-C33E-45C5-B183-310F5A02559D}" type="presOf" srcId="{165BD2EF-9457-48F6-B8F1-5DFE00D1DEB3}" destId="{8EC0C4E9-54C8-4507-B91F-846B55C1AF09}" srcOrd="0" destOrd="0" presId="urn:microsoft.com/office/officeart/2005/8/layout/chevron2"/>
    <dgm:cxn modelId="{D23F2A25-E47A-47A6-85BB-847DBF289505}" srcId="{CBDA5415-AAED-439F-9EF0-A6AC15378A19}" destId="{165BD2EF-9457-48F6-B8F1-5DFE00D1DEB3}" srcOrd="1" destOrd="0" parTransId="{98B0A77A-1273-45DD-AB5C-936D04486AEA}" sibTransId="{5B73F670-2E7B-48E7-AD40-938E37C83199}"/>
    <dgm:cxn modelId="{9697CF3A-342F-4DED-BC0D-1FB2AD14193D}" type="presOf" srcId="{CBDA5415-AAED-439F-9EF0-A6AC15378A19}" destId="{134E5C1F-619B-4AA7-9403-C5484C3B8DE5}" srcOrd="0" destOrd="0" presId="urn:microsoft.com/office/officeart/2005/8/layout/chevron2"/>
    <dgm:cxn modelId="{FFFDA267-9A36-4196-A75E-560294592B43}" srcId="{69CA1D1B-F959-4EF8-AC66-5E4287D019CB}" destId="{CC98882E-230B-475D-93DB-C960FFD34155}" srcOrd="2" destOrd="0" parTransId="{8F53B8D6-8673-45CB-9C42-A8998F1147EC}" sibTransId="{7F9129DD-DDC4-412C-9BE0-7226793248C8}"/>
    <dgm:cxn modelId="{1818124A-4AC6-42AD-9108-8B1B72F66D29}" type="presOf" srcId="{F6A96AF5-6A9F-4A26-8735-46375D38F298}" destId="{5A9EBCFF-6622-4AC9-B56F-EF07AA4EAD1B}" srcOrd="0" destOrd="0" presId="urn:microsoft.com/office/officeart/2005/8/layout/chevron2"/>
    <dgm:cxn modelId="{82053F4E-18C7-43CC-93EF-B0B6E2D2F6E5}" srcId="{7CA4CBED-3EC3-4C8D-8972-35F6B95A0D10}" destId="{F6A96AF5-6A9F-4A26-8735-46375D38F298}" srcOrd="0" destOrd="0" parTransId="{967A36B7-A843-4794-A575-AE97D6EE066E}" sibTransId="{F630AE01-5158-4400-BEFC-9F55EC2105F1}"/>
    <dgm:cxn modelId="{D1BCAF76-1C29-42C0-AE32-7EE70CEB0196}" srcId="{CBDA5415-AAED-439F-9EF0-A6AC15378A19}" destId="{7CA4CBED-3EC3-4C8D-8972-35F6B95A0D10}" srcOrd="2" destOrd="0" parTransId="{4BF7FAE1-6FC0-4A8F-8FD8-C9BC576C498D}" sibTransId="{78266B92-D3C7-46B6-A3CA-C5DD9A573383}"/>
    <dgm:cxn modelId="{92B53A78-EE86-4468-A59E-5B90661BD889}" srcId="{7CA4CBED-3EC3-4C8D-8972-35F6B95A0D10}" destId="{2EF66A75-4BF5-464A-9364-107490BFE55B}" srcOrd="1" destOrd="0" parTransId="{3715E9C0-32FA-4D3C-838A-C49363888070}" sibTransId="{DD23ACB3-7A65-44E7-80FE-02DEA8485DC4}"/>
    <dgm:cxn modelId="{E6DE697C-368F-49AD-B434-62DCBCEE561F}" type="presOf" srcId="{CC98882E-230B-475D-93DB-C960FFD34155}" destId="{EC21FD93-1372-4A6D-A7AA-A1282DCEBCEF}" srcOrd="0" destOrd="2" presId="urn:microsoft.com/office/officeart/2005/8/layout/chevron2"/>
    <dgm:cxn modelId="{9496F28B-634B-43EF-BDBF-C85983ED37AB}" srcId="{69CA1D1B-F959-4EF8-AC66-5E4287D019CB}" destId="{4C42614B-043F-4BC1-B0E7-7E004E525297}" srcOrd="0" destOrd="0" parTransId="{D8F39007-0BF8-4069-839E-4A0D952423FB}" sibTransId="{6477923A-3132-4036-BC6F-055C03FB6CEE}"/>
    <dgm:cxn modelId="{07EFA9AA-50B9-4A5C-8668-D0F081E5CF92}" type="presOf" srcId="{69CA1D1B-F959-4EF8-AC66-5E4287D019CB}" destId="{5D748BAF-9CFB-4181-8CD9-430490FAA3DD}" srcOrd="0" destOrd="0" presId="urn:microsoft.com/office/officeart/2005/8/layout/chevron2"/>
    <dgm:cxn modelId="{C82A57AD-4D07-4C6E-A0C8-E1C150E58293}" type="presOf" srcId="{7CA4CBED-3EC3-4C8D-8972-35F6B95A0D10}" destId="{B99D9C56-F770-4A01-81C0-0797B2EB2457}" srcOrd="0" destOrd="0" presId="urn:microsoft.com/office/officeart/2005/8/layout/chevron2"/>
    <dgm:cxn modelId="{D3FBC0BB-DB5B-4629-9476-173E916A2A1D}" type="presOf" srcId="{E40CDC89-58C1-4C27-A42B-D6D998D2149D}" destId="{07BB7808-5150-4BB7-9FB5-235FBF428085}" srcOrd="0" destOrd="0" presId="urn:microsoft.com/office/officeart/2005/8/layout/chevron2"/>
    <dgm:cxn modelId="{9CB105CF-16AA-44D7-BD54-5BE8AB7F21F6}" type="presOf" srcId="{2EF66A75-4BF5-464A-9364-107490BFE55B}" destId="{5A9EBCFF-6622-4AC9-B56F-EF07AA4EAD1B}" srcOrd="0" destOrd="1" presId="urn:microsoft.com/office/officeart/2005/8/layout/chevron2"/>
    <dgm:cxn modelId="{F93714D7-C848-40E8-8D83-04F2B27BDE77}" srcId="{69CA1D1B-F959-4EF8-AC66-5E4287D019CB}" destId="{A6952B4E-AEA1-496B-A9C4-CF0C25ED9C16}" srcOrd="1" destOrd="0" parTransId="{8E0A9CFB-4133-4803-8823-1E909BE7CE60}" sibTransId="{330A49E3-F16C-4D98-ACB0-0B7E45FE7515}"/>
    <dgm:cxn modelId="{D61CF4EF-B96A-47E1-9DDD-3BCB9FDCF741}" type="presOf" srcId="{A6952B4E-AEA1-496B-A9C4-CF0C25ED9C16}" destId="{EC21FD93-1372-4A6D-A7AA-A1282DCEBCEF}" srcOrd="0" destOrd="1" presId="urn:microsoft.com/office/officeart/2005/8/layout/chevron2"/>
    <dgm:cxn modelId="{48F05202-EB13-413B-95B5-69815C4B90F4}" type="presParOf" srcId="{134E5C1F-619B-4AA7-9403-C5484C3B8DE5}" destId="{3EBC19A2-FAA2-4033-A162-86AEE6696A65}" srcOrd="0" destOrd="0" presId="urn:microsoft.com/office/officeart/2005/8/layout/chevron2"/>
    <dgm:cxn modelId="{187DCAED-92FB-496D-9EFA-6DECD56EADE6}" type="presParOf" srcId="{3EBC19A2-FAA2-4033-A162-86AEE6696A65}" destId="{5D748BAF-9CFB-4181-8CD9-430490FAA3DD}" srcOrd="0" destOrd="0" presId="urn:microsoft.com/office/officeart/2005/8/layout/chevron2"/>
    <dgm:cxn modelId="{4E0D3D67-8428-4519-ABD7-4A126FE0B020}" type="presParOf" srcId="{3EBC19A2-FAA2-4033-A162-86AEE6696A65}" destId="{EC21FD93-1372-4A6D-A7AA-A1282DCEBCEF}" srcOrd="1" destOrd="0" presId="urn:microsoft.com/office/officeart/2005/8/layout/chevron2"/>
    <dgm:cxn modelId="{F303BBD0-12F3-4D12-AE36-1DA58D34569E}" type="presParOf" srcId="{134E5C1F-619B-4AA7-9403-C5484C3B8DE5}" destId="{28931A69-2FE1-4DF5-A0EF-C60213A76303}" srcOrd="1" destOrd="0" presId="urn:microsoft.com/office/officeart/2005/8/layout/chevron2"/>
    <dgm:cxn modelId="{06CED64B-CDC5-48CB-A508-364F2E7C52EC}" type="presParOf" srcId="{134E5C1F-619B-4AA7-9403-C5484C3B8DE5}" destId="{4DE5DB3B-9BB2-4F21-B961-104A39267304}" srcOrd="2" destOrd="0" presId="urn:microsoft.com/office/officeart/2005/8/layout/chevron2"/>
    <dgm:cxn modelId="{55BFE28E-2D16-4983-AD32-7F2D79C47C35}" type="presParOf" srcId="{4DE5DB3B-9BB2-4F21-B961-104A39267304}" destId="{8EC0C4E9-54C8-4507-B91F-846B55C1AF09}" srcOrd="0" destOrd="0" presId="urn:microsoft.com/office/officeart/2005/8/layout/chevron2"/>
    <dgm:cxn modelId="{56EE1AD5-3FD5-429E-B66D-F7243C53C34D}" type="presParOf" srcId="{4DE5DB3B-9BB2-4F21-B961-104A39267304}" destId="{07BB7808-5150-4BB7-9FB5-235FBF428085}" srcOrd="1" destOrd="0" presId="urn:microsoft.com/office/officeart/2005/8/layout/chevron2"/>
    <dgm:cxn modelId="{1AD7A0FF-49F9-4437-BF91-A2E5F15069E4}" type="presParOf" srcId="{134E5C1F-619B-4AA7-9403-C5484C3B8DE5}" destId="{87C407AF-1BCB-4FF5-8122-3FB9D408199E}" srcOrd="3" destOrd="0" presId="urn:microsoft.com/office/officeart/2005/8/layout/chevron2"/>
    <dgm:cxn modelId="{967C5403-B661-4AC7-B268-7B2946B420C8}" type="presParOf" srcId="{134E5C1F-619B-4AA7-9403-C5484C3B8DE5}" destId="{68036E9D-253F-4184-A5DA-7D365C555339}" srcOrd="4" destOrd="0" presId="urn:microsoft.com/office/officeart/2005/8/layout/chevron2"/>
    <dgm:cxn modelId="{B405EE1B-7224-4B1E-8EE8-EF84208195F2}" type="presParOf" srcId="{68036E9D-253F-4184-A5DA-7D365C555339}" destId="{B99D9C56-F770-4A01-81C0-0797B2EB2457}" srcOrd="0" destOrd="0" presId="urn:microsoft.com/office/officeart/2005/8/layout/chevron2"/>
    <dgm:cxn modelId="{F0CBB954-0FE3-401C-ACEA-9EFC85821659}" type="presParOf" srcId="{68036E9D-253F-4184-A5DA-7D365C555339}" destId="{5A9EBCFF-6622-4AC9-B56F-EF07AA4EAD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F7851-49C3-43FB-A829-F7F745090A31}">
      <dsp:nvSpPr>
        <dsp:cNvPr id="0" name=""/>
        <dsp:cNvSpPr/>
      </dsp:nvSpPr>
      <dsp:spPr>
        <a:xfrm>
          <a:off x="0" y="476"/>
          <a:ext cx="6269038" cy="655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AEFF5-A9ED-4371-A869-2ED3FC574D25}">
      <dsp:nvSpPr>
        <dsp:cNvPr id="0" name=""/>
        <dsp:cNvSpPr/>
      </dsp:nvSpPr>
      <dsp:spPr>
        <a:xfrm>
          <a:off x="198268" y="147948"/>
          <a:ext cx="360487" cy="3604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03BC3-385D-4841-A795-78E6CDA66D9D}">
      <dsp:nvSpPr>
        <dsp:cNvPr id="0" name=""/>
        <dsp:cNvSpPr/>
      </dsp:nvSpPr>
      <dsp:spPr>
        <a:xfrm>
          <a:off x="757024" y="476"/>
          <a:ext cx="5512013" cy="655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67" tIns="69367" rIns="69367" bIns="6936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Accela launch overview</a:t>
          </a:r>
        </a:p>
      </dsp:txBody>
      <dsp:txXfrm>
        <a:off x="757024" y="476"/>
        <a:ext cx="5512013" cy="655432"/>
      </dsp:txXfrm>
    </dsp:sp>
    <dsp:sp modelId="{91E5C833-A7F4-48C4-A6A3-60A8562443B6}">
      <dsp:nvSpPr>
        <dsp:cNvPr id="0" name=""/>
        <dsp:cNvSpPr/>
      </dsp:nvSpPr>
      <dsp:spPr>
        <a:xfrm>
          <a:off x="0" y="819766"/>
          <a:ext cx="6269038" cy="65543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D01DC-9704-4769-BEAD-9C350921463C}">
      <dsp:nvSpPr>
        <dsp:cNvPr id="0" name=""/>
        <dsp:cNvSpPr/>
      </dsp:nvSpPr>
      <dsp:spPr>
        <a:xfrm>
          <a:off x="198268" y="967238"/>
          <a:ext cx="360487" cy="3604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EBBAD-3421-4CC7-901A-DCA01A71FB02}">
      <dsp:nvSpPr>
        <dsp:cNvPr id="0" name=""/>
        <dsp:cNvSpPr/>
      </dsp:nvSpPr>
      <dsp:spPr>
        <a:xfrm>
          <a:off x="757024" y="819766"/>
          <a:ext cx="5512013" cy="655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67" tIns="69367" rIns="69367" bIns="6936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Permit types coming in November</a:t>
          </a:r>
        </a:p>
      </dsp:txBody>
      <dsp:txXfrm>
        <a:off x="757024" y="819766"/>
        <a:ext cx="5512013" cy="655432"/>
      </dsp:txXfrm>
    </dsp:sp>
    <dsp:sp modelId="{80FF29A6-D541-463E-B9F9-88000686FAEC}">
      <dsp:nvSpPr>
        <dsp:cNvPr id="0" name=""/>
        <dsp:cNvSpPr/>
      </dsp:nvSpPr>
      <dsp:spPr>
        <a:xfrm>
          <a:off x="0" y="1639056"/>
          <a:ext cx="6269038" cy="6554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43651-ACC9-42D9-AF6B-F07D10EF9DC7}">
      <dsp:nvSpPr>
        <dsp:cNvPr id="0" name=""/>
        <dsp:cNvSpPr/>
      </dsp:nvSpPr>
      <dsp:spPr>
        <a:xfrm>
          <a:off x="198268" y="1786528"/>
          <a:ext cx="360487" cy="3604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A7577-F979-4380-ACCD-99F43443FC09}">
      <dsp:nvSpPr>
        <dsp:cNvPr id="0" name=""/>
        <dsp:cNvSpPr/>
      </dsp:nvSpPr>
      <dsp:spPr>
        <a:xfrm>
          <a:off x="757024" y="1639056"/>
          <a:ext cx="5512013" cy="655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67" tIns="69367" rIns="69367" bIns="6936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Inspection types </a:t>
          </a:r>
        </a:p>
      </dsp:txBody>
      <dsp:txXfrm>
        <a:off x="757024" y="1639056"/>
        <a:ext cx="5512013" cy="655432"/>
      </dsp:txXfrm>
    </dsp:sp>
    <dsp:sp modelId="{F68CD6DB-0700-458A-BAFF-CECBA4365E65}">
      <dsp:nvSpPr>
        <dsp:cNvPr id="0" name=""/>
        <dsp:cNvSpPr/>
      </dsp:nvSpPr>
      <dsp:spPr>
        <a:xfrm>
          <a:off x="0" y="2458346"/>
          <a:ext cx="6269038" cy="6554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F856A-C97C-4F1B-9355-BF37BC24D4EC}">
      <dsp:nvSpPr>
        <dsp:cNvPr id="0" name=""/>
        <dsp:cNvSpPr/>
      </dsp:nvSpPr>
      <dsp:spPr>
        <a:xfrm>
          <a:off x="198268" y="2605818"/>
          <a:ext cx="360487" cy="3604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9DB05-757A-4D0F-AEFC-18CB8F35808F}">
      <dsp:nvSpPr>
        <dsp:cNvPr id="0" name=""/>
        <dsp:cNvSpPr/>
      </dsp:nvSpPr>
      <dsp:spPr>
        <a:xfrm>
          <a:off x="757024" y="2458346"/>
          <a:ext cx="5512013" cy="655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67" tIns="69367" rIns="69367" bIns="6936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Inspection notifications </a:t>
          </a:r>
        </a:p>
      </dsp:txBody>
      <dsp:txXfrm>
        <a:off x="757024" y="2458346"/>
        <a:ext cx="5512013" cy="655432"/>
      </dsp:txXfrm>
    </dsp:sp>
    <dsp:sp modelId="{741B5BB1-911A-4A7A-BD98-326CE62953A2}">
      <dsp:nvSpPr>
        <dsp:cNvPr id="0" name=""/>
        <dsp:cNvSpPr/>
      </dsp:nvSpPr>
      <dsp:spPr>
        <a:xfrm>
          <a:off x="0" y="3277636"/>
          <a:ext cx="6269038" cy="6554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E8B12-1A6D-4063-A73F-AA796E72CBE4}">
      <dsp:nvSpPr>
        <dsp:cNvPr id="0" name=""/>
        <dsp:cNvSpPr/>
      </dsp:nvSpPr>
      <dsp:spPr>
        <a:xfrm>
          <a:off x="198268" y="3425108"/>
          <a:ext cx="360487" cy="3604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6F952-86D8-4BF5-BE11-69EC2F41AA5E}">
      <dsp:nvSpPr>
        <dsp:cNvPr id="0" name=""/>
        <dsp:cNvSpPr/>
      </dsp:nvSpPr>
      <dsp:spPr>
        <a:xfrm>
          <a:off x="757024" y="3277636"/>
          <a:ext cx="5512013" cy="655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67" tIns="69367" rIns="69367" bIns="6936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 to schedule an inspection through the Seattle Services Portal via an inspection notification </a:t>
          </a:r>
        </a:p>
      </dsp:txBody>
      <dsp:txXfrm>
        <a:off x="757024" y="3277636"/>
        <a:ext cx="5512013" cy="655432"/>
      </dsp:txXfrm>
    </dsp:sp>
    <dsp:sp modelId="{444EA43C-2CA4-4975-8945-3691CE89B630}">
      <dsp:nvSpPr>
        <dsp:cNvPr id="0" name=""/>
        <dsp:cNvSpPr/>
      </dsp:nvSpPr>
      <dsp:spPr>
        <a:xfrm>
          <a:off x="0" y="4096926"/>
          <a:ext cx="6269038" cy="655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6652D-08CA-455C-BDA2-271A7EDA7922}">
      <dsp:nvSpPr>
        <dsp:cNvPr id="0" name=""/>
        <dsp:cNvSpPr/>
      </dsp:nvSpPr>
      <dsp:spPr>
        <a:xfrm>
          <a:off x="198268" y="4244398"/>
          <a:ext cx="360487" cy="3604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1CC90-BB26-40DD-BEE4-E9A0CCD4CDE6}">
      <dsp:nvSpPr>
        <dsp:cNvPr id="0" name=""/>
        <dsp:cNvSpPr/>
      </dsp:nvSpPr>
      <dsp:spPr>
        <a:xfrm>
          <a:off x="757024" y="4096926"/>
          <a:ext cx="5512013" cy="655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67" tIns="69367" rIns="69367" bIns="6936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 to schedule an inspection that isn’t available to schedule through the Seattle Services Portal </a:t>
          </a:r>
        </a:p>
      </dsp:txBody>
      <dsp:txXfrm>
        <a:off x="757024" y="4096926"/>
        <a:ext cx="5512013" cy="655432"/>
      </dsp:txXfrm>
    </dsp:sp>
    <dsp:sp modelId="{66C5ED49-9A7F-4B4D-ACE0-ECC97EC4D72D}">
      <dsp:nvSpPr>
        <dsp:cNvPr id="0" name=""/>
        <dsp:cNvSpPr/>
      </dsp:nvSpPr>
      <dsp:spPr>
        <a:xfrm>
          <a:off x="0" y="4916216"/>
          <a:ext cx="6269038" cy="65543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D884F-8E0A-480E-BC97-B4967104E282}">
      <dsp:nvSpPr>
        <dsp:cNvPr id="0" name=""/>
        <dsp:cNvSpPr/>
      </dsp:nvSpPr>
      <dsp:spPr>
        <a:xfrm>
          <a:off x="198268" y="5063688"/>
          <a:ext cx="360487" cy="36048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690C0-CAF0-4532-83C0-9B7D24D5FFA3}">
      <dsp:nvSpPr>
        <dsp:cNvPr id="0" name=""/>
        <dsp:cNvSpPr/>
      </dsp:nvSpPr>
      <dsp:spPr>
        <a:xfrm>
          <a:off x="757024" y="4916216"/>
          <a:ext cx="5512013" cy="655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67" tIns="69367" rIns="69367" bIns="6936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 to find the status of an inspection </a:t>
          </a:r>
        </a:p>
      </dsp:txBody>
      <dsp:txXfrm>
        <a:off x="757024" y="4916216"/>
        <a:ext cx="5512013" cy="655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9BA05-A48B-44B3-8DCA-EBCA42BC152B}">
      <dsp:nvSpPr>
        <dsp:cNvPr id="0" name=""/>
        <dsp:cNvSpPr/>
      </dsp:nvSpPr>
      <dsp:spPr>
        <a:xfrm>
          <a:off x="0" y="690"/>
          <a:ext cx="6248400" cy="16156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A6CBC-55FB-484A-83D4-308C462008AC}">
      <dsp:nvSpPr>
        <dsp:cNvPr id="0" name=""/>
        <dsp:cNvSpPr/>
      </dsp:nvSpPr>
      <dsp:spPr>
        <a:xfrm>
          <a:off x="488743" y="364218"/>
          <a:ext cx="888624" cy="8886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DC831-BAA6-4DAB-A469-841C313343AE}">
      <dsp:nvSpPr>
        <dsp:cNvPr id="0" name=""/>
        <dsp:cNvSpPr/>
      </dsp:nvSpPr>
      <dsp:spPr>
        <a:xfrm>
          <a:off x="1866111" y="690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SDOT’s last implementation into Accela will be November 7</a:t>
          </a:r>
          <a:r>
            <a:rPr lang="en-US" sz="2200" kern="1200" baseline="30000"/>
            <a:t>th</a:t>
          </a:r>
          <a:r>
            <a:rPr lang="en-US" sz="2200" kern="1200"/>
            <a:t>, 2020</a:t>
          </a:r>
        </a:p>
      </dsp:txBody>
      <dsp:txXfrm>
        <a:off x="1866111" y="690"/>
        <a:ext cx="4382288" cy="1615680"/>
      </dsp:txXfrm>
    </dsp:sp>
    <dsp:sp modelId="{06626F31-A631-4508-8963-270982F41F47}">
      <dsp:nvSpPr>
        <dsp:cNvPr id="0" name=""/>
        <dsp:cNvSpPr/>
      </dsp:nvSpPr>
      <dsp:spPr>
        <a:xfrm>
          <a:off x="0" y="2020291"/>
          <a:ext cx="6248400" cy="161568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CC10E-4E96-4BC6-BF88-312F74DEB3F2}">
      <dsp:nvSpPr>
        <dsp:cNvPr id="0" name=""/>
        <dsp:cNvSpPr/>
      </dsp:nvSpPr>
      <dsp:spPr>
        <a:xfrm>
          <a:off x="488743" y="2383819"/>
          <a:ext cx="888624" cy="8886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67E96-96CA-4827-B4C6-7C8CB87C9B1C}">
      <dsp:nvSpPr>
        <dsp:cNvPr id="0" name=""/>
        <dsp:cNvSpPr/>
      </dsp:nvSpPr>
      <dsp:spPr>
        <a:xfrm>
          <a:off x="1866111" y="2020291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Traffic, Public Space Management, and Annual Vehicle permits are already in Accela</a:t>
          </a:r>
        </a:p>
      </dsp:txBody>
      <dsp:txXfrm>
        <a:off x="1866111" y="2020291"/>
        <a:ext cx="4382288" cy="1615680"/>
      </dsp:txXfrm>
    </dsp:sp>
    <dsp:sp modelId="{4DD94A59-7C49-4FD7-B0E9-FE0BB1D786B5}">
      <dsp:nvSpPr>
        <dsp:cNvPr id="0" name=""/>
        <dsp:cNvSpPr/>
      </dsp:nvSpPr>
      <dsp:spPr>
        <a:xfrm>
          <a:off x="0" y="4039891"/>
          <a:ext cx="6248400" cy="161568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C19FE-F68F-45B1-B35B-CFD26576066B}">
      <dsp:nvSpPr>
        <dsp:cNvPr id="0" name=""/>
        <dsp:cNvSpPr/>
      </dsp:nvSpPr>
      <dsp:spPr>
        <a:xfrm>
          <a:off x="488743" y="4403420"/>
          <a:ext cx="888624" cy="8886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8345A-6728-42C1-B18C-4B5D0F881687}">
      <dsp:nvSpPr>
        <dsp:cNvPr id="0" name=""/>
        <dsp:cNvSpPr/>
      </dsp:nvSpPr>
      <dsp:spPr>
        <a:xfrm>
          <a:off x="1866111" y="4039891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Come November, the remainder of Street Use permits will be in Accela </a:t>
          </a:r>
        </a:p>
      </dsp:txBody>
      <dsp:txXfrm>
        <a:off x="1866111" y="4039891"/>
        <a:ext cx="4382288" cy="1615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A9E15-BA7E-4660-BE09-82AA4EAA0F66}">
      <dsp:nvSpPr>
        <dsp:cNvPr id="0" name=""/>
        <dsp:cNvSpPr/>
      </dsp:nvSpPr>
      <dsp:spPr>
        <a:xfrm rot="5400000">
          <a:off x="3329753" y="-670114"/>
          <a:ext cx="2301111" cy="421676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ROW Construction (today’s Construction Use)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ROW Maintenance (new)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Heavy Crane (new)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Minor Utility </a:t>
          </a:r>
        </a:p>
      </dsp:txBody>
      <dsp:txXfrm rot="-5400000">
        <a:off x="2371928" y="400042"/>
        <a:ext cx="4104431" cy="2076449"/>
      </dsp:txXfrm>
    </dsp:sp>
    <dsp:sp modelId="{C2249FD5-3EE3-4B82-99DC-E0B29C4E292A}">
      <dsp:nvSpPr>
        <dsp:cNvPr id="0" name=""/>
        <dsp:cNvSpPr/>
      </dsp:nvSpPr>
      <dsp:spPr>
        <a:xfrm>
          <a:off x="0" y="71"/>
          <a:ext cx="2371928" cy="287638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ROWM Permits</a:t>
          </a:r>
          <a:endParaRPr lang="en-US" sz="4400" kern="1200" dirty="0"/>
        </a:p>
      </dsp:txBody>
      <dsp:txXfrm>
        <a:off x="115788" y="115859"/>
        <a:ext cx="2140352" cy="2644813"/>
      </dsp:txXfrm>
    </dsp:sp>
    <dsp:sp modelId="{B1D08601-F113-4027-8AB1-BC05CBAA77AF}">
      <dsp:nvSpPr>
        <dsp:cNvPr id="0" name=""/>
        <dsp:cNvSpPr/>
      </dsp:nvSpPr>
      <dsp:spPr>
        <a:xfrm rot="5400000">
          <a:off x="3329753" y="2350095"/>
          <a:ext cx="2301111" cy="4216762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Utility Major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Street Improvement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Final Plat</a:t>
          </a:r>
        </a:p>
      </dsp:txBody>
      <dsp:txXfrm rot="-5400000">
        <a:off x="2371928" y="3420252"/>
        <a:ext cx="4104431" cy="2076449"/>
      </dsp:txXfrm>
    </dsp:sp>
    <dsp:sp modelId="{3133E6DF-EFBB-4103-94DF-8F76C102F510}">
      <dsp:nvSpPr>
        <dsp:cNvPr id="0" name=""/>
        <dsp:cNvSpPr/>
      </dsp:nvSpPr>
      <dsp:spPr>
        <a:xfrm>
          <a:off x="0" y="3020281"/>
          <a:ext cx="2371928" cy="2876389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Major Permits</a:t>
          </a:r>
          <a:endParaRPr lang="en-US" sz="4400" kern="1200"/>
        </a:p>
      </dsp:txBody>
      <dsp:txXfrm>
        <a:off x="115788" y="3136069"/>
        <a:ext cx="2140352" cy="26448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F5C2E-0D60-48B8-BDBE-3AD34A101EC4}">
      <dsp:nvSpPr>
        <dsp:cNvPr id="0" name=""/>
        <dsp:cNvSpPr/>
      </dsp:nvSpPr>
      <dsp:spPr>
        <a:xfrm>
          <a:off x="2540" y="259758"/>
          <a:ext cx="2476500" cy="86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Core</a:t>
          </a:r>
        </a:p>
      </dsp:txBody>
      <dsp:txXfrm>
        <a:off x="2540" y="259758"/>
        <a:ext cx="2476500" cy="864000"/>
      </dsp:txXfrm>
    </dsp:sp>
    <dsp:sp modelId="{6A923AC4-3742-4D4D-BE42-412A525D9421}">
      <dsp:nvSpPr>
        <dsp:cNvPr id="0" name=""/>
        <dsp:cNvSpPr/>
      </dsp:nvSpPr>
      <dsp:spPr>
        <a:xfrm>
          <a:off x="2540" y="1123758"/>
          <a:ext cx="2476500" cy="40351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Initial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Interim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Interim-Amend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Final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Acceptance or Bond Release</a:t>
          </a:r>
        </a:p>
      </dsp:txBody>
      <dsp:txXfrm>
        <a:off x="2540" y="1123758"/>
        <a:ext cx="2476500" cy="4035150"/>
      </dsp:txXfrm>
    </dsp:sp>
    <dsp:sp modelId="{0D60FE2E-30DA-46D2-89D4-925B48CACE59}">
      <dsp:nvSpPr>
        <dsp:cNvPr id="0" name=""/>
        <dsp:cNvSpPr/>
      </dsp:nvSpPr>
      <dsp:spPr>
        <a:xfrm>
          <a:off x="2825750" y="259758"/>
          <a:ext cx="2476500" cy="864000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Ad Hoc</a:t>
          </a:r>
        </a:p>
      </dsp:txBody>
      <dsp:txXfrm>
        <a:off x="2825750" y="259758"/>
        <a:ext cx="2476500" cy="864000"/>
      </dsp:txXfrm>
    </dsp:sp>
    <dsp:sp modelId="{B8B5D995-2240-44AA-9A7E-1D2ACDB76473}">
      <dsp:nvSpPr>
        <dsp:cNvPr id="0" name=""/>
        <dsp:cNvSpPr/>
      </dsp:nvSpPr>
      <dsp:spPr>
        <a:xfrm>
          <a:off x="2825750" y="1123758"/>
          <a:ext cx="2476500" cy="4035150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Site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Curb Ramp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Mark Out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Restoration</a:t>
          </a:r>
        </a:p>
      </dsp:txBody>
      <dsp:txXfrm>
        <a:off x="2825750" y="1123758"/>
        <a:ext cx="2476500" cy="4035150"/>
      </dsp:txXfrm>
    </dsp:sp>
    <dsp:sp modelId="{5827C80E-797B-4DFA-8931-F29DD5F5E2C0}">
      <dsp:nvSpPr>
        <dsp:cNvPr id="0" name=""/>
        <dsp:cNvSpPr/>
      </dsp:nvSpPr>
      <dsp:spPr>
        <a:xfrm>
          <a:off x="5648960" y="259758"/>
          <a:ext cx="2476500" cy="8640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Offline</a:t>
          </a:r>
        </a:p>
      </dsp:txBody>
      <dsp:txXfrm>
        <a:off x="5648960" y="259758"/>
        <a:ext cx="2476500" cy="864000"/>
      </dsp:txXfrm>
    </dsp:sp>
    <dsp:sp modelId="{1314E56C-A537-42FC-84CA-13F0182F3B31}">
      <dsp:nvSpPr>
        <dsp:cNvPr id="0" name=""/>
        <dsp:cNvSpPr/>
      </dsp:nvSpPr>
      <dsp:spPr>
        <a:xfrm>
          <a:off x="5648960" y="1123758"/>
          <a:ext cx="2476500" cy="403515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Off Hours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Pre-Con Meeting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SDOT Asset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Utility</a:t>
          </a:r>
        </a:p>
      </dsp:txBody>
      <dsp:txXfrm>
        <a:off x="5648960" y="1123758"/>
        <a:ext cx="2476500" cy="40351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48BAF-9CFB-4181-8CD9-430490FAA3DD}">
      <dsp:nvSpPr>
        <dsp:cNvPr id="0" name=""/>
        <dsp:cNvSpPr/>
      </dsp:nvSpPr>
      <dsp:spPr>
        <a:xfrm rot="5400000">
          <a:off x="-281273" y="390774"/>
          <a:ext cx="1875158" cy="131261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At Permit Issuance</a:t>
          </a:r>
        </a:p>
      </dsp:txBody>
      <dsp:txXfrm rot="-5400000">
        <a:off x="1" y="765805"/>
        <a:ext cx="1312610" cy="562548"/>
      </dsp:txXfrm>
    </dsp:sp>
    <dsp:sp modelId="{EC21FD93-1372-4A6D-A7AA-A1282DCEBCEF}">
      <dsp:nvSpPr>
        <dsp:cNvPr id="0" name=""/>
        <dsp:cNvSpPr/>
      </dsp:nvSpPr>
      <dsp:spPr>
        <a:xfrm rot="5400000">
          <a:off x="2433062" y="-1122575"/>
          <a:ext cx="1408442" cy="36742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Add Job Start notification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Initial inspection scheduled 5 bus days after start date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Final inspection scheduled one business day after end date* </a:t>
          </a:r>
        </a:p>
      </dsp:txBody>
      <dsp:txXfrm rot="-5400000">
        <a:off x="1300155" y="79086"/>
        <a:ext cx="3605502" cy="1270934"/>
      </dsp:txXfrm>
    </dsp:sp>
    <dsp:sp modelId="{8EC0C4E9-54C8-4507-B91F-846B55C1AF09}">
      <dsp:nvSpPr>
        <dsp:cNvPr id="0" name=""/>
        <dsp:cNvSpPr/>
      </dsp:nvSpPr>
      <dsp:spPr>
        <a:xfrm rot="5400000">
          <a:off x="-281273" y="2079098"/>
          <a:ext cx="1875158" cy="1312610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Schedule Job Start</a:t>
          </a:r>
        </a:p>
      </dsp:txBody>
      <dsp:txXfrm rot="-5400000">
        <a:off x="1" y="2454129"/>
        <a:ext cx="1312610" cy="562548"/>
      </dsp:txXfrm>
    </dsp:sp>
    <dsp:sp modelId="{07BB7808-5150-4BB7-9FB5-235FBF428085}">
      <dsp:nvSpPr>
        <dsp:cNvPr id="0" name=""/>
        <dsp:cNvSpPr/>
      </dsp:nvSpPr>
      <dsp:spPr>
        <a:xfrm rot="5400000">
          <a:off x="2540312" y="570122"/>
          <a:ext cx="1218852" cy="36742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Schedules Initial inspection</a:t>
          </a:r>
        </a:p>
      </dsp:txBody>
      <dsp:txXfrm rot="-5400000">
        <a:off x="1312611" y="1857323"/>
        <a:ext cx="3614757" cy="1099854"/>
      </dsp:txXfrm>
    </dsp:sp>
    <dsp:sp modelId="{B99D9C56-F770-4A01-81C0-0797B2EB2457}">
      <dsp:nvSpPr>
        <dsp:cNvPr id="0" name=""/>
        <dsp:cNvSpPr/>
      </dsp:nvSpPr>
      <dsp:spPr>
        <a:xfrm rot="5400000">
          <a:off x="-281273" y="3767421"/>
          <a:ext cx="1875158" cy="1312610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 Initial Result</a:t>
          </a:r>
        </a:p>
      </dsp:txBody>
      <dsp:txXfrm rot="-5400000">
        <a:off x="1" y="4142452"/>
        <a:ext cx="1312610" cy="562548"/>
      </dsp:txXfrm>
    </dsp:sp>
    <dsp:sp modelId="{5A9EBCFF-6622-4AC9-B56F-EF07AA4EAD1B}">
      <dsp:nvSpPr>
        <dsp:cNvPr id="0" name=""/>
        <dsp:cNvSpPr/>
      </dsp:nvSpPr>
      <dsp:spPr>
        <a:xfrm rot="5400000">
          <a:off x="2540312" y="2258446"/>
          <a:ext cx="1218852" cy="36742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Add Site, Curb Ramp, Mark Out, Restoration notifications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Waive Job Start if still pending</a:t>
          </a:r>
        </a:p>
      </dsp:txBody>
      <dsp:txXfrm rot="-5400000">
        <a:off x="1312611" y="3545647"/>
        <a:ext cx="3614757" cy="1099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BAE5B-F118-4961-BA92-79310DC277B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62E38-1DBF-493E-8775-8109287F1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3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grouped our inspections into three categories: Core, Ad Hoc and Other. We’ll spend a little bit of time on each.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3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non-Utility: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record’s expiration date is set to the latest use expiration date in the use table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utility (UMP &amp; Minor)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the earliest use start date and latest use expiration dates on the use table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6 months to the earliest use start date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latest use expiration date is after the earliest use start date + 6 months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set the record expiration date to the latest use expiration date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otherwise set the record expiration date to the earliest use start date + 6 months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5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1BA6-CDAF-4674-85A3-AACB1F552E26}"/>
              </a:ext>
            </a:extLst>
          </p:cNvPr>
          <p:cNvSpPr txBox="1"/>
          <p:nvPr userDrawn="1"/>
        </p:nvSpPr>
        <p:spPr>
          <a:xfrm>
            <a:off x="0" y="6516971"/>
            <a:ext cx="94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9/14/20 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45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41074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218731" y="6303739"/>
            <a:ext cx="91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9/14/20      Department of Transportation      </a:t>
            </a:r>
            <a:fld id="{4EB2B51C-319E-4D77-ADF7-361A9C15B475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DOT_StUse_OffHours_Inspection@seattle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3B3EE3-AE92-44AB-9408-523E277A1E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23192" r="5219" b="13779"/>
          <a:stretch/>
        </p:blipFill>
        <p:spPr>
          <a:xfrm>
            <a:off x="0" y="0"/>
            <a:ext cx="12191999" cy="60944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476E353-F6D4-43DA-9957-77FD5F33E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406400"/>
            <a:ext cx="6858000" cy="1129626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Street Use Inspection Notification and Types in Accela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7752A0E-9ED8-4481-BD94-E51B33FDE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1536026"/>
            <a:ext cx="6858000" cy="487442"/>
          </a:xfrm>
          <a:solidFill>
            <a:schemeClr val="bg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External Workshop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D6F16D-666A-4D72-BDFC-4CC1336AF1F4}"/>
              </a:ext>
            </a:extLst>
          </p:cNvPr>
          <p:cNvSpPr/>
          <p:nvPr/>
        </p:nvSpPr>
        <p:spPr>
          <a:xfrm>
            <a:off x="0" y="6094821"/>
            <a:ext cx="6233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SDOT Street Use</a:t>
            </a:r>
          </a:p>
          <a:p>
            <a:r>
              <a:rPr lang="en-US" sz="1400" b="1" dirty="0"/>
              <a:t>Chris Luedke and Daniel Conn</a:t>
            </a:r>
          </a:p>
        </p:txBody>
      </p:sp>
    </p:spTree>
    <p:extLst>
      <p:ext uri="{BB962C8B-B14F-4D97-AF65-F5344CB8AC3E}">
        <p14:creationId xmlns:p14="http://schemas.microsoft.com/office/powerpoint/2010/main" val="532852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77943-FE6F-491C-A7A9-5B56D758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Offline inspection type definitions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9B462EB9-7E9D-46D2-B88B-909FBD9F7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750223"/>
              </p:ext>
            </p:extLst>
          </p:nvPr>
        </p:nvGraphicFramePr>
        <p:xfrm>
          <a:off x="643466" y="1741372"/>
          <a:ext cx="10905067" cy="37305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09180">
                  <a:extLst>
                    <a:ext uri="{9D8B030D-6E8A-4147-A177-3AD203B41FA5}">
                      <a16:colId xmlns:a16="http://schemas.microsoft.com/office/drawing/2014/main" val="3847523947"/>
                    </a:ext>
                  </a:extLst>
                </a:gridCol>
                <a:gridCol w="7995887">
                  <a:extLst>
                    <a:ext uri="{9D8B030D-6E8A-4147-A177-3AD203B41FA5}">
                      <a16:colId xmlns:a16="http://schemas.microsoft.com/office/drawing/2014/main" val="2150095357"/>
                    </a:ext>
                  </a:extLst>
                </a:gridCol>
              </a:tblGrid>
              <a:tr h="361106">
                <a:tc>
                  <a:txBody>
                    <a:bodyPr/>
                    <a:lstStyle/>
                    <a:p>
                      <a:r>
                        <a:rPr lang="en-US" sz="2000" dirty="0"/>
                        <a:t>Offline Inspection Type</a:t>
                      </a:r>
                    </a:p>
                  </a:txBody>
                  <a:tcPr marL="91976" marR="91976" marT="45988" marB="4598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Definition</a:t>
                      </a:r>
                    </a:p>
                  </a:txBody>
                  <a:tcPr marL="91976" marR="91976" marT="45988" marB="45988"/>
                </a:tc>
                <a:extLst>
                  <a:ext uri="{0D108BD9-81ED-4DB2-BD59-A6C34878D82A}">
                    <a16:rowId xmlns:a16="http://schemas.microsoft.com/office/drawing/2014/main" val="2078084101"/>
                  </a:ext>
                </a:extLst>
              </a:tr>
              <a:tr h="772306">
                <a:tc>
                  <a:txBody>
                    <a:bodyPr/>
                    <a:lstStyle/>
                    <a:p>
                      <a:r>
                        <a:rPr lang="en-US" sz="2000" dirty="0"/>
                        <a:t>Off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Any inspection performed outside of normal business hours (e.g. nights and weekends).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225573"/>
                  </a:ext>
                </a:extLst>
              </a:tr>
              <a:tr h="745590">
                <a:tc>
                  <a:txBody>
                    <a:bodyPr/>
                    <a:lstStyle/>
                    <a:p>
                      <a:r>
                        <a:rPr lang="en-US" sz="2000" dirty="0"/>
                        <a:t>SDOT Asset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Inspection when an outside SDOT division needs to accept an asset (e.g. tree, signal infrastructure etc.).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689442"/>
                  </a:ext>
                </a:extLst>
              </a:tr>
              <a:tr h="810048">
                <a:tc>
                  <a:txBody>
                    <a:bodyPr/>
                    <a:lstStyle/>
                    <a:p>
                      <a:r>
                        <a:rPr lang="en-US" sz="2000" dirty="0"/>
                        <a:t>Utility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Inspection when a public utility needs to accept the backfill or installation of an asset.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361432"/>
                  </a:ext>
                </a:extLst>
              </a:tr>
              <a:tr h="772456">
                <a:tc>
                  <a:txBody>
                    <a:bodyPr/>
                    <a:lstStyle/>
                    <a:p>
                      <a:r>
                        <a:rPr lang="en-US" sz="2000" dirty="0"/>
                        <a:t>Pre-Con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Formal meeting (through Permit Reviewer) and/or on-site walk through required for most Major permits before construction begins.  May be requested for others through Inspector.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322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85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ACD12-3533-4FA3-ADBF-40677D35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Inspection results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BA6B9A-9365-42DD-9EA1-8ED897827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619033"/>
              </p:ext>
            </p:extLst>
          </p:nvPr>
        </p:nvGraphicFramePr>
        <p:xfrm>
          <a:off x="5629611" y="177799"/>
          <a:ext cx="6460790" cy="56726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6665">
                  <a:extLst>
                    <a:ext uri="{9D8B030D-6E8A-4147-A177-3AD203B41FA5}">
                      <a16:colId xmlns:a16="http://schemas.microsoft.com/office/drawing/2014/main" val="2817157772"/>
                    </a:ext>
                  </a:extLst>
                </a:gridCol>
                <a:gridCol w="4464125">
                  <a:extLst>
                    <a:ext uri="{9D8B030D-6E8A-4147-A177-3AD203B41FA5}">
                      <a16:colId xmlns:a16="http://schemas.microsoft.com/office/drawing/2014/main" val="1263487633"/>
                    </a:ext>
                  </a:extLst>
                </a:gridCol>
              </a:tblGrid>
              <a:tr h="4515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Result Name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94" marR="108294" marT="54147" marB="541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Definition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94" marR="108294" marT="54147" marB="54147"/>
                </a:tc>
                <a:extLst>
                  <a:ext uri="{0D108BD9-81ED-4DB2-BD59-A6C34878D82A}">
                    <a16:rowId xmlns:a16="http://schemas.microsoft.com/office/drawing/2014/main" val="994517735"/>
                  </a:ext>
                </a:extLst>
              </a:tr>
              <a:tr h="7336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Completed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94" marR="108294" marT="54147" marB="541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Inspection performed and no violation found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94" marR="108294" marT="54147" marB="54147"/>
                </a:tc>
                <a:extLst>
                  <a:ext uri="{0D108BD9-81ED-4DB2-BD59-A6C34878D82A}">
                    <a16:rowId xmlns:a16="http://schemas.microsoft.com/office/drawing/2014/main" val="2027166097"/>
                  </a:ext>
                </a:extLst>
              </a:tr>
              <a:tr h="592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Waived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94" marR="108294" marT="54147" marB="541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Did not go to site or is not required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94" marR="108294" marT="54147" marB="54147"/>
                </a:tc>
                <a:extLst>
                  <a:ext uri="{0D108BD9-81ED-4DB2-BD59-A6C34878D82A}">
                    <a16:rowId xmlns:a16="http://schemas.microsoft.com/office/drawing/2014/main" val="124035811"/>
                  </a:ext>
                </a:extLst>
              </a:tr>
              <a:tr h="9485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Failed – Violation Found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94" marR="108294" marT="54147" marB="541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Code violation found, requires a reinspection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94" marR="108294" marT="54147" marB="54147"/>
                </a:tc>
                <a:extLst>
                  <a:ext uri="{0D108BD9-81ED-4DB2-BD59-A6C34878D82A}">
                    <a16:rowId xmlns:a16="http://schemas.microsoft.com/office/drawing/2014/main" val="3899581234"/>
                  </a:ext>
                </a:extLst>
              </a:tr>
              <a:tr h="9485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Not Ready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94" marR="108294" marT="54147" marB="541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Visited site, but contractor was not ready for the scheduled inspection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94" marR="108294" marT="54147" marB="54147"/>
                </a:tc>
                <a:extLst>
                  <a:ext uri="{0D108BD9-81ED-4DB2-BD59-A6C34878D82A}">
                    <a16:rowId xmlns:a16="http://schemas.microsoft.com/office/drawing/2014/main" val="1802402240"/>
                  </a:ext>
                </a:extLst>
              </a:tr>
              <a:tr h="9485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Final Completed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94" marR="108294" marT="54147" marB="541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Indicates the Final inspection can be set to Completed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94" marR="108294" marT="54147" marB="54147"/>
                </a:tc>
                <a:extLst>
                  <a:ext uri="{0D108BD9-81ED-4DB2-BD59-A6C34878D82A}">
                    <a16:rowId xmlns:a16="http://schemas.microsoft.com/office/drawing/2014/main" val="2452822520"/>
                  </a:ext>
                </a:extLst>
              </a:tr>
              <a:tr h="1049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Final Completed – No Acceptance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94" marR="108294" marT="54147" marB="541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Indicates the Final inspection is completed, and an Acceptance or Bond Release inspection is not required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94" marR="108294" marT="54147" marB="54147"/>
                </a:tc>
                <a:extLst>
                  <a:ext uri="{0D108BD9-81ED-4DB2-BD59-A6C34878D82A}">
                    <a16:rowId xmlns:a16="http://schemas.microsoft.com/office/drawing/2014/main" val="698488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60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65EA2-36E8-46BE-9416-87BD48DD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Inspections by permit type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52D7E72-40AA-43E2-9510-9A1CA312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488976"/>
              </p:ext>
            </p:extLst>
          </p:nvPr>
        </p:nvGraphicFramePr>
        <p:xfrm>
          <a:off x="4086225" y="297750"/>
          <a:ext cx="7987243" cy="55788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6758">
                  <a:extLst>
                    <a:ext uri="{9D8B030D-6E8A-4147-A177-3AD203B41FA5}">
                      <a16:colId xmlns:a16="http://schemas.microsoft.com/office/drawing/2014/main" val="4201058208"/>
                    </a:ext>
                  </a:extLst>
                </a:gridCol>
                <a:gridCol w="1207869">
                  <a:extLst>
                    <a:ext uri="{9D8B030D-6E8A-4147-A177-3AD203B41FA5}">
                      <a16:colId xmlns:a16="http://schemas.microsoft.com/office/drawing/2014/main" val="3725958659"/>
                    </a:ext>
                  </a:extLst>
                </a:gridCol>
                <a:gridCol w="1024816">
                  <a:extLst>
                    <a:ext uri="{9D8B030D-6E8A-4147-A177-3AD203B41FA5}">
                      <a16:colId xmlns:a16="http://schemas.microsoft.com/office/drawing/2014/main" val="1494125419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972688474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3407742429"/>
                    </a:ext>
                  </a:extLst>
                </a:gridCol>
                <a:gridCol w="922866">
                  <a:extLst>
                    <a:ext uri="{9D8B030D-6E8A-4147-A177-3AD203B41FA5}">
                      <a16:colId xmlns:a16="http://schemas.microsoft.com/office/drawing/2014/main" val="3174392192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3051023672"/>
                    </a:ext>
                  </a:extLst>
                </a:gridCol>
              </a:tblGrid>
              <a:tr h="564887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ROW Construction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Minor Utility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Heavy Crane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ROW Maintenance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SIP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UMP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extLst>
                  <a:ext uri="{0D108BD9-81ED-4DB2-BD59-A6C34878D82A}">
                    <a16:rowId xmlns:a16="http://schemas.microsoft.com/office/drawing/2014/main" val="3196451496"/>
                  </a:ext>
                </a:extLst>
              </a:tr>
              <a:tr h="33426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bg1"/>
                          </a:solidFill>
                          <a:effectLst/>
                        </a:rPr>
                        <a:t>Initial 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extLst>
                  <a:ext uri="{0D108BD9-81ED-4DB2-BD59-A6C34878D82A}">
                    <a16:rowId xmlns:a16="http://schemas.microsoft.com/office/drawing/2014/main" val="3634960919"/>
                  </a:ext>
                </a:extLst>
              </a:tr>
              <a:tr h="33426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dirty="0">
                          <a:solidFill>
                            <a:schemeClr val="bg1"/>
                          </a:solidFill>
                          <a:effectLst/>
                        </a:rPr>
                        <a:t>Interim - Amend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extLst>
                  <a:ext uri="{0D108BD9-81ED-4DB2-BD59-A6C34878D82A}">
                    <a16:rowId xmlns:a16="http://schemas.microsoft.com/office/drawing/2014/main" val="677923053"/>
                  </a:ext>
                </a:extLst>
              </a:tr>
              <a:tr h="33426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bg1"/>
                          </a:solidFill>
                          <a:effectLst/>
                        </a:rPr>
                        <a:t>Interim 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extLst>
                  <a:ext uri="{0D108BD9-81ED-4DB2-BD59-A6C34878D82A}">
                    <a16:rowId xmlns:a16="http://schemas.microsoft.com/office/drawing/2014/main" val="3383865176"/>
                  </a:ext>
                </a:extLst>
              </a:tr>
              <a:tr h="33426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bg1"/>
                          </a:solidFill>
                          <a:effectLst/>
                        </a:rPr>
                        <a:t>Site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extLst>
                  <a:ext uri="{0D108BD9-81ED-4DB2-BD59-A6C34878D82A}">
                    <a16:rowId xmlns:a16="http://schemas.microsoft.com/office/drawing/2014/main" val="1540949188"/>
                  </a:ext>
                </a:extLst>
              </a:tr>
              <a:tr h="33426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bg1"/>
                          </a:solidFill>
                          <a:effectLst/>
                        </a:rPr>
                        <a:t>Reinspection 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extLst>
                  <a:ext uri="{0D108BD9-81ED-4DB2-BD59-A6C34878D82A}">
                    <a16:rowId xmlns:a16="http://schemas.microsoft.com/office/drawing/2014/main" val="3864669954"/>
                  </a:ext>
                </a:extLst>
              </a:tr>
              <a:tr h="33426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bg1"/>
                          </a:solidFill>
                          <a:effectLst/>
                        </a:rPr>
                        <a:t>Restoration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extLst>
                  <a:ext uri="{0D108BD9-81ED-4DB2-BD59-A6C34878D82A}">
                    <a16:rowId xmlns:a16="http://schemas.microsoft.com/office/drawing/2014/main" val="415749117"/>
                  </a:ext>
                </a:extLst>
              </a:tr>
              <a:tr h="33426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dirty="0">
                          <a:solidFill>
                            <a:schemeClr val="bg1"/>
                          </a:solidFill>
                          <a:effectLst/>
                        </a:rPr>
                        <a:t>Curb Ramp 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extLst>
                  <a:ext uri="{0D108BD9-81ED-4DB2-BD59-A6C34878D82A}">
                    <a16:rowId xmlns:a16="http://schemas.microsoft.com/office/drawing/2014/main" val="702211195"/>
                  </a:ext>
                </a:extLst>
              </a:tr>
              <a:tr h="33426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bg1"/>
                          </a:solidFill>
                          <a:effectLst/>
                        </a:rPr>
                        <a:t>Off Hours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extLst>
                  <a:ext uri="{0D108BD9-81ED-4DB2-BD59-A6C34878D82A}">
                    <a16:rowId xmlns:a16="http://schemas.microsoft.com/office/drawing/2014/main" val="4248993706"/>
                  </a:ext>
                </a:extLst>
              </a:tr>
              <a:tr h="33426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bg1"/>
                          </a:solidFill>
                          <a:effectLst/>
                        </a:rPr>
                        <a:t>Mark Out 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extLst>
                  <a:ext uri="{0D108BD9-81ED-4DB2-BD59-A6C34878D82A}">
                    <a16:rowId xmlns:a16="http://schemas.microsoft.com/office/drawing/2014/main" val="3585793773"/>
                  </a:ext>
                </a:extLst>
              </a:tr>
              <a:tr h="33426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bg1"/>
                          </a:solidFill>
                          <a:effectLst/>
                        </a:rPr>
                        <a:t>Pre-Con Meeting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extLst>
                  <a:ext uri="{0D108BD9-81ED-4DB2-BD59-A6C34878D82A}">
                    <a16:rowId xmlns:a16="http://schemas.microsoft.com/office/drawing/2014/main" val="1723803618"/>
                  </a:ext>
                </a:extLst>
              </a:tr>
              <a:tr h="33426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bg1"/>
                          </a:solidFill>
                          <a:effectLst/>
                        </a:rPr>
                        <a:t>Final 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extLst>
                  <a:ext uri="{0D108BD9-81ED-4DB2-BD59-A6C34878D82A}">
                    <a16:rowId xmlns:a16="http://schemas.microsoft.com/office/drawing/2014/main" val="3365098803"/>
                  </a:ext>
                </a:extLst>
              </a:tr>
              <a:tr h="33426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bg1"/>
                          </a:solidFill>
                          <a:effectLst/>
                        </a:rPr>
                        <a:t>SDOT Asset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extLst>
                  <a:ext uri="{0D108BD9-81ED-4DB2-BD59-A6C34878D82A}">
                    <a16:rowId xmlns:a16="http://schemas.microsoft.com/office/drawing/2014/main" val="2833068440"/>
                  </a:ext>
                </a:extLst>
              </a:tr>
              <a:tr h="33426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bg1"/>
                          </a:solidFill>
                          <a:effectLst/>
                        </a:rPr>
                        <a:t>Utility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extLst>
                  <a:ext uri="{0D108BD9-81ED-4DB2-BD59-A6C34878D82A}">
                    <a16:rowId xmlns:a16="http://schemas.microsoft.com/office/drawing/2014/main" val="849057592"/>
                  </a:ext>
                </a:extLst>
              </a:tr>
              <a:tr h="33426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bg1"/>
                          </a:solidFill>
                          <a:effectLst/>
                        </a:rPr>
                        <a:t>Acceptance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-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extLst>
                  <a:ext uri="{0D108BD9-81ED-4DB2-BD59-A6C34878D82A}">
                    <a16:rowId xmlns:a16="http://schemas.microsoft.com/office/drawing/2014/main" val="469622272"/>
                  </a:ext>
                </a:extLst>
              </a:tr>
              <a:tr h="33426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dirty="0">
                          <a:solidFill>
                            <a:schemeClr val="bg1"/>
                          </a:solidFill>
                          <a:effectLst/>
                        </a:rPr>
                        <a:t>Bond Release 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-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97" marR="8397" marT="8397" marB="0" anchor="ctr"/>
                </a:tc>
                <a:extLst>
                  <a:ext uri="{0D108BD9-81ED-4DB2-BD59-A6C34878D82A}">
                    <a16:rowId xmlns:a16="http://schemas.microsoft.com/office/drawing/2014/main" val="4198728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987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08D74-DB7A-40CB-9D47-04965386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en-US" sz="3200" dirty="0"/>
              <a:t>Inspection notifications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1C751-9F83-4501-B731-A85E0162F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64" y="586822"/>
            <a:ext cx="6002636" cy="164592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Inspection notifications enable you to schedule an inspection either through the Seattle Services Portal or through an email to Street Use’s inspection group.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7B80D4-6381-448F-9388-43AF93817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032019"/>
              </p:ext>
            </p:extLst>
          </p:nvPr>
        </p:nvGraphicFramePr>
        <p:xfrm>
          <a:off x="715703" y="2734056"/>
          <a:ext cx="10848988" cy="348387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138989">
                  <a:extLst>
                    <a:ext uri="{9D8B030D-6E8A-4147-A177-3AD203B41FA5}">
                      <a16:colId xmlns:a16="http://schemas.microsoft.com/office/drawing/2014/main" val="455855398"/>
                    </a:ext>
                  </a:extLst>
                </a:gridCol>
                <a:gridCol w="3711797">
                  <a:extLst>
                    <a:ext uri="{9D8B030D-6E8A-4147-A177-3AD203B41FA5}">
                      <a16:colId xmlns:a16="http://schemas.microsoft.com/office/drawing/2014/main" val="279236064"/>
                    </a:ext>
                  </a:extLst>
                </a:gridCol>
                <a:gridCol w="3998202">
                  <a:extLst>
                    <a:ext uri="{9D8B030D-6E8A-4147-A177-3AD203B41FA5}">
                      <a16:colId xmlns:a16="http://schemas.microsoft.com/office/drawing/2014/main" val="2061626254"/>
                    </a:ext>
                  </a:extLst>
                </a:gridCol>
              </a:tblGrid>
              <a:tr h="879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Notification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Inspection Triggered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Through Portal or Street Use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 anchor="ctr"/>
                </a:tc>
                <a:extLst>
                  <a:ext uri="{0D108BD9-81ED-4DB2-BD59-A6C34878D82A}">
                    <a16:rowId xmlns:a16="http://schemas.microsoft.com/office/drawing/2014/main" val="794579383"/>
                  </a:ext>
                </a:extLst>
              </a:tr>
              <a:tr h="372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Job Start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Initial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Portal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/>
                </a:tc>
                <a:extLst>
                  <a:ext uri="{0D108BD9-81ED-4DB2-BD59-A6C34878D82A}">
                    <a16:rowId xmlns:a16="http://schemas.microsoft.com/office/drawing/2014/main" val="1538526483"/>
                  </a:ext>
                </a:extLst>
              </a:tr>
              <a:tr h="372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Site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Site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Portal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/>
                </a:tc>
                <a:extLst>
                  <a:ext uri="{0D108BD9-81ED-4DB2-BD59-A6C34878D82A}">
                    <a16:rowId xmlns:a16="http://schemas.microsoft.com/office/drawing/2014/main" val="1678743102"/>
                  </a:ext>
                </a:extLst>
              </a:tr>
              <a:tr h="372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Restoration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Restoration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Portal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/>
                </a:tc>
                <a:extLst>
                  <a:ext uri="{0D108BD9-81ED-4DB2-BD59-A6C34878D82A}">
                    <a16:rowId xmlns:a16="http://schemas.microsoft.com/office/drawing/2014/main" val="2528117102"/>
                  </a:ext>
                </a:extLst>
              </a:tr>
              <a:tr h="372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Curb Ramp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Curb Ramp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Portal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/>
                </a:tc>
                <a:extLst>
                  <a:ext uri="{0D108BD9-81ED-4DB2-BD59-A6C34878D82A}">
                    <a16:rowId xmlns:a16="http://schemas.microsoft.com/office/drawing/2014/main" val="3089519309"/>
                  </a:ext>
                </a:extLst>
              </a:tr>
              <a:tr h="372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Mark Out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Mark Out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Portal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/>
                </a:tc>
                <a:extLst>
                  <a:ext uri="{0D108BD9-81ED-4DB2-BD59-A6C34878D82A}">
                    <a16:rowId xmlns:a16="http://schemas.microsoft.com/office/drawing/2014/main" val="441724059"/>
                  </a:ext>
                </a:extLst>
              </a:tr>
              <a:tr h="372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Off-Hours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Off-hours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Street Use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/>
                </a:tc>
                <a:extLst>
                  <a:ext uri="{0D108BD9-81ED-4DB2-BD59-A6C34878D82A}">
                    <a16:rowId xmlns:a16="http://schemas.microsoft.com/office/drawing/2014/main" val="389290659"/>
                  </a:ext>
                </a:extLst>
              </a:tr>
              <a:tr h="372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Pre-Con Meeting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Pro-Con Meeting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Street Use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9" marR="89739" marT="0" marB="0"/>
                </a:tc>
                <a:extLst>
                  <a:ext uri="{0D108BD9-81ED-4DB2-BD59-A6C34878D82A}">
                    <a16:rowId xmlns:a16="http://schemas.microsoft.com/office/drawing/2014/main" val="595880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971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65EA2-36E8-46BE-9416-87BD48DD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Notifications by permit type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0D504B-15FA-4570-8924-1FAF21EBE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578354"/>
              </p:ext>
            </p:extLst>
          </p:nvPr>
        </p:nvGraphicFramePr>
        <p:xfrm>
          <a:off x="643465" y="1613451"/>
          <a:ext cx="10905069" cy="4513811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938868">
                  <a:extLst>
                    <a:ext uri="{9D8B030D-6E8A-4147-A177-3AD203B41FA5}">
                      <a16:colId xmlns:a16="http://schemas.microsoft.com/office/drawing/2014/main" val="942790770"/>
                    </a:ext>
                  </a:extLst>
                </a:gridCol>
                <a:gridCol w="1599480">
                  <a:extLst>
                    <a:ext uri="{9D8B030D-6E8A-4147-A177-3AD203B41FA5}">
                      <a16:colId xmlns:a16="http://schemas.microsoft.com/office/drawing/2014/main" val="657788205"/>
                    </a:ext>
                  </a:extLst>
                </a:gridCol>
                <a:gridCol w="1769174">
                  <a:extLst>
                    <a:ext uri="{9D8B030D-6E8A-4147-A177-3AD203B41FA5}">
                      <a16:colId xmlns:a16="http://schemas.microsoft.com/office/drawing/2014/main" val="3256950950"/>
                    </a:ext>
                  </a:extLst>
                </a:gridCol>
                <a:gridCol w="1769174">
                  <a:extLst>
                    <a:ext uri="{9D8B030D-6E8A-4147-A177-3AD203B41FA5}">
                      <a16:colId xmlns:a16="http://schemas.microsoft.com/office/drawing/2014/main" val="944466094"/>
                    </a:ext>
                  </a:extLst>
                </a:gridCol>
                <a:gridCol w="1769174">
                  <a:extLst>
                    <a:ext uri="{9D8B030D-6E8A-4147-A177-3AD203B41FA5}">
                      <a16:colId xmlns:a16="http://schemas.microsoft.com/office/drawing/2014/main" val="1823223548"/>
                    </a:ext>
                  </a:extLst>
                </a:gridCol>
                <a:gridCol w="1077063">
                  <a:extLst>
                    <a:ext uri="{9D8B030D-6E8A-4147-A177-3AD203B41FA5}">
                      <a16:colId xmlns:a16="http://schemas.microsoft.com/office/drawing/2014/main" val="922576072"/>
                    </a:ext>
                  </a:extLst>
                </a:gridCol>
                <a:gridCol w="982136">
                  <a:extLst>
                    <a:ext uri="{9D8B030D-6E8A-4147-A177-3AD203B41FA5}">
                      <a16:colId xmlns:a16="http://schemas.microsoft.com/office/drawing/2014/main" val="2367858658"/>
                    </a:ext>
                  </a:extLst>
                </a:gridCol>
              </a:tblGrid>
              <a:tr h="64341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chemeClr val="bg1"/>
                          </a:solidFill>
                          <a:effectLst/>
                        </a:rPr>
                        <a:t>ROW Construction </a:t>
                      </a:r>
                      <a:endParaRPr lang="en-US" sz="1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chemeClr val="bg1"/>
                          </a:solidFill>
                          <a:effectLst/>
                        </a:rPr>
                        <a:t>Minor Utility</a:t>
                      </a:r>
                      <a:endParaRPr lang="en-US" sz="1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chemeClr val="bg1"/>
                          </a:solidFill>
                          <a:effectLst/>
                        </a:rPr>
                        <a:t>Heavy Crane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chemeClr val="bg1"/>
                          </a:solidFill>
                          <a:effectLst/>
                        </a:rPr>
                        <a:t>ROW Maintenance</a:t>
                      </a:r>
                      <a:endParaRPr lang="en-US" sz="1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chemeClr val="bg1"/>
                          </a:solidFill>
                          <a:effectLst/>
                        </a:rPr>
                        <a:t>SIP</a:t>
                      </a:r>
                      <a:endParaRPr lang="en-US" sz="1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chemeClr val="bg1"/>
                          </a:solidFill>
                          <a:effectLst/>
                        </a:rPr>
                        <a:t>UMP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8029"/>
                  </a:ext>
                </a:extLst>
              </a:tr>
              <a:tr h="5520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bg1"/>
                          </a:solidFill>
                          <a:effectLst/>
                        </a:rPr>
                        <a:t>Job Start</a:t>
                      </a:r>
                      <a:endParaRPr lang="en-US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 dirty="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 dirty="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 dirty="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659874"/>
                  </a:ext>
                </a:extLst>
              </a:tr>
              <a:tr h="5520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>
                          <a:solidFill>
                            <a:schemeClr val="bg1"/>
                          </a:solidFill>
                          <a:effectLst/>
                        </a:rPr>
                        <a:t>Site</a:t>
                      </a:r>
                      <a:endParaRPr lang="en-US" sz="17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 dirty="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766048"/>
                  </a:ext>
                </a:extLst>
              </a:tr>
              <a:tr h="5520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>
                          <a:solidFill>
                            <a:schemeClr val="bg1"/>
                          </a:solidFill>
                          <a:effectLst/>
                        </a:rPr>
                        <a:t>Restoration</a:t>
                      </a:r>
                      <a:endParaRPr lang="en-US" sz="17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-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 dirty="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574778"/>
                  </a:ext>
                </a:extLst>
              </a:tr>
              <a:tr h="5520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>
                          <a:solidFill>
                            <a:schemeClr val="bg1"/>
                          </a:solidFill>
                          <a:effectLst/>
                        </a:rPr>
                        <a:t>Curb Ramp  </a:t>
                      </a:r>
                      <a:endParaRPr lang="en-US" sz="17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-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3DA5"/>
                          </a:solidFill>
                          <a:effectLst/>
                        </a:rPr>
                        <a:t>-</a:t>
                      </a:r>
                      <a:endParaRPr lang="en-US" sz="1700" dirty="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-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-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 dirty="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07752"/>
                  </a:ext>
                </a:extLst>
              </a:tr>
              <a:tr h="5520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>
                          <a:solidFill>
                            <a:schemeClr val="bg1"/>
                          </a:solidFill>
                          <a:effectLst/>
                        </a:rPr>
                        <a:t>Mark Out </a:t>
                      </a:r>
                      <a:endParaRPr lang="en-US" sz="17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-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 dirty="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72154"/>
                  </a:ext>
                </a:extLst>
              </a:tr>
              <a:tr h="5520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>
                          <a:solidFill>
                            <a:schemeClr val="bg1"/>
                          </a:solidFill>
                          <a:effectLst/>
                        </a:rPr>
                        <a:t>Off Hours</a:t>
                      </a:r>
                      <a:endParaRPr lang="en-US" sz="17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 dirty="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250544"/>
                  </a:ext>
                </a:extLst>
              </a:tr>
              <a:tr h="5520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bg1"/>
                          </a:solidFill>
                          <a:effectLst/>
                        </a:rPr>
                        <a:t>Pre-Con Meeting</a:t>
                      </a:r>
                      <a:endParaRPr lang="en-US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3DA5"/>
                          </a:solidFill>
                          <a:effectLst/>
                        </a:rPr>
                        <a:t>X</a:t>
                      </a:r>
                      <a:endParaRPr lang="en-US" sz="1700" dirty="0">
                        <a:solidFill>
                          <a:srgbClr val="003DA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89" marR="14589" marT="1458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59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419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1B65D-EB07-4FD2-A001-712021D9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0571-36B6-4B56-83CF-B7E25A9EF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269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Not all inspections and notifications populate at one time.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Inspections and notifications are populated based on an action.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*Final inspections for utility permits get scheduled one business day after the 6- month expiration date. 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1EF1DBA-B549-46AA-B714-66BF418976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762792"/>
              </p:ext>
            </p:extLst>
          </p:nvPr>
        </p:nvGraphicFramePr>
        <p:xfrm>
          <a:off x="6858000" y="237067"/>
          <a:ext cx="4986867" cy="5376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3528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9B24D-677B-47E6-A8EA-605ABE96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61" y="365127"/>
            <a:ext cx="423817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Scheduling through the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5CAB2-C4E7-4055-B07C-68B7D7FE0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61" y="2406610"/>
            <a:ext cx="4238170" cy="2351657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In the Inspections section on the permit (aka record), select ‘Actions’ and then ‘Schedule.’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FD9321-431D-4128-9335-B3605D2C7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296" y="365127"/>
            <a:ext cx="7329543" cy="5774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05CB34-116E-46E9-AE13-080BE54C2CFA}"/>
              </a:ext>
            </a:extLst>
          </p:cNvPr>
          <p:cNvCxnSpPr>
            <a:cxnSpLocks/>
          </p:cNvCxnSpPr>
          <p:nvPr/>
        </p:nvCxnSpPr>
        <p:spPr>
          <a:xfrm>
            <a:off x="7298266" y="3976138"/>
            <a:ext cx="395254" cy="371189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679A9F0-3EF5-47CD-B2BF-13542F70232B}"/>
              </a:ext>
            </a:extLst>
          </p:cNvPr>
          <p:cNvSpPr/>
          <p:nvPr/>
        </p:nvSpPr>
        <p:spPr>
          <a:xfrm>
            <a:off x="6828266" y="3517131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32641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9B24D-677B-47E6-A8EA-605ABE96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61" y="365127"/>
            <a:ext cx="423817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Scheduling through the Portal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96D9EB-6805-41B0-8B9D-8ECF04AD3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40" y="1902354"/>
            <a:ext cx="4588933" cy="40873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2) Select date on the calendar in the timeframe allotted based on the issued start date and duration.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3) Verify Onsite Contact and submit.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4) Finish.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74887A-BE45-4448-9AF0-44956B887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273" y="365127"/>
            <a:ext cx="4086225" cy="3228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A53571-7B61-4525-8021-A0E56D0D010C}"/>
              </a:ext>
            </a:extLst>
          </p:cNvPr>
          <p:cNvSpPr/>
          <p:nvPr/>
        </p:nvSpPr>
        <p:spPr>
          <a:xfrm>
            <a:off x="4499076" y="982596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05CB34-116E-46E9-AE13-080BE54C2CFA}"/>
              </a:ext>
            </a:extLst>
          </p:cNvPr>
          <p:cNvCxnSpPr>
            <a:cxnSpLocks/>
          </p:cNvCxnSpPr>
          <p:nvPr/>
        </p:nvCxnSpPr>
        <p:spPr>
          <a:xfrm>
            <a:off x="4918019" y="1411801"/>
            <a:ext cx="395254" cy="371189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5EA04-113C-4863-AA28-66BDD1D2C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13"/>
          <a:stretch/>
        </p:blipFill>
        <p:spPr>
          <a:xfrm>
            <a:off x="6265333" y="1027908"/>
            <a:ext cx="4076700" cy="3815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BB151E-0B6C-4A69-A6B4-135483C9E80C}"/>
              </a:ext>
            </a:extLst>
          </p:cNvPr>
          <p:cNvCxnSpPr>
            <a:cxnSpLocks/>
          </p:cNvCxnSpPr>
          <p:nvPr/>
        </p:nvCxnSpPr>
        <p:spPr>
          <a:xfrm flipH="1">
            <a:off x="7091578" y="4052106"/>
            <a:ext cx="392955" cy="409554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ED07EF8-716B-4154-8DBA-C3B6958560FB}"/>
              </a:ext>
            </a:extLst>
          </p:cNvPr>
          <p:cNvSpPr/>
          <p:nvPr/>
        </p:nvSpPr>
        <p:spPr>
          <a:xfrm>
            <a:off x="7415667" y="3638586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DA7943-5FC6-43E8-8123-1DEC9059D6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07" r="4508" b="-4554"/>
          <a:stretch/>
        </p:blipFill>
        <p:spPr>
          <a:xfrm>
            <a:off x="8051800" y="1517912"/>
            <a:ext cx="3938039" cy="4312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AC9111-8BD2-4A4C-9033-0AD12A961BD0}"/>
              </a:ext>
            </a:extLst>
          </p:cNvPr>
          <p:cNvCxnSpPr>
            <a:cxnSpLocks/>
          </p:cNvCxnSpPr>
          <p:nvPr/>
        </p:nvCxnSpPr>
        <p:spPr>
          <a:xfrm>
            <a:off x="7719533" y="5119978"/>
            <a:ext cx="429338" cy="425915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68F18E7-7F50-4B72-9664-220D70AF7671}"/>
              </a:ext>
            </a:extLst>
          </p:cNvPr>
          <p:cNvSpPr/>
          <p:nvPr/>
        </p:nvSpPr>
        <p:spPr>
          <a:xfrm>
            <a:off x="7288055" y="4648849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9565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96D9EB-6805-41B0-8B9D-8ECF04AD3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41" y="1902354"/>
            <a:ext cx="4269596" cy="40873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1) In the Inspections section on the permit (aka record), select ‘Actions’ and then ‘Reschedule.’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Follow the previous steps 2-4.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Note: </a:t>
            </a:r>
            <a:r>
              <a:rPr lang="en-US" dirty="0">
                <a:solidFill>
                  <a:schemeClr val="accent2"/>
                </a:solidFill>
              </a:rPr>
              <a:t>a 2-business day notice is required to schedule or reschedule an inspection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9B24D-677B-47E6-A8EA-605ABE96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61" y="365127"/>
            <a:ext cx="423817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Re-scheduling through the Portal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BF0A4A04-0986-4FF6-B68D-B5D6DCD8F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23" r="-1"/>
          <a:stretch/>
        </p:blipFill>
        <p:spPr>
          <a:xfrm>
            <a:off x="4731614" y="594718"/>
            <a:ext cx="7345394" cy="5394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5A1B8F8-7493-4269-8007-8D73C30F1035}"/>
              </a:ext>
            </a:extLst>
          </p:cNvPr>
          <p:cNvSpPr/>
          <p:nvPr/>
        </p:nvSpPr>
        <p:spPr>
          <a:xfrm>
            <a:off x="8591265" y="420310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F660C1-9787-4A8C-B635-9321F8C9CB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49"/>
          <a:stretch/>
        </p:blipFill>
        <p:spPr>
          <a:xfrm>
            <a:off x="7670800" y="4724400"/>
            <a:ext cx="962969" cy="666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05CB34-116E-46E9-AE13-080BE54C2CFA}"/>
              </a:ext>
            </a:extLst>
          </p:cNvPr>
          <p:cNvCxnSpPr>
            <a:cxnSpLocks/>
          </p:cNvCxnSpPr>
          <p:nvPr/>
        </p:nvCxnSpPr>
        <p:spPr>
          <a:xfrm flipH="1">
            <a:off x="8250580" y="4640055"/>
            <a:ext cx="383189" cy="517017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1B1595F-0974-4162-8DFC-5F97B9E99E85}"/>
              </a:ext>
            </a:extLst>
          </p:cNvPr>
          <p:cNvSpPr/>
          <p:nvPr/>
        </p:nvSpPr>
        <p:spPr>
          <a:xfrm>
            <a:off x="4815220" y="3911600"/>
            <a:ext cx="2693205" cy="151439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6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ontent Placeholder 4">
            <a:extLst>
              <a:ext uri="{FF2B5EF4-FFF2-40B4-BE49-F238E27FC236}">
                <a16:creationId xmlns:a16="http://schemas.microsoft.com/office/drawing/2014/main" id="{F946705C-C5A5-4512-9BFC-9529AECE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64" y="151808"/>
            <a:ext cx="5920095" cy="5852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96D9EB-6805-41B0-8B9D-8ECF04AD3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41" y="1902354"/>
            <a:ext cx="4269596" cy="4087324"/>
          </a:xfrm>
        </p:spPr>
        <p:txBody>
          <a:bodyPr>
            <a:normAutofit/>
          </a:bodyPr>
          <a:lstStyle/>
          <a:p>
            <a:r>
              <a:rPr lang="en-US" dirty="0"/>
              <a:t>Must be scheduled by individual permit on the Portal 2-business days in advance.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Restoration notifications by email will no longer be accepted after November 7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9B24D-677B-47E6-A8EA-605ABE96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61" y="365127"/>
            <a:ext cx="4238170" cy="1325563"/>
          </a:xfrm>
        </p:spPr>
        <p:txBody>
          <a:bodyPr>
            <a:normAutofit/>
          </a:bodyPr>
          <a:lstStyle/>
          <a:p>
            <a:r>
              <a:rPr lang="en-US" dirty="0"/>
              <a:t>Restoration notifications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05CB34-116E-46E9-AE13-080BE54C2CFA}"/>
              </a:ext>
            </a:extLst>
          </p:cNvPr>
          <p:cNvCxnSpPr>
            <a:cxnSpLocks/>
          </p:cNvCxnSpPr>
          <p:nvPr/>
        </p:nvCxnSpPr>
        <p:spPr>
          <a:xfrm flipH="1">
            <a:off x="10553512" y="930783"/>
            <a:ext cx="383189" cy="517017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4D68FB-2366-4092-B5B2-00529D4DED8C}"/>
              </a:ext>
            </a:extLst>
          </p:cNvPr>
          <p:cNvCxnSpPr>
            <a:cxnSpLocks/>
          </p:cNvCxnSpPr>
          <p:nvPr/>
        </p:nvCxnSpPr>
        <p:spPr>
          <a:xfrm flipH="1">
            <a:off x="10745106" y="2759583"/>
            <a:ext cx="383189" cy="517017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02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08" y="80413"/>
            <a:ext cx="10662248" cy="1200330"/>
          </a:xfrm>
        </p:spPr>
        <p:txBody>
          <a:bodyPr>
            <a:normAutofit/>
          </a:bodyPr>
          <a:lstStyle/>
          <a:p>
            <a:r>
              <a:rPr lang="en-US" sz="4000" dirty="0"/>
              <a:t>Our vision, mission, and core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B3AE-8732-4F5B-AADC-0BA1C32A1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653" y="1654461"/>
            <a:ext cx="4993386" cy="3240901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800" dirty="0"/>
              <a:t>Committed to </a:t>
            </a:r>
            <a:r>
              <a:rPr lang="en-US" sz="2800" b="1" dirty="0"/>
              <a:t>6 core values</a:t>
            </a:r>
            <a:r>
              <a:rPr lang="en-US" sz="2800" dirty="0"/>
              <a:t>:</a:t>
            </a:r>
          </a:p>
          <a:p>
            <a:r>
              <a:rPr lang="en-US" sz="2800" dirty="0"/>
              <a:t>Equity</a:t>
            </a:r>
          </a:p>
          <a:p>
            <a:r>
              <a:rPr lang="en-US" sz="2800" dirty="0"/>
              <a:t>Safety</a:t>
            </a:r>
          </a:p>
          <a:p>
            <a:r>
              <a:rPr lang="en-US" sz="2800" dirty="0"/>
              <a:t>Mobility</a:t>
            </a:r>
          </a:p>
          <a:p>
            <a:r>
              <a:rPr lang="en-US" sz="2800" dirty="0"/>
              <a:t>Sustainability</a:t>
            </a:r>
          </a:p>
          <a:p>
            <a:r>
              <a:rPr lang="en-US" sz="2800" dirty="0"/>
              <a:t>Livability</a:t>
            </a:r>
          </a:p>
          <a:p>
            <a:r>
              <a:rPr lang="en-US" sz="2800" dirty="0"/>
              <a:t>Excellence</a:t>
            </a:r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1105AE-31F5-4AD2-B12E-58C59E8886D6}"/>
              </a:ext>
            </a:extLst>
          </p:cNvPr>
          <p:cNvSpPr/>
          <p:nvPr/>
        </p:nvSpPr>
        <p:spPr>
          <a:xfrm>
            <a:off x="451450" y="1558596"/>
            <a:ext cx="6104208" cy="36009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3DA5">
                    <a:lumMod val="50000"/>
                  </a:srgbClr>
                </a:solidFill>
              </a:rPr>
              <a:t>Vision: </a:t>
            </a:r>
            <a:r>
              <a:rPr lang="en-US" sz="2800" dirty="0">
                <a:solidFill>
                  <a:srgbClr val="003DA5">
                    <a:lumMod val="50000"/>
                  </a:srgbClr>
                </a:solidFill>
              </a:rPr>
              <a:t>Seattle is a thriving equitable community powered by dependable transportation</a:t>
            </a:r>
          </a:p>
          <a:p>
            <a:pPr>
              <a:defRPr/>
            </a:pPr>
            <a:endParaRPr lang="en-US" sz="2800" dirty="0">
              <a:solidFill>
                <a:srgbClr val="003DA5">
                  <a:lumMod val="50000"/>
                </a:srgb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Mission: </a:t>
            </a:r>
            <a:r>
              <a:rPr lang="en-US" sz="2800" dirty="0">
                <a:solidFill>
                  <a:srgbClr val="003DA5">
                    <a:lumMod val="50000"/>
                  </a:srgbClr>
                </a:solidFill>
                <a:latin typeface="Calibri"/>
              </a:rPr>
              <a:t>to deliver a transportation system that provides safe and affordable access to places and opportunities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397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96D9EB-6805-41B0-8B9D-8ECF04AD3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07" y="3307821"/>
            <a:ext cx="5883993" cy="2330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Off-Hours</a:t>
            </a:r>
          </a:p>
          <a:p>
            <a:pPr lvl="1"/>
            <a:r>
              <a:rPr lang="en-US" dirty="0"/>
              <a:t>Work outside of normal working hours, 8:00 AM - 5:00 PM Monday through Friday</a:t>
            </a:r>
          </a:p>
          <a:p>
            <a:pPr lvl="1"/>
            <a:r>
              <a:rPr lang="en-US" b="1" dirty="0"/>
              <a:t>3-business days </a:t>
            </a:r>
            <a:r>
              <a:rPr lang="en-US" dirty="0"/>
              <a:t>in advance notice required</a:t>
            </a:r>
          </a:p>
          <a:p>
            <a:pPr lvl="1"/>
            <a:r>
              <a:rPr lang="en-US" dirty="0"/>
              <a:t>Email </a:t>
            </a:r>
            <a:r>
              <a:rPr lang="en-US" u="sng" dirty="0">
                <a:hlinkClick r:id="rId2"/>
              </a:rPr>
              <a:t>DOT_StUse_OffHours_Inspection@seattle.gov</a:t>
            </a:r>
            <a:endParaRPr lang="en-US" u="sng" dirty="0"/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9B24D-677B-47E6-A8EA-605ABE96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07" y="227765"/>
            <a:ext cx="7968172" cy="1325563"/>
          </a:xfrm>
        </p:spPr>
        <p:txBody>
          <a:bodyPr>
            <a:normAutofit/>
          </a:bodyPr>
          <a:lstStyle/>
          <a:p>
            <a:r>
              <a:rPr lang="en-US" dirty="0"/>
              <a:t>Scheduling offline of the Portal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E646D02-2980-4C9E-88A6-1CB278493BBC}"/>
              </a:ext>
            </a:extLst>
          </p:cNvPr>
          <p:cNvSpPr txBox="1">
            <a:spLocks/>
          </p:cNvSpPr>
          <p:nvPr/>
        </p:nvSpPr>
        <p:spPr>
          <a:xfrm>
            <a:off x="6593331" y="1429490"/>
            <a:ext cx="5469715" cy="258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Pre-Con Meeting</a:t>
            </a:r>
          </a:p>
          <a:p>
            <a:pPr lvl="1"/>
            <a:r>
              <a:rPr lang="en-US" dirty="0"/>
              <a:t>Required on UMPs and SIPs only</a:t>
            </a:r>
          </a:p>
          <a:p>
            <a:pPr lvl="2"/>
            <a:r>
              <a:rPr lang="en-US" dirty="0"/>
              <a:t>For SIPs, the SIP Project Manager will schedule</a:t>
            </a:r>
          </a:p>
          <a:p>
            <a:pPr lvl="2"/>
            <a:r>
              <a:rPr lang="en-US"/>
              <a:t>For UMPs</a:t>
            </a:r>
            <a:r>
              <a:rPr lang="en-US" dirty="0"/>
              <a:t>, the assigned inspector will schedule</a:t>
            </a:r>
          </a:p>
          <a:p>
            <a:pPr lvl="1"/>
            <a:r>
              <a:rPr lang="en-US" dirty="0"/>
              <a:t>To request a Pre-Con Meeting for non-UMP and non-SIP permits, email the assigned St Use Inspector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0" name="Graphic 9" descr="Construction worker">
            <a:extLst>
              <a:ext uri="{FF2B5EF4-FFF2-40B4-BE49-F238E27FC236}">
                <a16:creationId xmlns:a16="http://schemas.microsoft.com/office/drawing/2014/main" id="{F07EDC35-8A86-4982-91AA-D1D0009ED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6600" y="1722756"/>
            <a:ext cx="1554480" cy="1554480"/>
          </a:xfrm>
          <a:prstGeom prst="rect">
            <a:avLst/>
          </a:prstGeom>
        </p:spPr>
      </p:pic>
      <p:pic>
        <p:nvPicPr>
          <p:cNvPr id="12" name="Graphic 11" descr="Meeting">
            <a:extLst>
              <a:ext uri="{FF2B5EF4-FFF2-40B4-BE49-F238E27FC236}">
                <a16:creationId xmlns:a16="http://schemas.microsoft.com/office/drawing/2014/main" id="{807A72E0-44CF-4E9B-B5B2-023CB271C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9758" y="3691151"/>
            <a:ext cx="17373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86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>
            <a:extLst>
              <a:ext uri="{FF2B5EF4-FFF2-40B4-BE49-F238E27FC236}">
                <a16:creationId xmlns:a16="http://schemas.microsoft.com/office/drawing/2014/main" id="{723A8405-150C-4499-A5ED-AB0D414E8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" t="829" r="400" b="12679"/>
          <a:stretch/>
        </p:blipFill>
        <p:spPr bwMode="auto">
          <a:xfrm>
            <a:off x="5539895" y="0"/>
            <a:ext cx="6529075" cy="623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96D9EB-6805-41B0-8B9D-8ECF04AD3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41" y="1902354"/>
            <a:ext cx="4269596" cy="40873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9B24D-677B-47E6-A8EA-605ABE96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84" y="66189"/>
            <a:ext cx="5464970" cy="1252006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find the status of inspections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05CB34-116E-46E9-AE13-080BE54C2CFA}"/>
              </a:ext>
            </a:extLst>
          </p:cNvPr>
          <p:cNvCxnSpPr>
            <a:cxnSpLocks/>
          </p:cNvCxnSpPr>
          <p:nvPr/>
        </p:nvCxnSpPr>
        <p:spPr>
          <a:xfrm flipH="1" flipV="1">
            <a:off x="8598877" y="914400"/>
            <a:ext cx="1645984" cy="1997583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E5AC7F-1900-4B28-8ADC-E67CF0DE7C66}"/>
              </a:ext>
            </a:extLst>
          </p:cNvPr>
          <p:cNvCxnSpPr>
            <a:cxnSpLocks/>
          </p:cNvCxnSpPr>
          <p:nvPr/>
        </p:nvCxnSpPr>
        <p:spPr>
          <a:xfrm flipH="1">
            <a:off x="7469361" y="2911983"/>
            <a:ext cx="2775500" cy="912671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4E3A931-0033-48F4-837C-6072600FDF57}"/>
              </a:ext>
            </a:extLst>
          </p:cNvPr>
          <p:cNvSpPr txBox="1">
            <a:spLocks/>
          </p:cNvSpPr>
          <p:nvPr/>
        </p:nvSpPr>
        <p:spPr>
          <a:xfrm>
            <a:off x="305566" y="1780992"/>
            <a:ext cx="4269596" cy="408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on the permit, select </a:t>
            </a:r>
            <a:r>
              <a:rPr lang="en-US" b="1" dirty="0"/>
              <a:t>Inspections</a:t>
            </a:r>
            <a:r>
              <a:rPr lang="en-US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All scheduled, waived and resulted inspections will be visible.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93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41CD-F59A-4CEF-83BA-917B9915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12578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Upcoming events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794478-F06A-4A60-94BB-340BB0301B85}"/>
              </a:ext>
            </a:extLst>
          </p:cNvPr>
          <p:cNvSpPr txBox="1">
            <a:spLocks/>
          </p:cNvSpPr>
          <p:nvPr/>
        </p:nvSpPr>
        <p:spPr>
          <a:xfrm>
            <a:off x="7223858" y="889768"/>
            <a:ext cx="4707127" cy="39555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One workshop per topic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Each workshop will be held virtually using </a:t>
            </a:r>
            <a:r>
              <a:rPr lang="en-US" dirty="0" err="1"/>
              <a:t>Webex</a:t>
            </a:r>
            <a:r>
              <a:rPr lang="en-US" dirty="0"/>
              <a:t> and recorded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Q&amp;A sessions will be a 1-hour live event twice a week using </a:t>
            </a:r>
            <a:r>
              <a:rPr lang="en-US" dirty="0" err="1"/>
              <a:t>Webex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Stay informed in our monthly newsletter and website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16B5052C-8FE6-4EB7-8A4E-107396B2D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28058"/>
              </p:ext>
            </p:extLst>
          </p:nvPr>
        </p:nvGraphicFramePr>
        <p:xfrm>
          <a:off x="653562" y="1529826"/>
          <a:ext cx="5620942" cy="3972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316">
                  <a:extLst>
                    <a:ext uri="{9D8B030D-6E8A-4147-A177-3AD203B41FA5}">
                      <a16:colId xmlns:a16="http://schemas.microsoft.com/office/drawing/2014/main" val="1630397082"/>
                    </a:ext>
                  </a:extLst>
                </a:gridCol>
                <a:gridCol w="3321626">
                  <a:extLst>
                    <a:ext uri="{9D8B030D-6E8A-4147-A177-3AD203B41FA5}">
                      <a16:colId xmlns:a16="http://schemas.microsoft.com/office/drawing/2014/main" val="2062520070"/>
                    </a:ext>
                  </a:extLst>
                </a:gridCol>
              </a:tblGrid>
              <a:tr h="562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Date,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Topic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0806712"/>
                  </a:ext>
                </a:extLst>
              </a:tr>
              <a:tr h="580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Oct 19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, 3-4pm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Seattle Services Portal (SSP) Overview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2295376"/>
                  </a:ext>
                </a:extLst>
              </a:tr>
              <a:tr h="5625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Oct 26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, 2-3pm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Utility Permit Overview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4357220"/>
                  </a:ext>
                </a:extLst>
              </a:tr>
              <a:tr h="5625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Oct 28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, 3-4pm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Construction Permit Overview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609141"/>
                  </a:ext>
                </a:extLst>
              </a:tr>
              <a:tr h="5625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Oct 30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, 11:30am-12:30pm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Street Improvement Permit Overview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3348074"/>
                  </a:ext>
                </a:extLst>
              </a:tr>
              <a:tr h="5625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Week of Nov 9</a:t>
                      </a:r>
                      <a:r>
                        <a:rPr lang="en-US" sz="1600" baseline="30000" dirty="0"/>
                        <a:t>th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General Q&amp;A’s Sessions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339242"/>
                  </a:ext>
                </a:extLst>
              </a:tr>
              <a:tr h="5625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Week of Nov 16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General Q&amp;A’s Sessions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9292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991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62F4-279F-4EA5-BE83-43CDE076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40592-7164-41B7-958D-C825671AA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768" y="1902951"/>
            <a:ext cx="8032465" cy="256840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Christopher.Luedke@seattle.gov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439EA-4923-4A11-96D9-BCFE5896EE8B}"/>
              </a:ext>
            </a:extLst>
          </p:cNvPr>
          <p:cNvSpPr/>
          <p:nvPr/>
        </p:nvSpPr>
        <p:spPr>
          <a:xfrm>
            <a:off x="0" y="3246121"/>
            <a:ext cx="12192000" cy="580694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68569" tIns="34275" rIns="68569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6B2CFF-4C1F-4269-A78C-1BEB70D114E9}"/>
              </a:ext>
            </a:extLst>
          </p:cNvPr>
          <p:cNvSpPr txBox="1"/>
          <p:nvPr/>
        </p:nvSpPr>
        <p:spPr>
          <a:xfrm>
            <a:off x="3312795" y="3294094"/>
            <a:ext cx="55664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</a:rPr>
              <a:t>www.seattle.gov/transportation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66A47-CDF5-42A3-A494-0E3799319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400" y="4394034"/>
            <a:ext cx="3865199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1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9F100-32AE-4693-A7DC-BD55703B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Workshop overview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DC5F4D-08A3-46F5-B1FD-E9BFA727C4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552047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261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33479-F3CC-46C2-AB23-F3394B1F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Accela launch overview</a:t>
            </a:r>
          </a:p>
        </p:txBody>
      </p:sp>
      <p:sp>
        <p:nvSpPr>
          <p:cNvPr id="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F7207-065E-4309-98D1-1D3F7B794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Accela is a new permit system that will replace Hansen 7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Accela meets the following city, department, and division goals:</a:t>
            </a:r>
          </a:p>
          <a:p>
            <a:pPr lvl="2"/>
            <a:r>
              <a:rPr lang="en-US" sz="2000" dirty="0"/>
              <a:t>Improved consistent, predictable, and transparent permitting and inspections</a:t>
            </a:r>
          </a:p>
          <a:p>
            <a:pPr lvl="2"/>
            <a:r>
              <a:rPr lang="en-US" sz="2000" dirty="0"/>
              <a:t>Improved online user experience</a:t>
            </a:r>
          </a:p>
          <a:p>
            <a:pPr lvl="2"/>
            <a:r>
              <a:rPr lang="en-US" sz="2000" dirty="0"/>
              <a:t>Integrate systems for users across departments </a:t>
            </a:r>
          </a:p>
        </p:txBody>
      </p:sp>
    </p:spTree>
    <p:extLst>
      <p:ext uri="{BB962C8B-B14F-4D97-AF65-F5344CB8AC3E}">
        <p14:creationId xmlns:p14="http://schemas.microsoft.com/office/powerpoint/2010/main" val="1064333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33479-F3CC-46C2-AB23-F3394B1F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Accela launch overview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81E5DA7B-E4A1-4997-BC5C-1F368CD5A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502614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131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F15F1F-152D-4905-9CE2-11B7407C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Permit types - what’s coming in November 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EACBDE-14E3-4D44-8B3D-254094B8DCD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547010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421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115D3-0A77-4231-AD54-F8ACDFE8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64" y="632913"/>
            <a:ext cx="2654179" cy="1325563"/>
          </a:xfrm>
        </p:spPr>
        <p:txBody>
          <a:bodyPr/>
          <a:lstStyle/>
          <a:p>
            <a:r>
              <a:rPr lang="en-US" dirty="0"/>
              <a:t>Inspection 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55E33-7974-4586-A541-9B4B5F535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1648" y="1371600"/>
            <a:ext cx="2514600" cy="4876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8B24A0-FF63-4519-948A-B9AC2E8DB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ED83C-2D8A-42B0-BBF1-CDE43C1054AA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B4BFAAE-EA2D-4577-A678-E4BB290074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548275"/>
              </p:ext>
            </p:extLst>
          </p:nvPr>
        </p:nvGraphicFramePr>
        <p:xfrm>
          <a:off x="3112248" y="4061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31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77943-FE6F-491C-A7A9-5B56D758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Core inspection type definitions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9B462EB9-7E9D-46D2-B88B-909FBD9F7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732592"/>
              </p:ext>
            </p:extLst>
          </p:nvPr>
        </p:nvGraphicFramePr>
        <p:xfrm>
          <a:off x="709460" y="1632251"/>
          <a:ext cx="10905068" cy="446473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049740">
                  <a:extLst>
                    <a:ext uri="{9D8B030D-6E8A-4147-A177-3AD203B41FA5}">
                      <a16:colId xmlns:a16="http://schemas.microsoft.com/office/drawing/2014/main" val="3847523947"/>
                    </a:ext>
                  </a:extLst>
                </a:gridCol>
                <a:gridCol w="7855328">
                  <a:extLst>
                    <a:ext uri="{9D8B030D-6E8A-4147-A177-3AD203B41FA5}">
                      <a16:colId xmlns:a16="http://schemas.microsoft.com/office/drawing/2014/main" val="2150095357"/>
                    </a:ext>
                  </a:extLst>
                </a:gridCol>
              </a:tblGrid>
              <a:tr h="408216">
                <a:tc>
                  <a:txBody>
                    <a:bodyPr/>
                    <a:lstStyle/>
                    <a:p>
                      <a:r>
                        <a:rPr lang="en-US" sz="2000" dirty="0"/>
                        <a:t>Core Inspection Type</a:t>
                      </a:r>
                    </a:p>
                  </a:txBody>
                  <a:tcPr marL="91976" marR="91976" marT="45988" marB="4598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Definition</a:t>
                      </a:r>
                    </a:p>
                  </a:txBody>
                  <a:tcPr marL="91976" marR="91976" marT="45988" marB="45988"/>
                </a:tc>
                <a:extLst>
                  <a:ext uri="{0D108BD9-81ED-4DB2-BD59-A6C34878D82A}">
                    <a16:rowId xmlns:a16="http://schemas.microsoft.com/office/drawing/2014/main" val="2078084101"/>
                  </a:ext>
                </a:extLst>
              </a:tr>
              <a:tr h="701576">
                <a:tc>
                  <a:txBody>
                    <a:bodyPr/>
                    <a:lstStyle/>
                    <a:p>
                      <a:r>
                        <a:rPr lang="en-US" sz="2000" dirty="0"/>
                        <a:t>Initial</a:t>
                      </a:r>
                    </a:p>
                  </a:txBody>
                  <a:tcPr marL="91976" marR="91976" marT="45988" marB="4598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First inspection on a new permit. There is only one Initial Inspection on a permit. </a:t>
                      </a:r>
                    </a:p>
                  </a:txBody>
                  <a:tcPr marL="91976" marR="91976" marT="45988" marB="45988"/>
                </a:tc>
                <a:extLst>
                  <a:ext uri="{0D108BD9-81ED-4DB2-BD59-A6C34878D82A}">
                    <a16:rowId xmlns:a16="http://schemas.microsoft.com/office/drawing/2014/main" val="1831225573"/>
                  </a:ext>
                </a:extLst>
              </a:tr>
              <a:tr h="701576">
                <a:tc>
                  <a:txBody>
                    <a:bodyPr/>
                    <a:lstStyle/>
                    <a:p>
                      <a:r>
                        <a:rPr lang="en-US" sz="2000" dirty="0"/>
                        <a:t>Interim</a:t>
                      </a:r>
                    </a:p>
                  </a:txBody>
                  <a:tcPr marL="91976" marR="91976" marT="45988" marB="4598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Subsequent inspection(s) during a project, based on a current defined cadence.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976" marR="91976" marT="45988" marB="45988"/>
                </a:tc>
                <a:extLst>
                  <a:ext uri="{0D108BD9-81ED-4DB2-BD59-A6C34878D82A}">
                    <a16:rowId xmlns:a16="http://schemas.microsoft.com/office/drawing/2014/main" val="1979689442"/>
                  </a:ext>
                </a:extLst>
              </a:tr>
              <a:tr h="701576">
                <a:tc>
                  <a:txBody>
                    <a:bodyPr/>
                    <a:lstStyle/>
                    <a:p>
                      <a:r>
                        <a:rPr lang="en-US" sz="2000" dirty="0"/>
                        <a:t>Interim-Amend</a:t>
                      </a:r>
                    </a:p>
                  </a:txBody>
                  <a:tcPr marL="91976" marR="91976" marT="45988" marB="4598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Indicates a permit amendment with a scope of work change has been issued. </a:t>
                      </a:r>
                    </a:p>
                  </a:txBody>
                  <a:tcPr marL="91976" marR="91976" marT="45988" marB="45988"/>
                </a:tc>
                <a:extLst>
                  <a:ext uri="{0D108BD9-81ED-4DB2-BD59-A6C34878D82A}">
                    <a16:rowId xmlns:a16="http://schemas.microsoft.com/office/drawing/2014/main" val="2096361432"/>
                  </a:ext>
                </a:extLst>
              </a:tr>
              <a:tr h="701576">
                <a:tc>
                  <a:txBody>
                    <a:bodyPr/>
                    <a:lstStyle/>
                    <a:p>
                      <a:r>
                        <a:rPr lang="en-US" sz="2000" dirty="0"/>
                        <a:t>Reinspection</a:t>
                      </a:r>
                    </a:p>
                  </a:txBody>
                  <a:tcPr marL="91976" marR="91976" marT="45988" marB="45988"/>
                </a:tc>
                <a:tc>
                  <a:txBody>
                    <a:bodyPr/>
                    <a:lstStyle/>
                    <a:p>
                      <a:r>
                        <a:rPr lang="en-US" sz="2000" strike="noStrike" dirty="0"/>
                        <a:t>Inspection required after a code violation was found. </a:t>
                      </a:r>
                    </a:p>
                  </a:txBody>
                  <a:tcPr marL="91976" marR="91976" marT="45988" marB="45988"/>
                </a:tc>
                <a:extLst>
                  <a:ext uri="{0D108BD9-81ED-4DB2-BD59-A6C34878D82A}">
                    <a16:rowId xmlns:a16="http://schemas.microsoft.com/office/drawing/2014/main" val="182432207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000" dirty="0"/>
                        <a:t>Final</a:t>
                      </a:r>
                    </a:p>
                  </a:txBody>
                  <a:tcPr marL="91976" marR="91976" marT="45988" marB="4598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Indicates project has completed, the right-of-way is clear.</a:t>
                      </a:r>
                      <a:endParaRPr lang="en-US" sz="2000" strike="sngStrike" dirty="0"/>
                    </a:p>
                  </a:txBody>
                  <a:tcPr marL="91976" marR="91976" marT="45988" marB="45988"/>
                </a:tc>
                <a:extLst>
                  <a:ext uri="{0D108BD9-81ED-4DB2-BD59-A6C34878D82A}">
                    <a16:rowId xmlns:a16="http://schemas.microsoft.com/office/drawing/2014/main" val="421251248"/>
                  </a:ext>
                </a:extLst>
              </a:tr>
              <a:tr h="701576">
                <a:tc>
                  <a:txBody>
                    <a:bodyPr/>
                    <a:lstStyle/>
                    <a:p>
                      <a:r>
                        <a:rPr lang="en-US" sz="2000" dirty="0"/>
                        <a:t>Acceptance and</a:t>
                      </a:r>
                    </a:p>
                    <a:p>
                      <a:r>
                        <a:rPr lang="en-US" sz="2000" dirty="0"/>
                        <a:t>Bond Release</a:t>
                      </a:r>
                    </a:p>
                  </a:txBody>
                  <a:tcPr marL="91976" marR="91976" marT="45988" marB="4598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Indicates the restoration has been accepted. These are scheduled per the required timelines in the ROWORR.</a:t>
                      </a:r>
                    </a:p>
                  </a:txBody>
                  <a:tcPr marL="91976" marR="91976" marT="45988" marB="45988"/>
                </a:tc>
                <a:extLst>
                  <a:ext uri="{0D108BD9-81ED-4DB2-BD59-A6C34878D82A}">
                    <a16:rowId xmlns:a16="http://schemas.microsoft.com/office/drawing/2014/main" val="431997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92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77943-FE6F-491C-A7A9-5B56D758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 hoc inspection type definitions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9B462EB9-7E9D-46D2-B88B-909FBD9F7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693406"/>
              </p:ext>
            </p:extLst>
          </p:nvPr>
        </p:nvGraphicFramePr>
        <p:xfrm>
          <a:off x="643466" y="1749839"/>
          <a:ext cx="10905067" cy="349717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909180">
                  <a:extLst>
                    <a:ext uri="{9D8B030D-6E8A-4147-A177-3AD203B41FA5}">
                      <a16:colId xmlns:a16="http://schemas.microsoft.com/office/drawing/2014/main" val="3847523947"/>
                    </a:ext>
                  </a:extLst>
                </a:gridCol>
                <a:gridCol w="7995887">
                  <a:extLst>
                    <a:ext uri="{9D8B030D-6E8A-4147-A177-3AD203B41FA5}">
                      <a16:colId xmlns:a16="http://schemas.microsoft.com/office/drawing/2014/main" val="2150095357"/>
                    </a:ext>
                  </a:extLst>
                </a:gridCol>
              </a:tblGrid>
              <a:tr h="361106">
                <a:tc>
                  <a:txBody>
                    <a:bodyPr/>
                    <a:lstStyle/>
                    <a:p>
                      <a:r>
                        <a:rPr lang="en-US" sz="2000" dirty="0"/>
                        <a:t>Ad-hoc Inspection Type</a:t>
                      </a:r>
                    </a:p>
                  </a:txBody>
                  <a:tcPr marL="91976" marR="91976" marT="45988" marB="4598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Definition</a:t>
                      </a:r>
                    </a:p>
                  </a:txBody>
                  <a:tcPr marL="91976" marR="91976" marT="45988" marB="45988"/>
                </a:tc>
                <a:extLst>
                  <a:ext uri="{0D108BD9-81ED-4DB2-BD59-A6C34878D82A}">
                    <a16:rowId xmlns:a16="http://schemas.microsoft.com/office/drawing/2014/main" val="2078084101"/>
                  </a:ext>
                </a:extLst>
              </a:tr>
              <a:tr h="772306">
                <a:tc>
                  <a:txBody>
                    <a:bodyPr/>
                    <a:lstStyle/>
                    <a:p>
                      <a:r>
                        <a:rPr lang="en-US" sz="2000" dirty="0"/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Non-cadence inspection. Request</a:t>
                      </a:r>
                      <a:r>
                        <a:rPr lang="en-US" sz="2000" baseline="0" dirty="0"/>
                        <a:t> m</a:t>
                      </a:r>
                      <a:r>
                        <a:rPr lang="en-US" sz="2000" dirty="0"/>
                        <a:t>ay indicate a follow up or other non-cadence event requiring inspection.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225573"/>
                  </a:ext>
                </a:extLst>
              </a:tr>
              <a:tr h="745590">
                <a:tc>
                  <a:txBody>
                    <a:bodyPr/>
                    <a:lstStyle/>
                    <a:p>
                      <a:r>
                        <a:rPr lang="en-US" sz="2000" dirty="0"/>
                        <a:t>Curb Ramp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Inspection</a:t>
                      </a:r>
                      <a:r>
                        <a:rPr lang="en-US" sz="2000" baseline="0" dirty="0"/>
                        <a:t> to c</a:t>
                      </a:r>
                      <a:r>
                        <a:rPr lang="en-US" sz="2000" dirty="0"/>
                        <a:t>onfirm new curb ramps meet ADA requirements.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689442"/>
                  </a:ext>
                </a:extLst>
              </a:tr>
              <a:tr h="810048">
                <a:tc>
                  <a:txBody>
                    <a:bodyPr/>
                    <a:lstStyle/>
                    <a:p>
                      <a:r>
                        <a:rPr lang="en-US" sz="2000" dirty="0"/>
                        <a:t>Mark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Inspection to request SDOT to mark-out restoration limits.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361432"/>
                  </a:ext>
                </a:extLst>
              </a:tr>
              <a:tr h="772456">
                <a:tc>
                  <a:txBody>
                    <a:bodyPr/>
                    <a:lstStyle/>
                    <a:p>
                      <a:r>
                        <a:rPr lang="en-US" sz="2000" dirty="0"/>
                        <a:t>Restoration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Inspection to ensure restoration meets current requirements.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322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205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FD2F0E33E803419EAE818471D80FE7" ma:contentTypeVersion="10" ma:contentTypeDescription="Create a new document." ma:contentTypeScope="" ma:versionID="2d42e335afdd7b4af0ec9cbd1e5731e0">
  <xsd:schema xmlns:xsd="http://www.w3.org/2001/XMLSchema" xmlns:xs="http://www.w3.org/2001/XMLSchema" xmlns:p="http://schemas.microsoft.com/office/2006/metadata/properties" xmlns:ns3="a634f68e-6933-47c9-9855-e74ab711f9d9" xmlns:ns4="d5770308-502d-4600-9991-decfa01fb61a" targetNamespace="http://schemas.microsoft.com/office/2006/metadata/properties" ma:root="true" ma:fieldsID="8123a1567a48f3d36a3e622568f3c1f9" ns3:_="" ns4:_="">
    <xsd:import namespace="a634f68e-6933-47c9-9855-e74ab711f9d9"/>
    <xsd:import namespace="d5770308-502d-4600-9991-decfa01fb61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4f68e-6933-47c9-9855-e74ab711f9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70308-502d-4600-9991-decfa01fb6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CD351-0561-4B41-9079-EB7703943C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2A82C13-6FD8-4D5E-B1CD-6BADBA76DE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B7A017-59A7-40F2-B2E7-A59E80483F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34f68e-6933-47c9-9855-e74ab711f9d9"/>
    <ds:schemaRef ds:uri="d5770308-502d-4600-9991-decfa01fb6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1442</Words>
  <Application>Microsoft Office PowerPoint</Application>
  <PresentationFormat>Widescreen</PresentationFormat>
  <Paragraphs>405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Seattle Text</vt:lpstr>
      <vt:lpstr>Arial</vt:lpstr>
      <vt:lpstr>Calibri</vt:lpstr>
      <vt:lpstr>Office Theme</vt:lpstr>
      <vt:lpstr>Street Use Inspection Notification and Types in Accela</vt:lpstr>
      <vt:lpstr>Our vision, mission, and core values</vt:lpstr>
      <vt:lpstr>Workshop overview</vt:lpstr>
      <vt:lpstr>Accela launch overview</vt:lpstr>
      <vt:lpstr>Accela launch overview</vt:lpstr>
      <vt:lpstr>Permit types - what’s coming in November  </vt:lpstr>
      <vt:lpstr>Inspection types</vt:lpstr>
      <vt:lpstr>Core inspection type definitions</vt:lpstr>
      <vt:lpstr>Ad hoc inspection type definitions</vt:lpstr>
      <vt:lpstr>Offline inspection type definitions</vt:lpstr>
      <vt:lpstr>Inspection results</vt:lpstr>
      <vt:lpstr>Inspections by permit type</vt:lpstr>
      <vt:lpstr>Inspection notifications</vt:lpstr>
      <vt:lpstr>Notifications by permit type</vt:lpstr>
      <vt:lpstr>Action dependencies</vt:lpstr>
      <vt:lpstr>Scheduling through the Portal</vt:lpstr>
      <vt:lpstr>Scheduling through the Portal</vt:lpstr>
      <vt:lpstr>Re-scheduling through the Portal</vt:lpstr>
      <vt:lpstr>Restoration notifications</vt:lpstr>
      <vt:lpstr>Scheduling offline of the Portal</vt:lpstr>
      <vt:lpstr>How to find the status of inspections</vt:lpstr>
      <vt:lpstr>Upcoming events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Street Use Inspection Notification and Types in Accela</dc:title>
  <dc:creator>Berry, Melody</dc:creator>
  <cp:lastModifiedBy>Berry, Melody</cp:lastModifiedBy>
  <cp:revision>5</cp:revision>
  <dcterms:created xsi:type="dcterms:W3CDTF">2020-08-28T23:26:48Z</dcterms:created>
  <dcterms:modified xsi:type="dcterms:W3CDTF">2020-09-11T16:29:03Z</dcterms:modified>
</cp:coreProperties>
</file>